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50" r:id="rId3"/>
    <p:sldId id="569" r:id="rId4"/>
    <p:sldId id="582" r:id="rId5"/>
    <p:sldId id="568" r:id="rId6"/>
    <p:sldId id="602" r:id="rId7"/>
    <p:sldId id="567" r:id="rId8"/>
    <p:sldId id="566" r:id="rId9"/>
    <p:sldId id="565" r:id="rId10"/>
    <p:sldId id="564" r:id="rId11"/>
    <p:sldId id="563" r:id="rId12"/>
    <p:sldId id="562" r:id="rId13"/>
    <p:sldId id="572" r:id="rId14"/>
    <p:sldId id="571" r:id="rId15"/>
    <p:sldId id="573" r:id="rId16"/>
    <p:sldId id="592" r:id="rId17"/>
    <p:sldId id="428" r:id="rId18"/>
    <p:sldId id="575" r:id="rId19"/>
    <p:sldId id="587" r:id="rId20"/>
    <p:sldId id="597" r:id="rId21"/>
    <p:sldId id="589" r:id="rId22"/>
    <p:sldId id="596" r:id="rId23"/>
    <p:sldId id="594" r:id="rId24"/>
    <p:sldId id="598" r:id="rId25"/>
    <p:sldId id="56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0AEBC7A-FE22-459B-934D-383F79C15418}">
          <p14:sldIdLst>
            <p14:sldId id="350"/>
            <p14:sldId id="569"/>
            <p14:sldId id="582"/>
            <p14:sldId id="568"/>
            <p14:sldId id="602"/>
            <p14:sldId id="567"/>
            <p14:sldId id="566"/>
            <p14:sldId id="565"/>
            <p14:sldId id="564"/>
            <p14:sldId id="563"/>
            <p14:sldId id="562"/>
          </p14:sldIdLst>
        </p14:section>
        <p14:section name="Simeon" id="{1B5841DB-A5BE-4CC3-BD65-CFCEF0CDEB02}">
          <p14:sldIdLst>
            <p14:sldId id="572"/>
            <p14:sldId id="571"/>
            <p14:sldId id="573"/>
            <p14:sldId id="592"/>
            <p14:sldId id="428"/>
            <p14:sldId id="575"/>
            <p14:sldId id="587"/>
            <p14:sldId id="597"/>
            <p14:sldId id="589"/>
            <p14:sldId id="596"/>
            <p14:sldId id="594"/>
            <p14:sldId id="598"/>
            <p14:sldId id="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5C5353-D6B6-4F32-A6FB-7D0A3485BA1D}" name="Gastbenutzer" initials="Ga" userId="Gastbenutzer" providerId="Windows Live"/>
  <p188:author id="{95582667-6102-27E7-ED8E-01A166EB4B6B}" name="Guest User" initials="GU" userId="Guest User" providerId="Windows Live"/>
  <p188:author id="{EC4F82DA-7691-307F-684F-673C18BBD888}" name="Simeon Schrape" initials="SS" userId="47de5909abacfade" providerId="Windows Live"/>
  <p188:author id="{003FB5E9-28DC-1E22-55DB-2DC4927245AF}" name="Erik Wu" initials="EW" userId="84401e2c71ff9ed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9090"/>
    <a:srgbClr val="EEEEEE"/>
    <a:srgbClr val="EDFDF0"/>
    <a:srgbClr val="925FF0"/>
    <a:srgbClr val="202020"/>
    <a:srgbClr val="4F4F4F"/>
    <a:srgbClr val="2E2E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6B61E-687E-4034-B716-68B270B18CA8}" v="29" vWet="30" dt="2023-03-29T14:24:41.217"/>
    <p1510:client id="{36E6C260-EC38-421D-A38E-03097197E568}" v="1501" dt="2023-03-30T10:57:16.152"/>
    <p1510:client id="{77A38B71-9977-42E3-BED4-D64E0A8A1FA7}" v="143" dt="2023-03-30T10:25:57.657"/>
    <p1510:client id="{9E49ABD2-D683-4070-AC75-DA131E0EC283}" v="2225" dt="2023-03-30T12:30:08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4" y="55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3D979-6022-49B2-89A3-25456B4A8125}" type="datetimeFigureOut">
              <a:rPr lang="de-DE" smtClean="0"/>
              <a:t>31.03.2023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1F941-DEE8-4B7B-8F36-BF633F61AD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553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941-DEE8-4B7B-8F36-BF633F61AD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715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6122E-28E6-37A0-61C3-F66DD0BB6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BCE2B8-F130-171F-E33A-7C0467568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658CC6-A4C9-EE2F-1C48-24E7E21E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A4ECA-A9BF-4ED2-A0C4-647D20B60A47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8BEB2-48F0-32C1-5D54-A10B0475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9F7368-C884-8B35-86F7-29B29983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373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CA348-34BE-3F9A-FB45-6CBF400E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E7DAFF-7092-FD44-94A4-0E169331D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BBCFBD-FB01-2AC0-F5B7-34DC3694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8CB09-F020-4F5B-BA30-E2F5C29A540E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451E3E-073C-73B3-56F8-8EDFA92A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C5338D-ADBB-658A-20DD-2A88033F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82341F7-E28E-1E68-6935-912A64E52D24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16DDC17B-29A0-9546-43D4-9ED6F187B6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9" name="Inhaltsplatzhalter 17">
            <a:extLst>
              <a:ext uri="{FF2B5EF4-FFF2-40B4-BE49-F238E27FC236}">
                <a16:creationId xmlns:a16="http://schemas.microsoft.com/office/drawing/2014/main" id="{A4E939DD-8341-DE36-BF07-EBFD83C869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450F6E8-16CA-308B-EC60-439C66EBF724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14712F-5540-BAB9-35FF-BE0DB4C9E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7632A4-64E0-7FE8-E292-DE4F9583D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40D85-4371-0026-75EB-B5A8DB7B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8C46-613D-46BE-A1A0-D969F44FD0AD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FAB5E-4EA7-D8B7-D44B-BC429D48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0EC8C6-1870-F22C-5BB7-A4F20E99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6122E-28E6-37A0-61C3-F66DD0BB6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BCE2B8-F130-171F-E33A-7C0467568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658CC6-A4C9-EE2F-1C48-24E7E21E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DFBF-BF65-4C4B-B7E2-1ED252CF8472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8BEB2-48F0-32C1-5D54-A10B0475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9F7368-C884-8B35-86F7-29B29983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373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7629C-C3AE-247C-B9A3-11224C1A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EAEFF-761A-E906-074B-A9F48D33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D077E6-9226-FBEC-D363-D14DA556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1CC7-684E-42E7-8958-8F37EDCDFBF3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9294AE-D3A5-8E2A-553D-E24ECD52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943F0B-E04F-9AE0-F216-E7DA6B66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5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D5ADA-3CB2-61A2-87A6-5642BFA7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0FD786-0030-CC2D-4EF2-605945C0A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207AC0-1358-F81D-6ECC-EE72EE5D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0AAC-2D45-4BD5-AAC1-78A606FC41FD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750708-069C-022D-FB2F-0B28CB8D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ED4B13-2C9B-641A-8069-46FF6A18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94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E5FAE-B4FA-8743-57C9-9CFE9062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95FDB-CA15-A62A-AEBE-926EBF657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E27B1C-7E00-F310-5C7C-5D79BB095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840082-1ECB-592E-84B8-3D8583A4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8DA5-3469-4464-A8EC-546E068702EA}" type="datetime1">
              <a:rPr lang="de-DE" smtClean="0"/>
              <a:t>31.03.2023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F37207-ABDB-A418-2B30-874D985A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9823BD-ABC4-EE5E-F12C-6431476B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21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C26D8-2970-8BC3-6E6E-2F849FD3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0099B5-3E47-0683-7DDE-2A30069E2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67EDCC-F854-FBAB-271A-155EA99A2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F1DA77-F024-77AA-A336-0BA7ED945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F180E0-F60A-BDE2-ACD1-2A4C2C623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866D8D-606F-0E3B-3625-6CF7757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88D8D-D54A-401C-8D42-907FED59DD17}" type="datetime1">
              <a:rPr lang="de-DE" smtClean="0"/>
              <a:t>31.03.2023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B5522F-D13F-38DE-A4CB-A5DE74F2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D7F498-8402-CB8B-F724-913813D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8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5652C-1CC8-7D24-5180-A185B3E2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6A3DFE-89AB-77E2-6913-6B02C5F1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D29B-10B3-4034-9336-332681E68D31}" type="datetime1">
              <a:rPr lang="de-DE" smtClean="0"/>
              <a:t>31.03.2023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F3294A-D3F6-3413-CC8E-E8BD81F9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D23796-BA17-7872-AC06-4D42B3A3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184DC4E-8717-EAAA-DE92-7756DB00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2047F-3AFE-43CE-8E2A-140D17773BCE}" type="datetime1">
              <a:rPr lang="de-DE" smtClean="0"/>
              <a:t>31.03.2023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E6BA65-C2DE-C722-9315-B1221FD6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1DD7E5-4F05-5953-D0D9-D7799319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5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C6B5C-3B0B-BADB-778C-D7D0E306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A1A3CF-ADAE-7DE4-B9BF-FBDDBD1C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3AC80F-0459-6540-C253-4724E8C25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73E377-7709-07EB-B55B-43188FF5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1B10-8A81-4A6E-A8ED-201A80CE1562}" type="datetime1">
              <a:rPr lang="de-DE" smtClean="0"/>
              <a:t>31.03.2023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38F13D-9A73-F652-D6B8-4F747C3DB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528905-B802-7679-320D-84C3184D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4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7629C-C3AE-247C-B9A3-11224C1A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EAEFF-761A-E906-074B-A9F48D33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D077E6-9226-FBEC-D363-D14DA556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73C54-FC2D-40AC-9E95-99DEF2750ED9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9294AE-D3A5-8E2A-553D-E24ECD52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943F0B-E04F-9AE0-F216-E7DA6B66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3A14897-8F0D-147E-C398-BE91CE2C98AE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43C1A7F4-5BC0-212D-B2F9-5E0F8A22B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9" name="Inhaltsplatzhalter 17">
            <a:extLst>
              <a:ext uri="{FF2B5EF4-FFF2-40B4-BE49-F238E27FC236}">
                <a16:creationId xmlns:a16="http://schemas.microsoft.com/office/drawing/2014/main" id="{65753C01-CDEB-CA9C-DD48-4082ED1C1E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4EDF8733-7891-1D23-C313-1B186E9E0713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25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F278C-3090-830B-9E90-1C188801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DFFA22-242C-C200-86B3-4CCD2080A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25BBC5-ABFF-7C97-6E0F-86D94FF64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DE6F1D-5080-B9B9-7C60-D6325ABC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8497-D225-40BC-ABBB-E928268AE306}" type="datetime1">
              <a:rPr lang="de-DE" smtClean="0"/>
              <a:t>31.03.2023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713597-FF1D-D257-C8CA-60DBA127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7F8655-2A2D-C8E5-D705-CDB3BAC1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53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CA348-34BE-3F9A-FB45-6CBF400E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E7DAFF-7092-FD44-94A4-0E169331D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BBCFBD-FB01-2AC0-F5B7-34DC3694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C6C5C-5E42-4E19-90E1-78EE9FF55CBA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451E3E-073C-73B3-56F8-8EDFA92A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C5338D-ADBB-658A-20DD-2A88033F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4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14712F-5540-BAB9-35FF-BE0DB4C9E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7632A4-64E0-7FE8-E292-DE4F9583D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40D85-4371-0026-75EB-B5A8DB7B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6447F-4B6E-4321-BDA1-16DCE6B11F23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FAB5E-4EA7-D8B7-D44B-BC429D48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0EC8C6-1870-F22C-5BB7-A4F20E99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D5ADA-3CB2-61A2-87A6-5642BFA7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0FD786-0030-CC2D-4EF2-605945C0A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207AC0-1358-F81D-6ECC-EE72EE5D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355AB-25FC-4DE9-B561-947D60EB8CDE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750708-069C-022D-FB2F-0B28CB8D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ED4B13-2C9B-641A-8069-46FF6A18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94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E5FAE-B4FA-8743-57C9-9CFE9062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95FDB-CA15-A62A-AEBE-926EBF657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E27B1C-7E00-F310-5C7C-5D79BB095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840082-1ECB-592E-84B8-3D8583A4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FE0CA-8D13-49FC-9EA6-F6E4B29ECB4A}" type="datetime1">
              <a:rPr lang="de-DE" smtClean="0"/>
              <a:t>31.03.2023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F37207-ABDB-A418-2B30-874D985A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9823BD-ABC4-EE5E-F12C-6431476B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B1EDA3B-E256-834D-7E82-88599CE128BB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D6F6BED-6E0D-04F5-6AA5-B8F8FD824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0" name="Inhaltsplatzhalter 17">
            <a:extLst>
              <a:ext uri="{FF2B5EF4-FFF2-40B4-BE49-F238E27FC236}">
                <a16:creationId xmlns:a16="http://schemas.microsoft.com/office/drawing/2014/main" id="{791257EA-0273-5217-49D9-76377E90A9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CABE881-E137-24F6-CF78-E15C18D997F3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1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C26D8-2970-8BC3-6E6E-2F849FD3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0099B5-3E47-0683-7DDE-2A30069E2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67EDCC-F854-FBAB-271A-155EA99A2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F1DA77-F024-77AA-A336-0BA7ED945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F180E0-F60A-BDE2-ACD1-2A4C2C623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866D8D-606F-0E3B-3625-6CF7757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FDE1-944C-4BCA-A294-C5E42EAD1D38}" type="datetime1">
              <a:rPr lang="de-DE" smtClean="0"/>
              <a:t>31.03.2023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B5522F-D13F-38DE-A4CB-A5DE74F2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D7F498-8402-CB8B-F724-913813D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pPr/>
              <a:t>‹#›</a:t>
            </a:fld>
            <a:r>
              <a:rPr lang="de-DE"/>
              <a:t>/70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1DD5E9C-F739-1B16-70DA-F609F4D71AC5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nhaltsplatzhalter 8">
            <a:extLst>
              <a:ext uri="{FF2B5EF4-FFF2-40B4-BE49-F238E27FC236}">
                <a16:creationId xmlns:a16="http://schemas.microsoft.com/office/drawing/2014/main" id="{9B9E8043-8EB0-8C09-71F2-FD1661E50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2" name="Inhaltsplatzhalter 17">
            <a:extLst>
              <a:ext uri="{FF2B5EF4-FFF2-40B4-BE49-F238E27FC236}">
                <a16:creationId xmlns:a16="http://schemas.microsoft.com/office/drawing/2014/main" id="{17A0651E-7480-97A8-A8FF-E20E10B70C0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0F276C9C-754F-89DC-94E3-903502FBF91B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18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5652C-1CC8-7D24-5180-A185B3E2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6A3DFE-89AB-77E2-6913-6B02C5F1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564E0-3F22-461D-832F-AD353C885C84}" type="datetime1">
              <a:rPr lang="de-DE" smtClean="0"/>
              <a:t>31.03.2023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F3294A-D3F6-3413-CC8E-E8BD81F9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D23796-BA17-7872-AC06-4D42B3A3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F218670-6D3B-B79C-E43A-B12F958C3D5E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nhaltsplatzhalter 8">
            <a:extLst>
              <a:ext uri="{FF2B5EF4-FFF2-40B4-BE49-F238E27FC236}">
                <a16:creationId xmlns:a16="http://schemas.microsoft.com/office/drawing/2014/main" id="{BB676967-10D5-5FC3-11A7-16D6779D56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8" name="Inhaltsplatzhalter 17">
            <a:extLst>
              <a:ext uri="{FF2B5EF4-FFF2-40B4-BE49-F238E27FC236}">
                <a16:creationId xmlns:a16="http://schemas.microsoft.com/office/drawing/2014/main" id="{DE91E56D-D66D-8800-D961-DB33C1E0ED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7BDE525-4FE6-DE11-9E24-562C44A244D6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184DC4E-8717-EAAA-DE92-7756DB00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70E-78C9-4AB8-A81D-ED7F0A04135B}" type="datetime1">
              <a:rPr lang="de-DE" smtClean="0"/>
              <a:t>31.03.2023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E6BA65-C2DE-C722-9315-B1221FD6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1DD7E5-4F05-5953-D0D9-D7799319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5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C6B5C-3B0B-BADB-778C-D7D0E306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A1A3CF-ADAE-7DE4-B9BF-FBDDBD1C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3AC80F-0459-6540-C253-4724E8C25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73E377-7709-07EB-B55B-43188FF5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DE214-3731-4BE6-8325-42C4D52D66F1}" type="datetime1">
              <a:rPr lang="de-DE" smtClean="0"/>
              <a:t>31.03.2023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38F13D-9A73-F652-D6B8-4F747C3DB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528905-B802-7679-320D-84C3184D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4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F278C-3090-830B-9E90-1C188801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DFFA22-242C-C200-86B3-4CCD2080A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25BBC5-ABFF-7C97-6E0F-86D94FF64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DE6F1D-5080-B9B9-7C60-D6325ABC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84020-89BC-4F37-8F58-0E4603061D24}" type="datetime1">
              <a:rPr lang="de-DE" smtClean="0"/>
              <a:t>31.03.2023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713597-FF1D-D257-C8CA-60DBA127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7F8655-2A2D-C8E5-D705-CDB3BAC1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53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94D5A2-FA90-89ED-370E-74E13FD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07517-09BF-BC70-010A-6921AA3C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53E173-918C-F9BE-975C-199F8EC32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EC238-1364-4E6F-8BC0-8C01AD1378BF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180086-8F6C-DB48-7CB1-385B722F5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6BD7E3-BE9E-FF4F-A0AB-2AB0F6832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05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EEEEE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EEEEE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EEEEE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EEEEE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EEEE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EEEE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94D5A2-FA90-89ED-370E-74E13FD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07517-09BF-BC70-010A-6921AA3C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53E173-918C-F9BE-975C-199F8EC32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87190-C625-42F2-B43B-C1F0A6FD7867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180086-8F6C-DB48-7CB1-385B722F5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6BD7E3-BE9E-FF4F-A0AB-2AB0F6832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B993C3D-27B5-9BDB-1283-DE0C6BCB6C7D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5E336D3D-1729-DF18-29A1-C4AC114994A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9" name="Inhaltsplatzhalter 17">
            <a:extLst>
              <a:ext uri="{FF2B5EF4-FFF2-40B4-BE49-F238E27FC236}">
                <a16:creationId xmlns:a16="http://schemas.microsoft.com/office/drawing/2014/main" id="{5CFC1EFF-9136-45BE-43CD-03D84C8A15A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B58659D-9A6F-3854-9D03-0E04D49302A5}"/>
              </a:ext>
            </a:extLst>
          </p:cNvPr>
          <p:cNvSpPr/>
          <p:nvPr userDrawn="1"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5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EEEE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EEEEE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EEEEE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EEEEE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EEEE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EEEEE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12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newswire.com/news-releases/docker-and-tigera-partner-to-integrate-networking-support-for-kubernetes-on-windows-in-docker-enterprise-300853617.html" TargetMode="External"/><Relationship Id="rId13" Type="http://schemas.openxmlformats.org/officeDocument/2006/relationships/hyperlink" Target="https://flask.palletsprojects.com/en/2.2.x/" TargetMode="External"/><Relationship Id="rId3" Type="http://schemas.openxmlformats.org/officeDocument/2006/relationships/hyperlink" Target="https://en.wikipedia.org/wiki/Overleaf" TargetMode="External"/><Relationship Id="rId7" Type="http://schemas.openxmlformats.org/officeDocument/2006/relationships/hyperlink" Target="https://de.wikipedia.org/wiki/PyCharm" TargetMode="External"/><Relationship Id="rId12" Type="http://schemas.openxmlformats.org/officeDocument/2006/relationships/hyperlink" Target="https://www.sqlalchemy.org/" TargetMode="External"/><Relationship Id="rId2" Type="http://schemas.openxmlformats.org/officeDocument/2006/relationships/hyperlink" Target="https://de.wikipedia.org/wiki/Figma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.wikipedia.org/wiki/GitLab" TargetMode="External"/><Relationship Id="rId11" Type="http://schemas.openxmlformats.org/officeDocument/2006/relationships/hyperlink" Target="https://en.wikipedia.org/wiki/Python_(programming_language)" TargetMode="External"/><Relationship Id="rId5" Type="http://schemas.openxmlformats.org/officeDocument/2006/relationships/hyperlink" Target="https://de.wikipedia.org/wiki/Git" TargetMode="External"/><Relationship Id="rId10" Type="http://schemas.openxmlformats.org/officeDocument/2006/relationships/hyperlink" Target="https://en.wikipedia.org/wiki/TypeScript" TargetMode="External"/><Relationship Id="rId4" Type="http://schemas.openxmlformats.org/officeDocument/2006/relationships/hyperlink" Target="https://de.wikipedia.org/wiki/LaTeX" TargetMode="External"/><Relationship Id="rId9" Type="http://schemas.openxmlformats.org/officeDocument/2006/relationships/hyperlink" Target="https://en.wikipedia.org/wiki/Vue.js#History" TargetMode="External"/><Relationship Id="rId14" Type="http://schemas.openxmlformats.org/officeDocument/2006/relationships/hyperlink" Target="https://eslint.org/brandin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12511FD-6EFB-75BB-3F42-6190BAB0CB9F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A003AD-5D39-802F-A44D-AA0AEA66F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"/>
            <a:ext cx="12192000" cy="6858000"/>
          </a:xfrm>
          <a:prstGeom prst="rect">
            <a:avLst/>
          </a:prstGeom>
        </p:spPr>
      </p:pic>
      <p:pic>
        <p:nvPicPr>
          <p:cNvPr id="4" name="Inhaltsplatzhalter 17">
            <a:extLst>
              <a:ext uri="{FF2B5EF4-FFF2-40B4-BE49-F238E27FC236}">
                <a16:creationId xmlns:a16="http://schemas.microsoft.com/office/drawing/2014/main" id="{8FC8B788-BAF7-F435-3886-ABEC1020D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3D316CE9-5606-D983-278E-4AF1060E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001" y="4649506"/>
            <a:ext cx="6664961" cy="802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600" dirty="0">
                <a:solidFill>
                  <a:schemeClr val="bg1">
                    <a:lumMod val="65000"/>
                  </a:schemeClr>
                </a:solidFill>
              </a:rPr>
              <a:t>Bennet Hörmann, Salomo Hummel, Simeon Schrape, Erik Wu, Udo Zucker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6FDC2C9-74B6-9F34-EEEF-AA0287ED9D7E}"/>
              </a:ext>
            </a:extLst>
          </p:cNvPr>
          <p:cNvGrpSpPr/>
          <p:nvPr/>
        </p:nvGrpSpPr>
        <p:grpSpPr>
          <a:xfrm>
            <a:off x="3527576" y="2237557"/>
            <a:ext cx="5136847" cy="1580246"/>
            <a:chOff x="3110774" y="1962567"/>
            <a:chExt cx="5136847" cy="1580246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29EFF81-35A2-9A6F-E076-44912CBB2439}"/>
                </a:ext>
              </a:extLst>
            </p:cNvPr>
            <p:cNvSpPr/>
            <p:nvPr/>
          </p:nvSpPr>
          <p:spPr>
            <a:xfrm>
              <a:off x="3489278" y="270804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62EAED2B-F81D-2B99-8FC2-A7CF5FC81B3E}"/>
                </a:ext>
              </a:extLst>
            </p:cNvPr>
            <p:cNvSpPr/>
            <p:nvPr/>
          </p:nvSpPr>
          <p:spPr>
            <a:xfrm>
              <a:off x="3921989" y="2413168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8FFC1EB5-10CB-47BE-1055-9F2DDADBB3A0}"/>
                </a:ext>
              </a:extLst>
            </p:cNvPr>
            <p:cNvSpPr/>
            <p:nvPr/>
          </p:nvSpPr>
          <p:spPr>
            <a:xfrm>
              <a:off x="3691982" y="2550746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7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7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DD2A1EBE-0476-01FC-1F03-15D0AECA7616}"/>
                </a:ext>
              </a:extLst>
            </p:cNvPr>
            <p:cNvSpPr/>
            <p:nvPr/>
          </p:nvSpPr>
          <p:spPr>
            <a:xfrm>
              <a:off x="3730218" y="301755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D0CA6A9F-EBE5-9012-BD3C-C4CA84AEA5EC}"/>
                </a:ext>
              </a:extLst>
            </p:cNvPr>
            <p:cNvSpPr/>
            <p:nvPr/>
          </p:nvSpPr>
          <p:spPr>
            <a:xfrm>
              <a:off x="3882063" y="2639030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0C2A6387-1BC2-C4D0-A86E-86EDEEF2E39E}"/>
                </a:ext>
              </a:extLst>
            </p:cNvPr>
            <p:cNvSpPr/>
            <p:nvPr/>
          </p:nvSpPr>
          <p:spPr>
            <a:xfrm>
              <a:off x="4096901" y="270353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5535E5C-F0B1-AA6A-9AE8-BC28A2CC2BE2}"/>
                </a:ext>
              </a:extLst>
            </p:cNvPr>
            <p:cNvSpPr/>
            <p:nvPr/>
          </p:nvSpPr>
          <p:spPr>
            <a:xfrm>
              <a:off x="3732973" y="2792293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86FD996-D229-6A7A-5E6C-D3D72273D13F}"/>
                </a:ext>
              </a:extLst>
            </p:cNvPr>
            <p:cNvSpPr/>
            <p:nvPr/>
          </p:nvSpPr>
          <p:spPr>
            <a:xfrm>
              <a:off x="3489278" y="270804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B5093FFC-1FF6-A3A0-D519-2E51B6B95F62}"/>
                </a:ext>
              </a:extLst>
            </p:cNvPr>
            <p:cNvSpPr/>
            <p:nvPr/>
          </p:nvSpPr>
          <p:spPr>
            <a:xfrm>
              <a:off x="3921989" y="2413168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18194AE-53B1-26DF-EA22-859136B2DDFF}"/>
                </a:ext>
              </a:extLst>
            </p:cNvPr>
            <p:cNvSpPr/>
            <p:nvPr/>
          </p:nvSpPr>
          <p:spPr>
            <a:xfrm>
              <a:off x="3691982" y="2550746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7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7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7121ED1E-5865-5A70-0C2E-8CD433034A16}"/>
                </a:ext>
              </a:extLst>
            </p:cNvPr>
            <p:cNvSpPr/>
            <p:nvPr/>
          </p:nvSpPr>
          <p:spPr>
            <a:xfrm>
              <a:off x="3730218" y="301755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9F8F290-9344-582C-CF29-9A5E07147BB6}"/>
                </a:ext>
              </a:extLst>
            </p:cNvPr>
            <p:cNvSpPr/>
            <p:nvPr/>
          </p:nvSpPr>
          <p:spPr>
            <a:xfrm>
              <a:off x="3882063" y="2639030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AAC6E888-414E-8905-19D2-B7C430F7CC5D}"/>
                </a:ext>
              </a:extLst>
            </p:cNvPr>
            <p:cNvSpPr/>
            <p:nvPr/>
          </p:nvSpPr>
          <p:spPr>
            <a:xfrm>
              <a:off x="8054806" y="331856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925FF0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97FCB31C-460E-F60D-73CB-F97C66738AE9}"/>
                </a:ext>
              </a:extLst>
            </p:cNvPr>
            <p:cNvSpPr/>
            <p:nvPr/>
          </p:nvSpPr>
          <p:spPr>
            <a:xfrm>
              <a:off x="4096901" y="270353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90A725C-67A5-ACE2-ABDE-A8F55340F96C}"/>
                </a:ext>
              </a:extLst>
            </p:cNvPr>
            <p:cNvSpPr/>
            <p:nvPr/>
          </p:nvSpPr>
          <p:spPr>
            <a:xfrm>
              <a:off x="3732973" y="2792293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21" name="Freihandform: Form 203">
              <a:extLst>
                <a:ext uri="{FF2B5EF4-FFF2-40B4-BE49-F238E27FC236}">
                  <a16:creationId xmlns:a16="http://schemas.microsoft.com/office/drawing/2014/main" id="{A61ECD99-D437-21C4-786A-5FD3EE11715D}"/>
                </a:ext>
              </a:extLst>
            </p:cNvPr>
            <p:cNvSpPr/>
            <p:nvPr/>
          </p:nvSpPr>
          <p:spPr>
            <a:xfrm>
              <a:off x="3110774" y="1962567"/>
              <a:ext cx="5114312" cy="1580246"/>
            </a:xfrm>
            <a:custGeom>
              <a:avLst/>
              <a:gdLst>
                <a:gd name="connsiteX0" fmla="*/ 771261 w 5114312"/>
                <a:gd name="connsiteY0" fmla="*/ 1580246 h 1580246"/>
                <a:gd name="connsiteX1" fmla="*/ 377247 w 5114312"/>
                <a:gd name="connsiteY1" fmla="*/ 1485934 h 1580246"/>
                <a:gd name="connsiteX2" fmla="*/ 100599 w 5114312"/>
                <a:gd name="connsiteY2" fmla="*/ 1215574 h 1580246"/>
                <a:gd name="connsiteX3" fmla="*/ 0 w 5114312"/>
                <a:gd name="connsiteY3" fmla="*/ 817369 h 1580246"/>
                <a:gd name="connsiteX4" fmla="*/ 100599 w 5114312"/>
                <a:gd name="connsiteY4" fmla="*/ 419163 h 1580246"/>
                <a:gd name="connsiteX5" fmla="*/ 377247 w 5114312"/>
                <a:gd name="connsiteY5" fmla="*/ 148803 h 1580246"/>
                <a:gd name="connsiteX6" fmla="*/ 771261 w 5114312"/>
                <a:gd name="connsiteY6" fmla="*/ 52395 h 1580246"/>
                <a:gd name="connsiteX7" fmla="*/ 1165274 w 5114312"/>
                <a:gd name="connsiteY7" fmla="*/ 148803 h 1580246"/>
                <a:gd name="connsiteX8" fmla="*/ 1441922 w 5114312"/>
                <a:gd name="connsiteY8" fmla="*/ 419163 h 1580246"/>
                <a:gd name="connsiteX9" fmla="*/ 1542521 w 5114312"/>
                <a:gd name="connsiteY9" fmla="*/ 817369 h 1580246"/>
                <a:gd name="connsiteX10" fmla="*/ 1441922 w 5114312"/>
                <a:gd name="connsiteY10" fmla="*/ 1215574 h 1580246"/>
                <a:gd name="connsiteX11" fmla="*/ 1165274 w 5114312"/>
                <a:gd name="connsiteY11" fmla="*/ 1485934 h 1580246"/>
                <a:gd name="connsiteX12" fmla="*/ 771261 w 5114312"/>
                <a:gd name="connsiteY12" fmla="*/ 1580246 h 1580246"/>
                <a:gd name="connsiteX13" fmla="*/ 771261 w 5114312"/>
                <a:gd name="connsiteY13" fmla="*/ 1387431 h 1580246"/>
                <a:gd name="connsiteX14" fmla="*/ 1052100 w 5114312"/>
                <a:gd name="connsiteY14" fmla="*/ 1318269 h 1580246"/>
                <a:gd name="connsiteX15" fmla="*/ 1253298 w 5114312"/>
                <a:gd name="connsiteY15" fmla="*/ 1119166 h 1580246"/>
                <a:gd name="connsiteX16" fmla="*/ 1326652 w 5114312"/>
                <a:gd name="connsiteY16" fmla="*/ 817369 h 1580246"/>
                <a:gd name="connsiteX17" fmla="*/ 1253298 w 5114312"/>
                <a:gd name="connsiteY17" fmla="*/ 519763 h 1580246"/>
                <a:gd name="connsiteX18" fmla="*/ 1056292 w 5114312"/>
                <a:gd name="connsiteY18" fmla="*/ 320660 h 1580246"/>
                <a:gd name="connsiteX19" fmla="*/ 775452 w 5114312"/>
                <a:gd name="connsiteY19" fmla="*/ 249402 h 1580246"/>
                <a:gd name="connsiteX20" fmla="*/ 490421 w 5114312"/>
                <a:gd name="connsiteY20" fmla="*/ 318564 h 1580246"/>
                <a:gd name="connsiteX21" fmla="*/ 289223 w 5114312"/>
                <a:gd name="connsiteY21" fmla="*/ 517667 h 1580246"/>
                <a:gd name="connsiteX22" fmla="*/ 215869 w 5114312"/>
                <a:gd name="connsiteY22" fmla="*/ 817369 h 1580246"/>
                <a:gd name="connsiteX23" fmla="*/ 289223 w 5114312"/>
                <a:gd name="connsiteY23" fmla="*/ 1119166 h 1580246"/>
                <a:gd name="connsiteX24" fmla="*/ 488325 w 5114312"/>
                <a:gd name="connsiteY24" fmla="*/ 1318269 h 1580246"/>
                <a:gd name="connsiteX25" fmla="*/ 771261 w 5114312"/>
                <a:gd name="connsiteY25" fmla="*/ 1387431 h 1580246"/>
                <a:gd name="connsiteX26" fmla="*/ 2215630 w 5114312"/>
                <a:gd name="connsiteY26" fmla="*/ 1580246 h 1580246"/>
                <a:gd name="connsiteX27" fmla="*/ 1907545 w 5114312"/>
                <a:gd name="connsiteY27" fmla="*/ 1471264 h 1580246"/>
                <a:gd name="connsiteX28" fmla="*/ 1804850 w 5114312"/>
                <a:gd name="connsiteY28" fmla="*/ 1179945 h 1580246"/>
                <a:gd name="connsiteX29" fmla="*/ 1804850 w 5114312"/>
                <a:gd name="connsiteY29" fmla="*/ 542817 h 1580246"/>
                <a:gd name="connsiteX30" fmla="*/ 2016528 w 5114312"/>
                <a:gd name="connsiteY30" fmla="*/ 542817 h 1580246"/>
                <a:gd name="connsiteX31" fmla="*/ 2016528 w 5114312"/>
                <a:gd name="connsiteY31" fmla="*/ 1171562 h 1580246"/>
                <a:gd name="connsiteX32" fmla="*/ 2257547 w 5114312"/>
                <a:gd name="connsiteY32" fmla="*/ 1412581 h 1580246"/>
                <a:gd name="connsiteX33" fmla="*/ 2588686 w 5114312"/>
                <a:gd name="connsiteY33" fmla="*/ 1221861 h 1580246"/>
                <a:gd name="connsiteX34" fmla="*/ 2588686 w 5114312"/>
                <a:gd name="connsiteY34" fmla="*/ 542817 h 1580246"/>
                <a:gd name="connsiteX35" fmla="*/ 2800363 w 5114312"/>
                <a:gd name="connsiteY35" fmla="*/ 542817 h 1580246"/>
                <a:gd name="connsiteX36" fmla="*/ 2800363 w 5114312"/>
                <a:gd name="connsiteY36" fmla="*/ 1548809 h 1580246"/>
                <a:gd name="connsiteX37" fmla="*/ 2594973 w 5114312"/>
                <a:gd name="connsiteY37" fmla="*/ 1548809 h 1580246"/>
                <a:gd name="connsiteX38" fmla="*/ 2594973 w 5114312"/>
                <a:gd name="connsiteY38" fmla="*/ 1406293 h 1580246"/>
                <a:gd name="connsiteX39" fmla="*/ 2425212 w 5114312"/>
                <a:gd name="connsiteY39" fmla="*/ 1538330 h 1580246"/>
                <a:gd name="connsiteX40" fmla="*/ 2215630 w 5114312"/>
                <a:gd name="connsiteY40" fmla="*/ 1580246 h 1580246"/>
                <a:gd name="connsiteX41" fmla="*/ 3501657 w 5114312"/>
                <a:gd name="connsiteY41" fmla="*/ 1580246 h 1580246"/>
                <a:gd name="connsiteX42" fmla="*/ 3264830 w 5114312"/>
                <a:gd name="connsiteY42" fmla="*/ 1492222 h 1580246"/>
                <a:gd name="connsiteX43" fmla="*/ 3183093 w 5114312"/>
                <a:gd name="connsiteY43" fmla="*/ 1242820 h 1580246"/>
                <a:gd name="connsiteX44" fmla="*/ 3183093 w 5114312"/>
                <a:gd name="connsiteY44" fmla="*/ 706290 h 1580246"/>
                <a:gd name="connsiteX45" fmla="*/ 3030098 w 5114312"/>
                <a:gd name="connsiteY45" fmla="*/ 706290 h 1580246"/>
                <a:gd name="connsiteX46" fmla="*/ 3030098 w 5114312"/>
                <a:gd name="connsiteY46" fmla="*/ 542817 h 1580246"/>
                <a:gd name="connsiteX47" fmla="*/ 3183093 w 5114312"/>
                <a:gd name="connsiteY47" fmla="*/ 542817 h 1580246"/>
                <a:gd name="connsiteX48" fmla="*/ 3183093 w 5114312"/>
                <a:gd name="connsiteY48" fmla="*/ 241019 h 1580246"/>
                <a:gd name="connsiteX49" fmla="*/ 3396866 w 5114312"/>
                <a:gd name="connsiteY49" fmla="*/ 241019 h 1580246"/>
                <a:gd name="connsiteX50" fmla="*/ 3396866 w 5114312"/>
                <a:gd name="connsiteY50" fmla="*/ 542817 h 1580246"/>
                <a:gd name="connsiteX51" fmla="*/ 3644173 w 5114312"/>
                <a:gd name="connsiteY51" fmla="*/ 542817 h 1580246"/>
                <a:gd name="connsiteX52" fmla="*/ 3644173 w 5114312"/>
                <a:gd name="connsiteY52" fmla="*/ 706290 h 1580246"/>
                <a:gd name="connsiteX53" fmla="*/ 3396866 w 5114312"/>
                <a:gd name="connsiteY53" fmla="*/ 706290 h 1580246"/>
                <a:gd name="connsiteX54" fmla="*/ 3396866 w 5114312"/>
                <a:gd name="connsiteY54" fmla="*/ 1228149 h 1580246"/>
                <a:gd name="connsiteX55" fmla="*/ 3434591 w 5114312"/>
                <a:gd name="connsiteY55" fmla="*/ 1370664 h 1580246"/>
                <a:gd name="connsiteX56" fmla="*/ 3577107 w 5114312"/>
                <a:gd name="connsiteY56" fmla="*/ 1412581 h 1580246"/>
                <a:gd name="connsiteX57" fmla="*/ 3698664 w 5114312"/>
                <a:gd name="connsiteY57" fmla="*/ 1385335 h 1580246"/>
                <a:gd name="connsiteX58" fmla="*/ 3698664 w 5114312"/>
                <a:gd name="connsiteY58" fmla="*/ 1553001 h 1580246"/>
                <a:gd name="connsiteX59" fmla="*/ 3501657 w 5114312"/>
                <a:gd name="connsiteY59" fmla="*/ 1580246 h 1580246"/>
                <a:gd name="connsiteX60" fmla="*/ 3939733 w 5114312"/>
                <a:gd name="connsiteY60" fmla="*/ 0 h 1580246"/>
                <a:gd name="connsiteX61" fmla="*/ 4151411 w 5114312"/>
                <a:gd name="connsiteY61" fmla="*/ 0 h 1580246"/>
                <a:gd name="connsiteX62" fmla="*/ 4151411 w 5114312"/>
                <a:gd name="connsiteY62" fmla="*/ 1548809 h 1580246"/>
                <a:gd name="connsiteX63" fmla="*/ 3939733 w 5114312"/>
                <a:gd name="connsiteY63" fmla="*/ 1548809 h 1580246"/>
                <a:gd name="connsiteX64" fmla="*/ 3939733 w 5114312"/>
                <a:gd name="connsiteY64" fmla="*/ 0 h 1580246"/>
                <a:gd name="connsiteX65" fmla="*/ 4466706 w 5114312"/>
                <a:gd name="connsiteY65" fmla="*/ 542817 h 1580246"/>
                <a:gd name="connsiteX66" fmla="*/ 4672096 w 5114312"/>
                <a:gd name="connsiteY66" fmla="*/ 542817 h 1580246"/>
                <a:gd name="connsiteX67" fmla="*/ 4672096 w 5114312"/>
                <a:gd name="connsiteY67" fmla="*/ 723057 h 1580246"/>
                <a:gd name="connsiteX68" fmla="*/ 4848144 w 5114312"/>
                <a:gd name="connsiteY68" fmla="*/ 586829 h 1580246"/>
                <a:gd name="connsiteX69" fmla="*/ 5114313 w 5114312"/>
                <a:gd name="connsiteY69" fmla="*/ 542817 h 1580246"/>
                <a:gd name="connsiteX70" fmla="*/ 5114313 w 5114312"/>
                <a:gd name="connsiteY70" fmla="*/ 708386 h 1580246"/>
                <a:gd name="connsiteX71" fmla="*/ 4837665 w 5114312"/>
                <a:gd name="connsiteY71" fmla="*/ 760782 h 1580246"/>
                <a:gd name="connsiteX72" fmla="*/ 4678383 w 5114312"/>
                <a:gd name="connsiteY72" fmla="*/ 926351 h 1580246"/>
                <a:gd name="connsiteX73" fmla="*/ 4678383 w 5114312"/>
                <a:gd name="connsiteY73" fmla="*/ 1548809 h 1580246"/>
                <a:gd name="connsiteX74" fmla="*/ 4466706 w 5114312"/>
                <a:gd name="connsiteY74" fmla="*/ 1548809 h 1580246"/>
                <a:gd name="connsiteX75" fmla="*/ 4466706 w 5114312"/>
                <a:gd name="connsiteY75" fmla="*/ 542817 h 15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114312" h="1580246">
                  <a:moveTo>
                    <a:pt x="771261" y="1580246"/>
                  </a:moveTo>
                  <a:cubicBezTo>
                    <a:pt x="625950" y="1580246"/>
                    <a:pt x="494613" y="1548809"/>
                    <a:pt x="377247" y="1485934"/>
                  </a:cubicBezTo>
                  <a:cubicBezTo>
                    <a:pt x="259881" y="1421668"/>
                    <a:pt x="167665" y="1331548"/>
                    <a:pt x="100599" y="1215574"/>
                  </a:cubicBezTo>
                  <a:cubicBezTo>
                    <a:pt x="33533" y="1099600"/>
                    <a:pt x="0" y="966876"/>
                    <a:pt x="0" y="817369"/>
                  </a:cubicBezTo>
                  <a:cubicBezTo>
                    <a:pt x="0" y="667867"/>
                    <a:pt x="33533" y="535133"/>
                    <a:pt x="100599" y="419163"/>
                  </a:cubicBezTo>
                  <a:cubicBezTo>
                    <a:pt x="167665" y="303194"/>
                    <a:pt x="259881" y="213074"/>
                    <a:pt x="377247" y="148803"/>
                  </a:cubicBezTo>
                  <a:cubicBezTo>
                    <a:pt x="494613" y="84532"/>
                    <a:pt x="625950" y="52395"/>
                    <a:pt x="771261" y="52395"/>
                  </a:cubicBezTo>
                  <a:cubicBezTo>
                    <a:pt x="916571" y="52395"/>
                    <a:pt x="1047908" y="84532"/>
                    <a:pt x="1165274" y="148803"/>
                  </a:cubicBezTo>
                  <a:cubicBezTo>
                    <a:pt x="1282640" y="213074"/>
                    <a:pt x="1374856" y="303194"/>
                    <a:pt x="1441922" y="419163"/>
                  </a:cubicBezTo>
                  <a:cubicBezTo>
                    <a:pt x="1508988" y="535133"/>
                    <a:pt x="1542521" y="667867"/>
                    <a:pt x="1542521" y="817369"/>
                  </a:cubicBezTo>
                  <a:cubicBezTo>
                    <a:pt x="1542521" y="966876"/>
                    <a:pt x="1508988" y="1099600"/>
                    <a:pt x="1441922" y="1215574"/>
                  </a:cubicBezTo>
                  <a:cubicBezTo>
                    <a:pt x="1374856" y="1331548"/>
                    <a:pt x="1282640" y="1421668"/>
                    <a:pt x="1165274" y="1485934"/>
                  </a:cubicBezTo>
                  <a:cubicBezTo>
                    <a:pt x="1047908" y="1548809"/>
                    <a:pt x="916571" y="1580246"/>
                    <a:pt x="771261" y="1580246"/>
                  </a:cubicBezTo>
                  <a:close/>
                  <a:moveTo>
                    <a:pt x="771261" y="1387431"/>
                  </a:moveTo>
                  <a:cubicBezTo>
                    <a:pt x="874655" y="1387431"/>
                    <a:pt x="968267" y="1364377"/>
                    <a:pt x="1052100" y="1318269"/>
                  </a:cubicBezTo>
                  <a:cubicBezTo>
                    <a:pt x="1137329" y="1270770"/>
                    <a:pt x="1204396" y="1204391"/>
                    <a:pt x="1253298" y="1119166"/>
                  </a:cubicBezTo>
                  <a:cubicBezTo>
                    <a:pt x="1302207" y="1032534"/>
                    <a:pt x="1326652" y="931934"/>
                    <a:pt x="1326652" y="817369"/>
                  </a:cubicBezTo>
                  <a:cubicBezTo>
                    <a:pt x="1326652" y="704195"/>
                    <a:pt x="1302207" y="604992"/>
                    <a:pt x="1253298" y="519763"/>
                  </a:cubicBezTo>
                  <a:cubicBezTo>
                    <a:pt x="1205794" y="433135"/>
                    <a:pt x="1140124" y="366768"/>
                    <a:pt x="1056292" y="320660"/>
                  </a:cubicBezTo>
                  <a:cubicBezTo>
                    <a:pt x="972459" y="273155"/>
                    <a:pt x="878846" y="249402"/>
                    <a:pt x="775452" y="249402"/>
                  </a:cubicBezTo>
                  <a:cubicBezTo>
                    <a:pt x="670661" y="249402"/>
                    <a:pt x="575650" y="272456"/>
                    <a:pt x="490421" y="318564"/>
                  </a:cubicBezTo>
                  <a:cubicBezTo>
                    <a:pt x="406588" y="364672"/>
                    <a:pt x="339522" y="431039"/>
                    <a:pt x="289223" y="517667"/>
                  </a:cubicBezTo>
                  <a:cubicBezTo>
                    <a:pt x="240320" y="604295"/>
                    <a:pt x="215869" y="704195"/>
                    <a:pt x="215869" y="817369"/>
                  </a:cubicBezTo>
                  <a:cubicBezTo>
                    <a:pt x="215869" y="931934"/>
                    <a:pt x="240320" y="1032534"/>
                    <a:pt x="289223" y="1119166"/>
                  </a:cubicBezTo>
                  <a:cubicBezTo>
                    <a:pt x="338126" y="1204391"/>
                    <a:pt x="404493" y="1270770"/>
                    <a:pt x="488325" y="1318269"/>
                  </a:cubicBezTo>
                  <a:cubicBezTo>
                    <a:pt x="573555" y="1364377"/>
                    <a:pt x="667866" y="1387431"/>
                    <a:pt x="771261" y="1387431"/>
                  </a:cubicBezTo>
                  <a:close/>
                  <a:moveTo>
                    <a:pt x="2215630" y="1580246"/>
                  </a:moveTo>
                  <a:cubicBezTo>
                    <a:pt x="2080107" y="1580246"/>
                    <a:pt x="1977412" y="1543913"/>
                    <a:pt x="1907545" y="1471264"/>
                  </a:cubicBezTo>
                  <a:cubicBezTo>
                    <a:pt x="1839088" y="1398614"/>
                    <a:pt x="1804850" y="1301503"/>
                    <a:pt x="1804850" y="1179945"/>
                  </a:cubicBezTo>
                  <a:lnTo>
                    <a:pt x="1804850" y="542817"/>
                  </a:lnTo>
                  <a:lnTo>
                    <a:pt x="2016528" y="542817"/>
                  </a:lnTo>
                  <a:lnTo>
                    <a:pt x="2016528" y="1171562"/>
                  </a:lnTo>
                  <a:cubicBezTo>
                    <a:pt x="2016528" y="1332235"/>
                    <a:pt x="2096873" y="1412581"/>
                    <a:pt x="2257547" y="1412581"/>
                  </a:cubicBezTo>
                  <a:cubicBezTo>
                    <a:pt x="2398671" y="1412581"/>
                    <a:pt x="2509045" y="1349002"/>
                    <a:pt x="2588686" y="1221861"/>
                  </a:cubicBezTo>
                  <a:lnTo>
                    <a:pt x="2588686" y="542817"/>
                  </a:lnTo>
                  <a:lnTo>
                    <a:pt x="2800363" y="542817"/>
                  </a:lnTo>
                  <a:lnTo>
                    <a:pt x="2800363" y="1548809"/>
                  </a:lnTo>
                  <a:lnTo>
                    <a:pt x="2594973" y="1548809"/>
                  </a:lnTo>
                  <a:lnTo>
                    <a:pt x="2594973" y="1406293"/>
                  </a:lnTo>
                  <a:cubicBezTo>
                    <a:pt x="2547474" y="1466368"/>
                    <a:pt x="2490887" y="1510380"/>
                    <a:pt x="2425212" y="1538330"/>
                  </a:cubicBezTo>
                  <a:cubicBezTo>
                    <a:pt x="2360946" y="1566280"/>
                    <a:pt x="2291080" y="1580246"/>
                    <a:pt x="2215630" y="1580246"/>
                  </a:cubicBezTo>
                  <a:close/>
                  <a:moveTo>
                    <a:pt x="3501657" y="1580246"/>
                  </a:moveTo>
                  <a:cubicBezTo>
                    <a:pt x="3399649" y="1580246"/>
                    <a:pt x="3320713" y="1550905"/>
                    <a:pt x="3264830" y="1492222"/>
                  </a:cubicBezTo>
                  <a:cubicBezTo>
                    <a:pt x="3210339" y="1433539"/>
                    <a:pt x="3183093" y="1350411"/>
                    <a:pt x="3183093" y="1242820"/>
                  </a:cubicBezTo>
                  <a:lnTo>
                    <a:pt x="3183093" y="706290"/>
                  </a:lnTo>
                  <a:lnTo>
                    <a:pt x="3030098" y="706290"/>
                  </a:lnTo>
                  <a:lnTo>
                    <a:pt x="3030098" y="542817"/>
                  </a:lnTo>
                  <a:lnTo>
                    <a:pt x="3183093" y="542817"/>
                  </a:lnTo>
                  <a:lnTo>
                    <a:pt x="3183093" y="241019"/>
                  </a:lnTo>
                  <a:lnTo>
                    <a:pt x="3396866" y="241019"/>
                  </a:lnTo>
                  <a:lnTo>
                    <a:pt x="3396866" y="542817"/>
                  </a:lnTo>
                  <a:lnTo>
                    <a:pt x="3644173" y="542817"/>
                  </a:lnTo>
                  <a:lnTo>
                    <a:pt x="3644173" y="706290"/>
                  </a:lnTo>
                  <a:lnTo>
                    <a:pt x="3396866" y="706290"/>
                  </a:lnTo>
                  <a:lnTo>
                    <a:pt x="3396866" y="1228149"/>
                  </a:lnTo>
                  <a:cubicBezTo>
                    <a:pt x="3396866" y="1295215"/>
                    <a:pt x="3409441" y="1342715"/>
                    <a:pt x="3434591" y="1370664"/>
                  </a:cubicBezTo>
                  <a:cubicBezTo>
                    <a:pt x="3461133" y="1398614"/>
                    <a:pt x="3508632" y="1412581"/>
                    <a:pt x="3577107" y="1412581"/>
                  </a:cubicBezTo>
                  <a:cubicBezTo>
                    <a:pt x="3617614" y="1412581"/>
                    <a:pt x="3658139" y="1403493"/>
                    <a:pt x="3698664" y="1385335"/>
                  </a:cubicBezTo>
                  <a:lnTo>
                    <a:pt x="3698664" y="1553001"/>
                  </a:lnTo>
                  <a:cubicBezTo>
                    <a:pt x="3645564" y="1571159"/>
                    <a:pt x="3579890" y="1580246"/>
                    <a:pt x="3501657" y="1580246"/>
                  </a:cubicBezTo>
                  <a:close/>
                  <a:moveTo>
                    <a:pt x="3939733" y="0"/>
                  </a:moveTo>
                  <a:lnTo>
                    <a:pt x="4151411" y="0"/>
                  </a:lnTo>
                  <a:lnTo>
                    <a:pt x="4151411" y="1548809"/>
                  </a:lnTo>
                  <a:lnTo>
                    <a:pt x="3939733" y="1548809"/>
                  </a:lnTo>
                  <a:lnTo>
                    <a:pt x="3939733" y="0"/>
                  </a:lnTo>
                  <a:close/>
                  <a:moveTo>
                    <a:pt x="4466706" y="542817"/>
                  </a:moveTo>
                  <a:lnTo>
                    <a:pt x="4672096" y="542817"/>
                  </a:lnTo>
                  <a:lnTo>
                    <a:pt x="4672096" y="723057"/>
                  </a:lnTo>
                  <a:cubicBezTo>
                    <a:pt x="4714012" y="661579"/>
                    <a:pt x="4772695" y="616170"/>
                    <a:pt x="4848144" y="586829"/>
                  </a:cubicBezTo>
                  <a:cubicBezTo>
                    <a:pt x="4925002" y="557487"/>
                    <a:pt x="5013714" y="542817"/>
                    <a:pt x="5114313" y="542817"/>
                  </a:cubicBezTo>
                  <a:lnTo>
                    <a:pt x="5114313" y="708386"/>
                  </a:lnTo>
                  <a:cubicBezTo>
                    <a:pt x="5006739" y="708386"/>
                    <a:pt x="4914523" y="725857"/>
                    <a:pt x="4837665" y="760782"/>
                  </a:cubicBezTo>
                  <a:cubicBezTo>
                    <a:pt x="4760824" y="795706"/>
                    <a:pt x="4707724" y="850902"/>
                    <a:pt x="4678383" y="926351"/>
                  </a:cubicBezTo>
                  <a:lnTo>
                    <a:pt x="4678383" y="1548809"/>
                  </a:lnTo>
                  <a:lnTo>
                    <a:pt x="4466706" y="1548809"/>
                  </a:lnTo>
                  <a:lnTo>
                    <a:pt x="4466706" y="542817"/>
                  </a:ln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3090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1232878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123261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232210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123435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123102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123107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1235698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23391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123285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232789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1232724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1234156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1232570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23141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12300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1232293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EA06BAD-C99B-2680-F40A-BE5CC673FDCB}"/>
              </a:ext>
            </a:extLst>
          </p:cNvPr>
          <p:cNvCxnSpPr>
            <a:cxnSpLocks/>
          </p:cNvCxnSpPr>
          <p:nvPr/>
        </p:nvCxnSpPr>
        <p:spPr>
          <a:xfrm flipV="1">
            <a:off x="3802940" y="4663678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04D3BF0-CB9D-E529-5212-B0C9895C4026}"/>
              </a:ext>
            </a:extLst>
          </p:cNvPr>
          <p:cNvCxnSpPr>
            <a:cxnSpLocks/>
          </p:cNvCxnSpPr>
          <p:nvPr/>
        </p:nvCxnSpPr>
        <p:spPr>
          <a:xfrm rot="5400000" flipV="1">
            <a:off x="1325476" y="2199670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A116FFA8-413B-A4D9-EF0F-414D5C9B3FCB}"/>
              </a:ext>
            </a:extLst>
          </p:cNvPr>
          <p:cNvSpPr txBox="1"/>
          <p:nvPr/>
        </p:nvSpPr>
        <p:spPr>
          <a:xfrm>
            <a:off x="3655093" y="4784806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076B28-9F78-DA64-D9D6-8FEBDA2437C8}"/>
              </a:ext>
            </a:extLst>
          </p:cNvPr>
          <p:cNvSpPr txBox="1"/>
          <p:nvPr/>
        </p:nvSpPr>
        <p:spPr>
          <a:xfrm>
            <a:off x="1063944" y="2137564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A74A84D3-980E-3FC0-EE4F-E80F4FA4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A1251-5AD8-4030-861F-E882A4DAF29A}" type="datetime1">
              <a:rPr lang="de-DE" smtClean="0"/>
              <a:t>31.03.2023</a:t>
            </a:fld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0487B83-0720-7E2E-6767-DDB1FCBAC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10</a:t>
            </a:fld>
            <a:endParaRPr lang="de-DE"/>
          </a:p>
        </p:txBody>
      </p:sp>
      <p:graphicFrame>
        <p:nvGraphicFramePr>
          <p:cNvPr id="14" name="Tabelle 27">
            <a:extLst>
              <a:ext uri="{FF2B5EF4-FFF2-40B4-BE49-F238E27FC236}">
                <a16:creationId xmlns:a16="http://schemas.microsoft.com/office/drawing/2014/main" id="{19D5A536-7767-104F-8DC5-D3CB0EE6C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431690"/>
              </p:ext>
            </p:extLst>
          </p:nvPr>
        </p:nvGraphicFramePr>
        <p:xfrm>
          <a:off x="5231018" y="1820633"/>
          <a:ext cx="5800776" cy="341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88">
                  <a:extLst>
                    <a:ext uri="{9D8B030D-6E8A-4147-A177-3AD203B41FA5}">
                      <a16:colId xmlns:a16="http://schemas.microsoft.com/office/drawing/2014/main" val="2264230188"/>
                    </a:ext>
                  </a:extLst>
                </a:gridCol>
                <a:gridCol w="2900388">
                  <a:extLst>
                    <a:ext uri="{9D8B030D-6E8A-4147-A177-3AD203B41FA5}">
                      <a16:colId xmlns:a16="http://schemas.microsoft.com/office/drawing/2014/main" val="1939535546"/>
                    </a:ext>
                  </a:extLst>
                </a:gridCol>
              </a:tblGrid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x = „feature 1“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y = „feature 2“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2395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909090"/>
                          </a:solidFill>
                        </a:rPr>
                        <a:t>2.8391146111970698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3.1390820095218572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09605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2.8428654177443216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3.1894471104030235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0764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3.305442968608614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2.8697267596737555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122744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3.0054629889589455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3.1304537686350637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88465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2.785299474561798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3.001912971003542 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81968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3.2134305096501703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9026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2.935325810188675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159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909090"/>
                          </a:solidFill>
                        </a:rPr>
                        <a:t>1.1204982390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5.432089437928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039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7778839-EB11-3BD5-F867-7C4C3411524C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A2D57D0-727C-80AA-E15E-CA21E79CDC72}"/>
              </a:ext>
            </a:extLst>
          </p:cNvPr>
          <p:cNvCxnSpPr>
            <a:cxnSpLocks/>
          </p:cNvCxnSpPr>
          <p:nvPr/>
        </p:nvCxnSpPr>
        <p:spPr>
          <a:xfrm flipV="1">
            <a:off x="3802940" y="4663678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82EEFC4-E2D9-DF98-BF0C-70924F2AA82B}"/>
              </a:ext>
            </a:extLst>
          </p:cNvPr>
          <p:cNvCxnSpPr>
            <a:cxnSpLocks/>
          </p:cNvCxnSpPr>
          <p:nvPr/>
        </p:nvCxnSpPr>
        <p:spPr>
          <a:xfrm rot="5400000" flipV="1">
            <a:off x="1325476" y="2199670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3D9F4CE-4A77-EA9D-571A-FED02FD7BD2D}"/>
              </a:ext>
            </a:extLst>
          </p:cNvPr>
          <p:cNvSpPr txBox="1"/>
          <p:nvPr/>
        </p:nvSpPr>
        <p:spPr>
          <a:xfrm>
            <a:off x="3655093" y="4784806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181594D-3D77-77C6-413A-31ADEC3825CB}"/>
              </a:ext>
            </a:extLst>
          </p:cNvPr>
          <p:cNvSpPr txBox="1"/>
          <p:nvPr/>
        </p:nvSpPr>
        <p:spPr>
          <a:xfrm>
            <a:off x="1063944" y="2137564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E1E7733A-90BA-3D9F-48A5-0F9CD252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7E14D-D93C-4C5A-B29E-0740811CA3F5}" type="datetime1">
              <a:rPr lang="de-DE" smtClean="0"/>
              <a:t>31.03.2023</a:t>
            </a:fld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9EE65ED-811F-46B8-0693-F7FA451E4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11</a:t>
            </a:fld>
            <a:endParaRPr lang="de-DE"/>
          </a:p>
        </p:txBody>
      </p:sp>
      <p:graphicFrame>
        <p:nvGraphicFramePr>
          <p:cNvPr id="13" name="Tabelle 27">
            <a:extLst>
              <a:ext uri="{FF2B5EF4-FFF2-40B4-BE49-F238E27FC236}">
                <a16:creationId xmlns:a16="http://schemas.microsoft.com/office/drawing/2014/main" id="{87CE3527-EE2A-573A-286C-0DFBD2BA9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596505"/>
              </p:ext>
            </p:extLst>
          </p:nvPr>
        </p:nvGraphicFramePr>
        <p:xfrm>
          <a:off x="5231018" y="1820633"/>
          <a:ext cx="5800776" cy="341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88">
                  <a:extLst>
                    <a:ext uri="{9D8B030D-6E8A-4147-A177-3AD203B41FA5}">
                      <a16:colId xmlns:a16="http://schemas.microsoft.com/office/drawing/2014/main" val="2264230188"/>
                    </a:ext>
                  </a:extLst>
                </a:gridCol>
                <a:gridCol w="2900388">
                  <a:extLst>
                    <a:ext uri="{9D8B030D-6E8A-4147-A177-3AD203B41FA5}">
                      <a16:colId xmlns:a16="http://schemas.microsoft.com/office/drawing/2014/main" val="1939535546"/>
                    </a:ext>
                  </a:extLst>
                </a:gridCol>
              </a:tblGrid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x = „feature 1“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y = „feature 2“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2395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909090"/>
                          </a:solidFill>
                        </a:rPr>
                        <a:t>2.8391146111970698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3.1390820095218572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09605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2.8428654177443216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3.1894471104030235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0764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3.305442968608614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2.8697267596737555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122744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3.0054629889589455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3.1304537686350637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88465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2.785299474561798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3.001912971003542 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81968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3.2134305096501703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9026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2.935325810188675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159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909090"/>
                          </a:solidFill>
                        </a:rPr>
                        <a:t>1.1204982390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5.432089437928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548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>
                <a:solidFill>
                  <a:schemeClr val="bg1"/>
                </a:solidFill>
              </a:rPr>
              <a:t>Problem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730CD2E8-406D-52BB-947E-CEFA432222AF}"/>
              </a:ext>
            </a:extLst>
          </p:cNvPr>
          <p:cNvSpPr/>
          <p:nvPr/>
        </p:nvSpPr>
        <p:spPr>
          <a:xfrm>
            <a:off x="3822725" y="236875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25892C3-C557-A77D-7E4C-C0381D895860}"/>
              </a:ext>
            </a:extLst>
          </p:cNvPr>
          <p:cNvSpPr/>
          <p:nvPr/>
        </p:nvSpPr>
        <p:spPr>
          <a:xfrm>
            <a:off x="5464105" y="236875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1D2947A-69E4-5819-7B4D-1B739A81D2DA}"/>
              </a:ext>
            </a:extLst>
          </p:cNvPr>
          <p:cNvSpPr/>
          <p:nvPr/>
        </p:nvSpPr>
        <p:spPr>
          <a:xfrm>
            <a:off x="8918765" y="374396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A07313B-C91D-BAA4-1584-D6EF605789BA}"/>
              </a:ext>
            </a:extLst>
          </p:cNvPr>
          <p:cNvSpPr/>
          <p:nvPr/>
        </p:nvSpPr>
        <p:spPr>
          <a:xfrm>
            <a:off x="9208086" y="3865248"/>
            <a:ext cx="638557" cy="272929"/>
          </a:xfrm>
          <a:custGeom>
            <a:avLst/>
            <a:gdLst>
              <a:gd name="connsiteX0" fmla="*/ 12920 w 638557"/>
              <a:gd name="connsiteY0" fmla="*/ 83888 h 272929"/>
              <a:gd name="connsiteX1" fmla="*/ 0 w 638557"/>
              <a:gd name="connsiteY1" fmla="*/ 83888 h 272929"/>
              <a:gd name="connsiteX2" fmla="*/ 29029 w 638557"/>
              <a:gd name="connsiteY2" fmla="*/ 3230 h 272929"/>
              <a:gd name="connsiteX3" fmla="*/ 43086 w 638557"/>
              <a:gd name="connsiteY3" fmla="*/ 3230 h 272929"/>
              <a:gd name="connsiteX4" fmla="*/ 72115 w 638557"/>
              <a:gd name="connsiteY4" fmla="*/ 83888 h 272929"/>
              <a:gd name="connsiteX5" fmla="*/ 59195 w 638557"/>
              <a:gd name="connsiteY5" fmla="*/ 83888 h 272929"/>
              <a:gd name="connsiteX6" fmla="*/ 36404 w 638557"/>
              <a:gd name="connsiteY6" fmla="*/ 17880 h 272929"/>
              <a:gd name="connsiteX7" fmla="*/ 35766 w 638557"/>
              <a:gd name="connsiteY7" fmla="*/ 17880 h 272929"/>
              <a:gd name="connsiteX8" fmla="*/ 12920 w 638557"/>
              <a:gd name="connsiteY8" fmla="*/ 83888 h 272929"/>
              <a:gd name="connsiteX9" fmla="*/ 15083 w 638557"/>
              <a:gd name="connsiteY9" fmla="*/ 52302 h 272929"/>
              <a:gd name="connsiteX10" fmla="*/ 57004 w 638557"/>
              <a:gd name="connsiteY10" fmla="*/ 52302 h 272929"/>
              <a:gd name="connsiteX11" fmla="*/ 57004 w 638557"/>
              <a:gd name="connsiteY11" fmla="*/ 62542 h 272929"/>
              <a:gd name="connsiteX12" fmla="*/ 15083 w 638557"/>
              <a:gd name="connsiteY12" fmla="*/ 62542 h 272929"/>
              <a:gd name="connsiteX13" fmla="*/ 15083 w 638557"/>
              <a:gd name="connsiteY13" fmla="*/ 52302 h 272929"/>
              <a:gd name="connsiteX14" fmla="*/ 80378 w 638557"/>
              <a:gd name="connsiteY14" fmla="*/ 106573 h 272929"/>
              <a:gd name="connsiteX15" fmla="*/ 80378 w 638557"/>
              <a:gd name="connsiteY15" fmla="*/ 23395 h 272929"/>
              <a:gd name="connsiteX16" fmla="*/ 91884 w 638557"/>
              <a:gd name="connsiteY16" fmla="*/ 23395 h 272929"/>
              <a:gd name="connsiteX17" fmla="*/ 91884 w 638557"/>
              <a:gd name="connsiteY17" fmla="*/ 33202 h 272929"/>
              <a:gd name="connsiteX18" fmla="*/ 92854 w 638557"/>
              <a:gd name="connsiteY18" fmla="*/ 33202 h 272929"/>
              <a:gd name="connsiteX19" fmla="*/ 95821 w 638557"/>
              <a:gd name="connsiteY19" fmla="*/ 28830 h 272929"/>
              <a:gd name="connsiteX20" fmla="*/ 101172 w 638557"/>
              <a:gd name="connsiteY20" fmla="*/ 24499 h 272929"/>
              <a:gd name="connsiteX21" fmla="*/ 110239 w 638557"/>
              <a:gd name="connsiteY21" fmla="*/ 22608 h 272929"/>
              <a:gd name="connsiteX22" fmla="*/ 123297 w 638557"/>
              <a:gd name="connsiteY22" fmla="*/ 26309 h 272929"/>
              <a:gd name="connsiteX23" fmla="*/ 132336 w 638557"/>
              <a:gd name="connsiteY23" fmla="*/ 36981 h 272929"/>
              <a:gd name="connsiteX24" fmla="*/ 135635 w 638557"/>
              <a:gd name="connsiteY24" fmla="*/ 53761 h 272929"/>
              <a:gd name="connsiteX25" fmla="*/ 132364 w 638557"/>
              <a:gd name="connsiteY25" fmla="*/ 70576 h 272929"/>
              <a:gd name="connsiteX26" fmla="*/ 123381 w 638557"/>
              <a:gd name="connsiteY26" fmla="*/ 81329 h 272929"/>
              <a:gd name="connsiteX27" fmla="*/ 110349 w 638557"/>
              <a:gd name="connsiteY27" fmla="*/ 85069 h 272929"/>
              <a:gd name="connsiteX28" fmla="*/ 101338 w 638557"/>
              <a:gd name="connsiteY28" fmla="*/ 83220 h 272929"/>
              <a:gd name="connsiteX29" fmla="*/ 95904 w 638557"/>
              <a:gd name="connsiteY29" fmla="*/ 78886 h 272929"/>
              <a:gd name="connsiteX30" fmla="*/ 92854 w 638557"/>
              <a:gd name="connsiteY30" fmla="*/ 74475 h 272929"/>
              <a:gd name="connsiteX31" fmla="*/ 92161 w 638557"/>
              <a:gd name="connsiteY31" fmla="*/ 74475 h 272929"/>
              <a:gd name="connsiteX32" fmla="*/ 92161 w 638557"/>
              <a:gd name="connsiteY32" fmla="*/ 106573 h 272929"/>
              <a:gd name="connsiteX33" fmla="*/ 80378 w 638557"/>
              <a:gd name="connsiteY33" fmla="*/ 106573 h 272929"/>
              <a:gd name="connsiteX34" fmla="*/ 91911 w 638557"/>
              <a:gd name="connsiteY34" fmla="*/ 53641 h 272929"/>
              <a:gd name="connsiteX35" fmla="*/ 93769 w 638557"/>
              <a:gd name="connsiteY35" fmla="*/ 64826 h 272929"/>
              <a:gd name="connsiteX36" fmla="*/ 99120 w 638557"/>
              <a:gd name="connsiteY36" fmla="*/ 72348 h 272929"/>
              <a:gd name="connsiteX37" fmla="*/ 107715 w 638557"/>
              <a:gd name="connsiteY37" fmla="*/ 75027 h 272929"/>
              <a:gd name="connsiteX38" fmla="*/ 116532 w 638557"/>
              <a:gd name="connsiteY38" fmla="*/ 72229 h 272929"/>
              <a:gd name="connsiteX39" fmla="*/ 121883 w 638557"/>
              <a:gd name="connsiteY39" fmla="*/ 64552 h 272929"/>
              <a:gd name="connsiteX40" fmla="*/ 123741 w 638557"/>
              <a:gd name="connsiteY40" fmla="*/ 53641 h 272929"/>
              <a:gd name="connsiteX41" fmla="*/ 121939 w 638557"/>
              <a:gd name="connsiteY41" fmla="*/ 42889 h 272929"/>
              <a:gd name="connsiteX42" fmla="*/ 116560 w 638557"/>
              <a:gd name="connsiteY42" fmla="*/ 35367 h 272929"/>
              <a:gd name="connsiteX43" fmla="*/ 107715 w 638557"/>
              <a:gd name="connsiteY43" fmla="*/ 32611 h 272929"/>
              <a:gd name="connsiteX44" fmla="*/ 99037 w 638557"/>
              <a:gd name="connsiteY44" fmla="*/ 35248 h 272929"/>
              <a:gd name="connsiteX45" fmla="*/ 93713 w 638557"/>
              <a:gd name="connsiteY45" fmla="*/ 42615 h 272929"/>
              <a:gd name="connsiteX46" fmla="*/ 91911 w 638557"/>
              <a:gd name="connsiteY46" fmla="*/ 53641 h 272929"/>
              <a:gd name="connsiteX47" fmla="*/ 146393 w 638557"/>
              <a:gd name="connsiteY47" fmla="*/ 106573 h 272929"/>
              <a:gd name="connsiteX48" fmla="*/ 146393 w 638557"/>
              <a:gd name="connsiteY48" fmla="*/ 23395 h 272929"/>
              <a:gd name="connsiteX49" fmla="*/ 157872 w 638557"/>
              <a:gd name="connsiteY49" fmla="*/ 23395 h 272929"/>
              <a:gd name="connsiteX50" fmla="*/ 157872 w 638557"/>
              <a:gd name="connsiteY50" fmla="*/ 33202 h 272929"/>
              <a:gd name="connsiteX51" fmla="*/ 158869 w 638557"/>
              <a:gd name="connsiteY51" fmla="*/ 33202 h 272929"/>
              <a:gd name="connsiteX52" fmla="*/ 161836 w 638557"/>
              <a:gd name="connsiteY52" fmla="*/ 28830 h 272929"/>
              <a:gd name="connsiteX53" fmla="*/ 167187 w 638557"/>
              <a:gd name="connsiteY53" fmla="*/ 24499 h 272929"/>
              <a:gd name="connsiteX54" fmla="*/ 176226 w 638557"/>
              <a:gd name="connsiteY54" fmla="*/ 22608 h 272929"/>
              <a:gd name="connsiteX55" fmla="*/ 189313 w 638557"/>
              <a:gd name="connsiteY55" fmla="*/ 26309 h 272929"/>
              <a:gd name="connsiteX56" fmla="*/ 198324 w 638557"/>
              <a:gd name="connsiteY56" fmla="*/ 36981 h 272929"/>
              <a:gd name="connsiteX57" fmla="*/ 201651 w 638557"/>
              <a:gd name="connsiteY57" fmla="*/ 53761 h 272929"/>
              <a:gd name="connsiteX58" fmla="*/ 198379 w 638557"/>
              <a:gd name="connsiteY58" fmla="*/ 70576 h 272929"/>
              <a:gd name="connsiteX59" fmla="*/ 189396 w 638557"/>
              <a:gd name="connsiteY59" fmla="*/ 81329 h 272929"/>
              <a:gd name="connsiteX60" fmla="*/ 176365 w 638557"/>
              <a:gd name="connsiteY60" fmla="*/ 85069 h 272929"/>
              <a:gd name="connsiteX61" fmla="*/ 167326 w 638557"/>
              <a:gd name="connsiteY61" fmla="*/ 83220 h 272929"/>
              <a:gd name="connsiteX62" fmla="*/ 161892 w 638557"/>
              <a:gd name="connsiteY62" fmla="*/ 78886 h 272929"/>
              <a:gd name="connsiteX63" fmla="*/ 158869 w 638557"/>
              <a:gd name="connsiteY63" fmla="*/ 74475 h 272929"/>
              <a:gd name="connsiteX64" fmla="*/ 158149 w 638557"/>
              <a:gd name="connsiteY64" fmla="*/ 74475 h 272929"/>
              <a:gd name="connsiteX65" fmla="*/ 158149 w 638557"/>
              <a:gd name="connsiteY65" fmla="*/ 106573 h 272929"/>
              <a:gd name="connsiteX66" fmla="*/ 146393 w 638557"/>
              <a:gd name="connsiteY66" fmla="*/ 106573 h 272929"/>
              <a:gd name="connsiteX67" fmla="*/ 157927 w 638557"/>
              <a:gd name="connsiteY67" fmla="*/ 53641 h 272929"/>
              <a:gd name="connsiteX68" fmla="*/ 159785 w 638557"/>
              <a:gd name="connsiteY68" fmla="*/ 64826 h 272929"/>
              <a:gd name="connsiteX69" fmla="*/ 165136 w 638557"/>
              <a:gd name="connsiteY69" fmla="*/ 72348 h 272929"/>
              <a:gd name="connsiteX70" fmla="*/ 173731 w 638557"/>
              <a:gd name="connsiteY70" fmla="*/ 75027 h 272929"/>
              <a:gd name="connsiteX71" fmla="*/ 182548 w 638557"/>
              <a:gd name="connsiteY71" fmla="*/ 72229 h 272929"/>
              <a:gd name="connsiteX72" fmla="*/ 187899 w 638557"/>
              <a:gd name="connsiteY72" fmla="*/ 64552 h 272929"/>
              <a:gd name="connsiteX73" fmla="*/ 189757 w 638557"/>
              <a:gd name="connsiteY73" fmla="*/ 53641 h 272929"/>
              <a:gd name="connsiteX74" fmla="*/ 187926 w 638557"/>
              <a:gd name="connsiteY74" fmla="*/ 42889 h 272929"/>
              <a:gd name="connsiteX75" fmla="*/ 182575 w 638557"/>
              <a:gd name="connsiteY75" fmla="*/ 35367 h 272929"/>
              <a:gd name="connsiteX76" fmla="*/ 173731 w 638557"/>
              <a:gd name="connsiteY76" fmla="*/ 32611 h 272929"/>
              <a:gd name="connsiteX77" fmla="*/ 165052 w 638557"/>
              <a:gd name="connsiteY77" fmla="*/ 35248 h 272929"/>
              <a:gd name="connsiteX78" fmla="*/ 159729 w 638557"/>
              <a:gd name="connsiteY78" fmla="*/ 42615 h 272929"/>
              <a:gd name="connsiteX79" fmla="*/ 157927 w 638557"/>
              <a:gd name="connsiteY79" fmla="*/ 53641 h 272929"/>
              <a:gd name="connsiteX80" fmla="*/ 224164 w 638557"/>
              <a:gd name="connsiteY80" fmla="*/ 3230 h 272929"/>
              <a:gd name="connsiteX81" fmla="*/ 224164 w 638557"/>
              <a:gd name="connsiteY81" fmla="*/ 83888 h 272929"/>
              <a:gd name="connsiteX82" fmla="*/ 212381 w 638557"/>
              <a:gd name="connsiteY82" fmla="*/ 83888 h 272929"/>
              <a:gd name="connsiteX83" fmla="*/ 212381 w 638557"/>
              <a:gd name="connsiteY83" fmla="*/ 3230 h 272929"/>
              <a:gd name="connsiteX84" fmla="*/ 224164 w 638557"/>
              <a:gd name="connsiteY84" fmla="*/ 3230 h 272929"/>
              <a:gd name="connsiteX85" fmla="*/ 245014 w 638557"/>
              <a:gd name="connsiteY85" fmla="*/ 106573 h 272929"/>
              <a:gd name="connsiteX86" fmla="*/ 240218 w 638557"/>
              <a:gd name="connsiteY86" fmla="*/ 106141 h 272929"/>
              <a:gd name="connsiteX87" fmla="*/ 236974 w 638557"/>
              <a:gd name="connsiteY87" fmla="*/ 105273 h 272929"/>
              <a:gd name="connsiteX88" fmla="*/ 239830 w 638557"/>
              <a:gd name="connsiteY88" fmla="*/ 95624 h 272929"/>
              <a:gd name="connsiteX89" fmla="*/ 245569 w 638557"/>
              <a:gd name="connsiteY89" fmla="*/ 96373 h 272929"/>
              <a:gd name="connsiteX90" fmla="*/ 250005 w 638557"/>
              <a:gd name="connsiteY90" fmla="*/ 94482 h 272929"/>
              <a:gd name="connsiteX91" fmla="*/ 253471 w 638557"/>
              <a:gd name="connsiteY91" fmla="*/ 88693 h 272929"/>
              <a:gd name="connsiteX92" fmla="*/ 254941 w 638557"/>
              <a:gd name="connsiteY92" fmla="*/ 84675 h 272929"/>
              <a:gd name="connsiteX93" fmla="*/ 232815 w 638557"/>
              <a:gd name="connsiteY93" fmla="*/ 23395 h 272929"/>
              <a:gd name="connsiteX94" fmla="*/ 245403 w 638557"/>
              <a:gd name="connsiteY94" fmla="*/ 23395 h 272929"/>
              <a:gd name="connsiteX95" fmla="*/ 260735 w 638557"/>
              <a:gd name="connsiteY95" fmla="*/ 70341 h 272929"/>
              <a:gd name="connsiteX96" fmla="*/ 261373 w 638557"/>
              <a:gd name="connsiteY96" fmla="*/ 70341 h 272929"/>
              <a:gd name="connsiteX97" fmla="*/ 276677 w 638557"/>
              <a:gd name="connsiteY97" fmla="*/ 23395 h 272929"/>
              <a:gd name="connsiteX98" fmla="*/ 289320 w 638557"/>
              <a:gd name="connsiteY98" fmla="*/ 23395 h 272929"/>
              <a:gd name="connsiteX99" fmla="*/ 264395 w 638557"/>
              <a:gd name="connsiteY99" fmla="*/ 91962 h 272929"/>
              <a:gd name="connsiteX100" fmla="*/ 259987 w 638557"/>
              <a:gd name="connsiteY100" fmla="*/ 99955 h 272929"/>
              <a:gd name="connsiteX101" fmla="*/ 253610 w 638557"/>
              <a:gd name="connsiteY101" fmla="*/ 104918 h 272929"/>
              <a:gd name="connsiteX102" fmla="*/ 245014 w 638557"/>
              <a:gd name="connsiteY102" fmla="*/ 106573 h 272929"/>
              <a:gd name="connsiteX103" fmla="*/ 336621 w 638557"/>
              <a:gd name="connsiteY103" fmla="*/ 3230 h 272929"/>
              <a:gd name="connsiteX104" fmla="*/ 336621 w 638557"/>
              <a:gd name="connsiteY104" fmla="*/ 83888 h 272929"/>
              <a:gd name="connsiteX105" fmla="*/ 324865 w 638557"/>
              <a:gd name="connsiteY105" fmla="*/ 83888 h 272929"/>
              <a:gd name="connsiteX106" fmla="*/ 324865 w 638557"/>
              <a:gd name="connsiteY106" fmla="*/ 3230 h 272929"/>
              <a:gd name="connsiteX107" fmla="*/ 336621 w 638557"/>
              <a:gd name="connsiteY107" fmla="*/ 3230 h 272929"/>
              <a:gd name="connsiteX108" fmla="*/ 375521 w 638557"/>
              <a:gd name="connsiteY108" fmla="*/ 85108 h 272929"/>
              <a:gd name="connsiteX109" fmla="*/ 360659 w 638557"/>
              <a:gd name="connsiteY109" fmla="*/ 81209 h 272929"/>
              <a:gd name="connsiteX110" fmla="*/ 350817 w 638557"/>
              <a:gd name="connsiteY110" fmla="*/ 70299 h 272929"/>
              <a:gd name="connsiteX111" fmla="*/ 347324 w 638557"/>
              <a:gd name="connsiteY111" fmla="*/ 53916 h 272929"/>
              <a:gd name="connsiteX112" fmla="*/ 350817 w 638557"/>
              <a:gd name="connsiteY112" fmla="*/ 37455 h 272929"/>
              <a:gd name="connsiteX113" fmla="*/ 360659 w 638557"/>
              <a:gd name="connsiteY113" fmla="*/ 26506 h 272929"/>
              <a:gd name="connsiteX114" fmla="*/ 375521 w 638557"/>
              <a:gd name="connsiteY114" fmla="*/ 22608 h 272929"/>
              <a:gd name="connsiteX115" fmla="*/ 390354 w 638557"/>
              <a:gd name="connsiteY115" fmla="*/ 26506 h 272929"/>
              <a:gd name="connsiteX116" fmla="*/ 400225 w 638557"/>
              <a:gd name="connsiteY116" fmla="*/ 37455 h 272929"/>
              <a:gd name="connsiteX117" fmla="*/ 403718 w 638557"/>
              <a:gd name="connsiteY117" fmla="*/ 53916 h 272929"/>
              <a:gd name="connsiteX118" fmla="*/ 400225 w 638557"/>
              <a:gd name="connsiteY118" fmla="*/ 70299 h 272929"/>
              <a:gd name="connsiteX119" fmla="*/ 390354 w 638557"/>
              <a:gd name="connsiteY119" fmla="*/ 81209 h 272929"/>
              <a:gd name="connsiteX120" fmla="*/ 375521 w 638557"/>
              <a:gd name="connsiteY120" fmla="*/ 85108 h 272929"/>
              <a:gd name="connsiteX121" fmla="*/ 375549 w 638557"/>
              <a:gd name="connsiteY121" fmla="*/ 75223 h 272929"/>
              <a:gd name="connsiteX122" fmla="*/ 384698 w 638557"/>
              <a:gd name="connsiteY122" fmla="*/ 72309 h 272929"/>
              <a:gd name="connsiteX123" fmla="*/ 390049 w 638557"/>
              <a:gd name="connsiteY123" fmla="*/ 64552 h 272929"/>
              <a:gd name="connsiteX124" fmla="*/ 391823 w 638557"/>
              <a:gd name="connsiteY124" fmla="*/ 53877 h 272929"/>
              <a:gd name="connsiteX125" fmla="*/ 390049 w 638557"/>
              <a:gd name="connsiteY125" fmla="*/ 43244 h 272929"/>
              <a:gd name="connsiteX126" fmla="*/ 384698 w 638557"/>
              <a:gd name="connsiteY126" fmla="*/ 35406 h 272929"/>
              <a:gd name="connsiteX127" fmla="*/ 375549 w 638557"/>
              <a:gd name="connsiteY127" fmla="*/ 32453 h 272929"/>
              <a:gd name="connsiteX128" fmla="*/ 366343 w 638557"/>
              <a:gd name="connsiteY128" fmla="*/ 35406 h 272929"/>
              <a:gd name="connsiteX129" fmla="*/ 360937 w 638557"/>
              <a:gd name="connsiteY129" fmla="*/ 43244 h 272929"/>
              <a:gd name="connsiteX130" fmla="*/ 359218 w 638557"/>
              <a:gd name="connsiteY130" fmla="*/ 53877 h 272929"/>
              <a:gd name="connsiteX131" fmla="*/ 360937 w 638557"/>
              <a:gd name="connsiteY131" fmla="*/ 64552 h 272929"/>
              <a:gd name="connsiteX132" fmla="*/ 366343 w 638557"/>
              <a:gd name="connsiteY132" fmla="*/ 72309 h 272929"/>
              <a:gd name="connsiteX133" fmla="*/ 375549 w 638557"/>
              <a:gd name="connsiteY133" fmla="*/ 75223 h 272929"/>
              <a:gd name="connsiteX134" fmla="*/ 439790 w 638557"/>
              <a:gd name="connsiteY134" fmla="*/ 107832 h 272929"/>
              <a:gd name="connsiteX135" fmla="*/ 427368 w 638557"/>
              <a:gd name="connsiteY135" fmla="*/ 105944 h 272929"/>
              <a:gd name="connsiteX136" fmla="*/ 418940 w 638557"/>
              <a:gd name="connsiteY136" fmla="*/ 100942 h 272929"/>
              <a:gd name="connsiteX137" fmla="*/ 414060 w 638557"/>
              <a:gd name="connsiteY137" fmla="*/ 94127 h 272929"/>
              <a:gd name="connsiteX138" fmla="*/ 424180 w 638557"/>
              <a:gd name="connsiteY138" fmla="*/ 89954 h 272929"/>
              <a:gd name="connsiteX139" fmla="*/ 427036 w 638557"/>
              <a:gd name="connsiteY139" fmla="*/ 93617 h 272929"/>
              <a:gd name="connsiteX140" fmla="*/ 431915 w 638557"/>
              <a:gd name="connsiteY140" fmla="*/ 96963 h 272929"/>
              <a:gd name="connsiteX141" fmla="*/ 439901 w 638557"/>
              <a:gd name="connsiteY141" fmla="*/ 98341 h 272929"/>
              <a:gd name="connsiteX142" fmla="*/ 450963 w 638557"/>
              <a:gd name="connsiteY142" fmla="*/ 95072 h 272929"/>
              <a:gd name="connsiteX143" fmla="*/ 455344 w 638557"/>
              <a:gd name="connsiteY143" fmla="*/ 84753 h 272929"/>
              <a:gd name="connsiteX144" fmla="*/ 455344 w 638557"/>
              <a:gd name="connsiteY144" fmla="*/ 72861 h 272929"/>
              <a:gd name="connsiteX145" fmla="*/ 454596 w 638557"/>
              <a:gd name="connsiteY145" fmla="*/ 72861 h 272929"/>
              <a:gd name="connsiteX146" fmla="*/ 451518 w 638557"/>
              <a:gd name="connsiteY146" fmla="*/ 77153 h 272929"/>
              <a:gd name="connsiteX147" fmla="*/ 446083 w 638557"/>
              <a:gd name="connsiteY147" fmla="*/ 81248 h 272929"/>
              <a:gd name="connsiteX148" fmla="*/ 437072 w 638557"/>
              <a:gd name="connsiteY148" fmla="*/ 82981 h 272929"/>
              <a:gd name="connsiteX149" fmla="*/ 424152 w 638557"/>
              <a:gd name="connsiteY149" fmla="*/ 79635 h 272929"/>
              <a:gd name="connsiteX150" fmla="*/ 415086 w 638557"/>
              <a:gd name="connsiteY150" fmla="*/ 69670 h 272929"/>
              <a:gd name="connsiteX151" fmla="*/ 411787 w 638557"/>
              <a:gd name="connsiteY151" fmla="*/ 53406 h 272929"/>
              <a:gd name="connsiteX152" fmla="*/ 415058 w 638557"/>
              <a:gd name="connsiteY152" fmla="*/ 36864 h 272929"/>
              <a:gd name="connsiteX153" fmla="*/ 424097 w 638557"/>
              <a:gd name="connsiteY153" fmla="*/ 26309 h 272929"/>
              <a:gd name="connsiteX154" fmla="*/ 437156 w 638557"/>
              <a:gd name="connsiteY154" fmla="*/ 22608 h 272929"/>
              <a:gd name="connsiteX155" fmla="*/ 446250 w 638557"/>
              <a:gd name="connsiteY155" fmla="*/ 24499 h 272929"/>
              <a:gd name="connsiteX156" fmla="*/ 451629 w 638557"/>
              <a:gd name="connsiteY156" fmla="*/ 28830 h 272929"/>
              <a:gd name="connsiteX157" fmla="*/ 454679 w 638557"/>
              <a:gd name="connsiteY157" fmla="*/ 33202 h 272929"/>
              <a:gd name="connsiteX158" fmla="*/ 455538 w 638557"/>
              <a:gd name="connsiteY158" fmla="*/ 33202 h 272929"/>
              <a:gd name="connsiteX159" fmla="*/ 455538 w 638557"/>
              <a:gd name="connsiteY159" fmla="*/ 23395 h 272929"/>
              <a:gd name="connsiteX160" fmla="*/ 467072 w 638557"/>
              <a:gd name="connsiteY160" fmla="*/ 23395 h 272929"/>
              <a:gd name="connsiteX161" fmla="*/ 467072 w 638557"/>
              <a:gd name="connsiteY161" fmla="*/ 85227 h 272929"/>
              <a:gd name="connsiteX162" fmla="*/ 463440 w 638557"/>
              <a:gd name="connsiteY162" fmla="*/ 98025 h 272929"/>
              <a:gd name="connsiteX163" fmla="*/ 453653 w 638557"/>
              <a:gd name="connsiteY163" fmla="*/ 105431 h 272929"/>
              <a:gd name="connsiteX164" fmla="*/ 439790 w 638557"/>
              <a:gd name="connsiteY164" fmla="*/ 107832 h 272929"/>
              <a:gd name="connsiteX165" fmla="*/ 439679 w 638557"/>
              <a:gd name="connsiteY165" fmla="*/ 73216 h 272929"/>
              <a:gd name="connsiteX166" fmla="*/ 448246 w 638557"/>
              <a:gd name="connsiteY166" fmla="*/ 70851 h 272929"/>
              <a:gd name="connsiteX167" fmla="*/ 453597 w 638557"/>
              <a:gd name="connsiteY167" fmla="*/ 64000 h 272929"/>
              <a:gd name="connsiteX168" fmla="*/ 455455 w 638557"/>
              <a:gd name="connsiteY168" fmla="*/ 53248 h 272929"/>
              <a:gd name="connsiteX169" fmla="*/ 453653 w 638557"/>
              <a:gd name="connsiteY169" fmla="*/ 42496 h 272929"/>
              <a:gd name="connsiteX170" fmla="*/ 448329 w 638557"/>
              <a:gd name="connsiteY170" fmla="*/ 35248 h 272929"/>
              <a:gd name="connsiteX171" fmla="*/ 439679 w 638557"/>
              <a:gd name="connsiteY171" fmla="*/ 32611 h 272929"/>
              <a:gd name="connsiteX172" fmla="*/ 430806 w 638557"/>
              <a:gd name="connsiteY172" fmla="*/ 35367 h 272929"/>
              <a:gd name="connsiteX173" fmla="*/ 425455 w 638557"/>
              <a:gd name="connsiteY173" fmla="*/ 42770 h 272929"/>
              <a:gd name="connsiteX174" fmla="*/ 423681 w 638557"/>
              <a:gd name="connsiteY174" fmla="*/ 53248 h 272929"/>
              <a:gd name="connsiteX175" fmla="*/ 425483 w 638557"/>
              <a:gd name="connsiteY175" fmla="*/ 63684 h 272929"/>
              <a:gd name="connsiteX176" fmla="*/ 430834 w 638557"/>
              <a:gd name="connsiteY176" fmla="*/ 70693 h 272929"/>
              <a:gd name="connsiteX177" fmla="*/ 439679 w 638557"/>
              <a:gd name="connsiteY177" fmla="*/ 73216 h 272929"/>
              <a:gd name="connsiteX178" fmla="*/ 480436 w 638557"/>
              <a:gd name="connsiteY178" fmla="*/ 83888 h 272929"/>
              <a:gd name="connsiteX179" fmla="*/ 480436 w 638557"/>
              <a:gd name="connsiteY179" fmla="*/ 23395 h 272929"/>
              <a:gd name="connsiteX180" fmla="*/ 492192 w 638557"/>
              <a:gd name="connsiteY180" fmla="*/ 23395 h 272929"/>
              <a:gd name="connsiteX181" fmla="*/ 492192 w 638557"/>
              <a:gd name="connsiteY181" fmla="*/ 83888 h 272929"/>
              <a:gd name="connsiteX182" fmla="*/ 480436 w 638557"/>
              <a:gd name="connsiteY182" fmla="*/ 83888 h 272929"/>
              <a:gd name="connsiteX183" fmla="*/ 486369 w 638557"/>
              <a:gd name="connsiteY183" fmla="*/ 14060 h 272929"/>
              <a:gd name="connsiteX184" fmla="*/ 481102 w 638557"/>
              <a:gd name="connsiteY184" fmla="*/ 12014 h 272929"/>
              <a:gd name="connsiteX185" fmla="*/ 478939 w 638557"/>
              <a:gd name="connsiteY185" fmla="*/ 7051 h 272929"/>
              <a:gd name="connsiteX186" fmla="*/ 481102 w 638557"/>
              <a:gd name="connsiteY186" fmla="*/ 2088 h 272929"/>
              <a:gd name="connsiteX187" fmla="*/ 486369 w 638557"/>
              <a:gd name="connsiteY187" fmla="*/ 0 h 272929"/>
              <a:gd name="connsiteX188" fmla="*/ 491609 w 638557"/>
              <a:gd name="connsiteY188" fmla="*/ 2088 h 272929"/>
              <a:gd name="connsiteX189" fmla="*/ 493828 w 638557"/>
              <a:gd name="connsiteY189" fmla="*/ 7051 h 272929"/>
              <a:gd name="connsiteX190" fmla="*/ 491609 w 638557"/>
              <a:gd name="connsiteY190" fmla="*/ 12014 h 272929"/>
              <a:gd name="connsiteX191" fmla="*/ 486369 w 638557"/>
              <a:gd name="connsiteY191" fmla="*/ 14060 h 272929"/>
              <a:gd name="connsiteX192" fmla="*/ 531091 w 638557"/>
              <a:gd name="connsiteY192" fmla="*/ 85108 h 272929"/>
              <a:gd name="connsiteX193" fmla="*/ 515953 w 638557"/>
              <a:gd name="connsiteY193" fmla="*/ 81132 h 272929"/>
              <a:gd name="connsiteX194" fmla="*/ 506277 w 638557"/>
              <a:gd name="connsiteY194" fmla="*/ 70064 h 272929"/>
              <a:gd name="connsiteX195" fmla="*/ 502894 w 638557"/>
              <a:gd name="connsiteY195" fmla="*/ 53916 h 272929"/>
              <a:gd name="connsiteX196" fmla="*/ 506360 w 638557"/>
              <a:gd name="connsiteY196" fmla="*/ 37652 h 272929"/>
              <a:gd name="connsiteX197" fmla="*/ 516119 w 638557"/>
              <a:gd name="connsiteY197" fmla="*/ 26584 h 272929"/>
              <a:gd name="connsiteX198" fmla="*/ 530981 w 638557"/>
              <a:gd name="connsiteY198" fmla="*/ 22608 h 272929"/>
              <a:gd name="connsiteX199" fmla="*/ 543263 w 638557"/>
              <a:gd name="connsiteY199" fmla="*/ 25167 h 272929"/>
              <a:gd name="connsiteX200" fmla="*/ 551969 w 638557"/>
              <a:gd name="connsiteY200" fmla="*/ 32256 h 272929"/>
              <a:gd name="connsiteX201" fmla="*/ 555934 w 638557"/>
              <a:gd name="connsiteY201" fmla="*/ 42928 h 272929"/>
              <a:gd name="connsiteX202" fmla="*/ 544483 w 638557"/>
              <a:gd name="connsiteY202" fmla="*/ 42928 h 272929"/>
              <a:gd name="connsiteX203" fmla="*/ 540158 w 638557"/>
              <a:gd name="connsiteY203" fmla="*/ 35603 h 272929"/>
              <a:gd name="connsiteX204" fmla="*/ 531174 w 638557"/>
              <a:gd name="connsiteY204" fmla="*/ 32531 h 272929"/>
              <a:gd name="connsiteX205" fmla="*/ 522552 w 638557"/>
              <a:gd name="connsiteY205" fmla="*/ 35132 h 272929"/>
              <a:gd name="connsiteX206" fmla="*/ 516840 w 638557"/>
              <a:gd name="connsiteY206" fmla="*/ 42457 h 272929"/>
              <a:gd name="connsiteX207" fmla="*/ 514789 w 638557"/>
              <a:gd name="connsiteY207" fmla="*/ 53641 h 272929"/>
              <a:gd name="connsiteX208" fmla="*/ 516785 w 638557"/>
              <a:gd name="connsiteY208" fmla="*/ 65062 h 272929"/>
              <a:gd name="connsiteX209" fmla="*/ 522469 w 638557"/>
              <a:gd name="connsiteY209" fmla="*/ 72506 h 272929"/>
              <a:gd name="connsiteX210" fmla="*/ 531174 w 638557"/>
              <a:gd name="connsiteY210" fmla="*/ 75146 h 272929"/>
              <a:gd name="connsiteX211" fmla="*/ 537219 w 638557"/>
              <a:gd name="connsiteY211" fmla="*/ 73923 h 272929"/>
              <a:gd name="connsiteX212" fmla="*/ 541849 w 638557"/>
              <a:gd name="connsiteY212" fmla="*/ 70341 h 272929"/>
              <a:gd name="connsiteX213" fmla="*/ 544483 w 638557"/>
              <a:gd name="connsiteY213" fmla="*/ 64748 h 272929"/>
              <a:gd name="connsiteX214" fmla="*/ 555934 w 638557"/>
              <a:gd name="connsiteY214" fmla="*/ 64748 h 272929"/>
              <a:gd name="connsiteX215" fmla="*/ 552108 w 638557"/>
              <a:gd name="connsiteY215" fmla="*/ 75223 h 272929"/>
              <a:gd name="connsiteX216" fmla="*/ 543568 w 638557"/>
              <a:gd name="connsiteY216" fmla="*/ 82471 h 272929"/>
              <a:gd name="connsiteX217" fmla="*/ 531091 w 638557"/>
              <a:gd name="connsiteY217" fmla="*/ 85108 h 272929"/>
              <a:gd name="connsiteX218" fmla="*/ 583688 w 638557"/>
              <a:gd name="connsiteY218" fmla="*/ 85227 h 272929"/>
              <a:gd name="connsiteX219" fmla="*/ 573291 w 638557"/>
              <a:gd name="connsiteY219" fmla="*/ 83100 h 272929"/>
              <a:gd name="connsiteX220" fmla="*/ 565943 w 638557"/>
              <a:gd name="connsiteY220" fmla="*/ 76837 h 272929"/>
              <a:gd name="connsiteX221" fmla="*/ 563254 w 638557"/>
              <a:gd name="connsiteY221" fmla="*/ 66795 h 272929"/>
              <a:gd name="connsiteX222" fmla="*/ 565222 w 638557"/>
              <a:gd name="connsiteY222" fmla="*/ 58366 h 272929"/>
              <a:gd name="connsiteX223" fmla="*/ 570545 w 638557"/>
              <a:gd name="connsiteY223" fmla="*/ 53129 h 272929"/>
              <a:gd name="connsiteX224" fmla="*/ 578032 w 638557"/>
              <a:gd name="connsiteY224" fmla="*/ 50214 h 272929"/>
              <a:gd name="connsiteX225" fmla="*/ 586461 w 638557"/>
              <a:gd name="connsiteY225" fmla="*/ 48717 h 272929"/>
              <a:gd name="connsiteX226" fmla="*/ 595277 w 638557"/>
              <a:gd name="connsiteY226" fmla="*/ 47694 h 272929"/>
              <a:gd name="connsiteX227" fmla="*/ 600213 w 638557"/>
              <a:gd name="connsiteY227" fmla="*/ 46316 h 272929"/>
              <a:gd name="connsiteX228" fmla="*/ 601737 w 638557"/>
              <a:gd name="connsiteY228" fmla="*/ 43244 h 272929"/>
              <a:gd name="connsiteX229" fmla="*/ 601737 w 638557"/>
              <a:gd name="connsiteY229" fmla="*/ 42967 h 272929"/>
              <a:gd name="connsiteX230" fmla="*/ 598826 w 638557"/>
              <a:gd name="connsiteY230" fmla="*/ 34973 h 272929"/>
              <a:gd name="connsiteX231" fmla="*/ 590231 w 638557"/>
              <a:gd name="connsiteY231" fmla="*/ 32137 h 272929"/>
              <a:gd name="connsiteX232" fmla="*/ 580860 w 638557"/>
              <a:gd name="connsiteY232" fmla="*/ 34777 h 272929"/>
              <a:gd name="connsiteX233" fmla="*/ 576174 w 638557"/>
              <a:gd name="connsiteY233" fmla="*/ 40566 h 272929"/>
              <a:gd name="connsiteX234" fmla="*/ 565111 w 638557"/>
              <a:gd name="connsiteY234" fmla="*/ 38046 h 272929"/>
              <a:gd name="connsiteX235" fmla="*/ 570850 w 638557"/>
              <a:gd name="connsiteY235" fmla="*/ 29145 h 272929"/>
              <a:gd name="connsiteX236" fmla="*/ 579639 w 638557"/>
              <a:gd name="connsiteY236" fmla="*/ 24183 h 272929"/>
              <a:gd name="connsiteX237" fmla="*/ 590064 w 638557"/>
              <a:gd name="connsiteY237" fmla="*/ 22608 h 272929"/>
              <a:gd name="connsiteX238" fmla="*/ 597745 w 638557"/>
              <a:gd name="connsiteY238" fmla="*/ 23473 h 272929"/>
              <a:gd name="connsiteX239" fmla="*/ 605397 w 638557"/>
              <a:gd name="connsiteY239" fmla="*/ 26545 h 272929"/>
              <a:gd name="connsiteX240" fmla="*/ 611275 w 638557"/>
              <a:gd name="connsiteY240" fmla="*/ 32966 h 272929"/>
              <a:gd name="connsiteX241" fmla="*/ 613548 w 638557"/>
              <a:gd name="connsiteY241" fmla="*/ 43716 h 272929"/>
              <a:gd name="connsiteX242" fmla="*/ 613548 w 638557"/>
              <a:gd name="connsiteY242" fmla="*/ 83888 h 272929"/>
              <a:gd name="connsiteX243" fmla="*/ 602042 w 638557"/>
              <a:gd name="connsiteY243" fmla="*/ 83888 h 272929"/>
              <a:gd name="connsiteX244" fmla="*/ 602042 w 638557"/>
              <a:gd name="connsiteY244" fmla="*/ 75617 h 272929"/>
              <a:gd name="connsiteX245" fmla="*/ 601571 w 638557"/>
              <a:gd name="connsiteY245" fmla="*/ 75617 h 272929"/>
              <a:gd name="connsiteX246" fmla="*/ 598161 w 638557"/>
              <a:gd name="connsiteY246" fmla="*/ 80106 h 272929"/>
              <a:gd name="connsiteX247" fmla="*/ 592283 w 638557"/>
              <a:gd name="connsiteY247" fmla="*/ 83768 h 272929"/>
              <a:gd name="connsiteX248" fmla="*/ 583688 w 638557"/>
              <a:gd name="connsiteY248" fmla="*/ 85227 h 272929"/>
              <a:gd name="connsiteX249" fmla="*/ 586266 w 638557"/>
              <a:gd name="connsiteY249" fmla="*/ 75775 h 272929"/>
              <a:gd name="connsiteX250" fmla="*/ 594612 w 638557"/>
              <a:gd name="connsiteY250" fmla="*/ 73845 h 272929"/>
              <a:gd name="connsiteX251" fmla="*/ 599935 w 638557"/>
              <a:gd name="connsiteY251" fmla="*/ 68805 h 272929"/>
              <a:gd name="connsiteX252" fmla="*/ 601765 w 638557"/>
              <a:gd name="connsiteY252" fmla="*/ 62070 h 272929"/>
              <a:gd name="connsiteX253" fmla="*/ 601765 w 638557"/>
              <a:gd name="connsiteY253" fmla="*/ 54271 h 272929"/>
              <a:gd name="connsiteX254" fmla="*/ 599325 w 638557"/>
              <a:gd name="connsiteY254" fmla="*/ 55452 h 272929"/>
              <a:gd name="connsiteX255" fmla="*/ 595277 w 638557"/>
              <a:gd name="connsiteY255" fmla="*/ 56359 h 272929"/>
              <a:gd name="connsiteX256" fmla="*/ 590813 w 638557"/>
              <a:gd name="connsiteY256" fmla="*/ 57027 h 272929"/>
              <a:gd name="connsiteX257" fmla="*/ 587209 w 638557"/>
              <a:gd name="connsiteY257" fmla="*/ 57501 h 272929"/>
              <a:gd name="connsiteX258" fmla="*/ 580942 w 638557"/>
              <a:gd name="connsiteY258" fmla="*/ 58959 h 272929"/>
              <a:gd name="connsiteX259" fmla="*/ 576451 w 638557"/>
              <a:gd name="connsiteY259" fmla="*/ 61912 h 272929"/>
              <a:gd name="connsiteX260" fmla="*/ 574787 w 638557"/>
              <a:gd name="connsiteY260" fmla="*/ 66953 h 272929"/>
              <a:gd name="connsiteX261" fmla="*/ 578032 w 638557"/>
              <a:gd name="connsiteY261" fmla="*/ 73568 h 272929"/>
              <a:gd name="connsiteX262" fmla="*/ 586266 w 638557"/>
              <a:gd name="connsiteY262" fmla="*/ 75775 h 272929"/>
              <a:gd name="connsiteX263" fmla="*/ 638557 w 638557"/>
              <a:gd name="connsiteY263" fmla="*/ 3230 h 272929"/>
              <a:gd name="connsiteX264" fmla="*/ 638557 w 638557"/>
              <a:gd name="connsiteY264" fmla="*/ 83888 h 272929"/>
              <a:gd name="connsiteX265" fmla="*/ 626801 w 638557"/>
              <a:gd name="connsiteY265" fmla="*/ 83888 h 272929"/>
              <a:gd name="connsiteX266" fmla="*/ 626801 w 638557"/>
              <a:gd name="connsiteY266" fmla="*/ 3230 h 272929"/>
              <a:gd name="connsiteX267" fmla="*/ 638557 w 638557"/>
              <a:gd name="connsiteY267" fmla="*/ 3230 h 272929"/>
              <a:gd name="connsiteX268" fmla="*/ 81542 w 638557"/>
              <a:gd name="connsiteY268" fmla="*/ 251464 h 272929"/>
              <a:gd name="connsiteX269" fmla="*/ 66681 w 638557"/>
              <a:gd name="connsiteY269" fmla="*/ 247566 h 272929"/>
              <a:gd name="connsiteX270" fmla="*/ 56838 w 638557"/>
              <a:gd name="connsiteY270" fmla="*/ 236655 h 272929"/>
              <a:gd name="connsiteX271" fmla="*/ 53345 w 638557"/>
              <a:gd name="connsiteY271" fmla="*/ 220272 h 272929"/>
              <a:gd name="connsiteX272" fmla="*/ 56838 w 638557"/>
              <a:gd name="connsiteY272" fmla="*/ 203811 h 272929"/>
              <a:gd name="connsiteX273" fmla="*/ 66681 w 638557"/>
              <a:gd name="connsiteY273" fmla="*/ 192862 h 272929"/>
              <a:gd name="connsiteX274" fmla="*/ 81542 w 638557"/>
              <a:gd name="connsiteY274" fmla="*/ 188964 h 272929"/>
              <a:gd name="connsiteX275" fmla="*/ 96376 w 638557"/>
              <a:gd name="connsiteY275" fmla="*/ 192862 h 272929"/>
              <a:gd name="connsiteX276" fmla="*/ 106246 w 638557"/>
              <a:gd name="connsiteY276" fmla="*/ 203811 h 272929"/>
              <a:gd name="connsiteX277" fmla="*/ 109739 w 638557"/>
              <a:gd name="connsiteY277" fmla="*/ 220272 h 272929"/>
              <a:gd name="connsiteX278" fmla="*/ 106246 w 638557"/>
              <a:gd name="connsiteY278" fmla="*/ 236655 h 272929"/>
              <a:gd name="connsiteX279" fmla="*/ 96376 w 638557"/>
              <a:gd name="connsiteY279" fmla="*/ 247566 h 272929"/>
              <a:gd name="connsiteX280" fmla="*/ 81542 w 638557"/>
              <a:gd name="connsiteY280" fmla="*/ 251464 h 272929"/>
              <a:gd name="connsiteX281" fmla="*/ 81570 w 638557"/>
              <a:gd name="connsiteY281" fmla="*/ 241579 h 272929"/>
              <a:gd name="connsiteX282" fmla="*/ 90719 w 638557"/>
              <a:gd name="connsiteY282" fmla="*/ 238665 h 272929"/>
              <a:gd name="connsiteX283" fmla="*/ 96070 w 638557"/>
              <a:gd name="connsiteY283" fmla="*/ 230908 h 272929"/>
              <a:gd name="connsiteX284" fmla="*/ 97845 w 638557"/>
              <a:gd name="connsiteY284" fmla="*/ 220233 h 272929"/>
              <a:gd name="connsiteX285" fmla="*/ 96070 w 638557"/>
              <a:gd name="connsiteY285" fmla="*/ 209600 h 272929"/>
              <a:gd name="connsiteX286" fmla="*/ 90719 w 638557"/>
              <a:gd name="connsiteY286" fmla="*/ 201762 h 272929"/>
              <a:gd name="connsiteX287" fmla="*/ 81570 w 638557"/>
              <a:gd name="connsiteY287" fmla="*/ 198809 h 272929"/>
              <a:gd name="connsiteX288" fmla="*/ 72364 w 638557"/>
              <a:gd name="connsiteY288" fmla="*/ 201762 h 272929"/>
              <a:gd name="connsiteX289" fmla="*/ 66958 w 638557"/>
              <a:gd name="connsiteY289" fmla="*/ 209600 h 272929"/>
              <a:gd name="connsiteX290" fmla="*/ 65239 w 638557"/>
              <a:gd name="connsiteY290" fmla="*/ 220233 h 272929"/>
              <a:gd name="connsiteX291" fmla="*/ 66958 w 638557"/>
              <a:gd name="connsiteY291" fmla="*/ 230908 h 272929"/>
              <a:gd name="connsiteX292" fmla="*/ 72364 w 638557"/>
              <a:gd name="connsiteY292" fmla="*/ 238665 h 272929"/>
              <a:gd name="connsiteX293" fmla="*/ 81570 w 638557"/>
              <a:gd name="connsiteY293" fmla="*/ 241579 h 272929"/>
              <a:gd name="connsiteX294" fmla="*/ 120442 w 638557"/>
              <a:gd name="connsiteY294" fmla="*/ 272929 h 272929"/>
              <a:gd name="connsiteX295" fmla="*/ 120442 w 638557"/>
              <a:gd name="connsiteY295" fmla="*/ 189751 h 272929"/>
              <a:gd name="connsiteX296" fmla="*/ 131948 w 638557"/>
              <a:gd name="connsiteY296" fmla="*/ 189751 h 272929"/>
              <a:gd name="connsiteX297" fmla="*/ 131948 w 638557"/>
              <a:gd name="connsiteY297" fmla="*/ 199558 h 272929"/>
              <a:gd name="connsiteX298" fmla="*/ 132918 w 638557"/>
              <a:gd name="connsiteY298" fmla="*/ 199558 h 272929"/>
              <a:gd name="connsiteX299" fmla="*/ 135885 w 638557"/>
              <a:gd name="connsiteY299" fmla="*/ 195186 h 272929"/>
              <a:gd name="connsiteX300" fmla="*/ 141236 w 638557"/>
              <a:gd name="connsiteY300" fmla="*/ 190855 h 272929"/>
              <a:gd name="connsiteX301" fmla="*/ 150303 w 638557"/>
              <a:gd name="connsiteY301" fmla="*/ 188964 h 272929"/>
              <a:gd name="connsiteX302" fmla="*/ 163361 w 638557"/>
              <a:gd name="connsiteY302" fmla="*/ 192665 h 272929"/>
              <a:gd name="connsiteX303" fmla="*/ 172400 w 638557"/>
              <a:gd name="connsiteY303" fmla="*/ 203337 h 272929"/>
              <a:gd name="connsiteX304" fmla="*/ 175699 w 638557"/>
              <a:gd name="connsiteY304" fmla="*/ 220117 h 272929"/>
              <a:gd name="connsiteX305" fmla="*/ 172428 w 638557"/>
              <a:gd name="connsiteY305" fmla="*/ 236933 h 272929"/>
              <a:gd name="connsiteX306" fmla="*/ 163445 w 638557"/>
              <a:gd name="connsiteY306" fmla="*/ 247685 h 272929"/>
              <a:gd name="connsiteX307" fmla="*/ 150414 w 638557"/>
              <a:gd name="connsiteY307" fmla="*/ 251425 h 272929"/>
              <a:gd name="connsiteX308" fmla="*/ 141403 w 638557"/>
              <a:gd name="connsiteY308" fmla="*/ 249576 h 272929"/>
              <a:gd name="connsiteX309" fmla="*/ 135968 w 638557"/>
              <a:gd name="connsiteY309" fmla="*/ 245242 h 272929"/>
              <a:gd name="connsiteX310" fmla="*/ 132918 w 638557"/>
              <a:gd name="connsiteY310" fmla="*/ 240831 h 272929"/>
              <a:gd name="connsiteX311" fmla="*/ 132225 w 638557"/>
              <a:gd name="connsiteY311" fmla="*/ 240831 h 272929"/>
              <a:gd name="connsiteX312" fmla="*/ 132225 w 638557"/>
              <a:gd name="connsiteY312" fmla="*/ 272929 h 272929"/>
              <a:gd name="connsiteX313" fmla="*/ 120442 w 638557"/>
              <a:gd name="connsiteY313" fmla="*/ 272929 h 272929"/>
              <a:gd name="connsiteX314" fmla="*/ 131975 w 638557"/>
              <a:gd name="connsiteY314" fmla="*/ 219998 h 272929"/>
              <a:gd name="connsiteX315" fmla="*/ 133833 w 638557"/>
              <a:gd name="connsiteY315" fmla="*/ 231182 h 272929"/>
              <a:gd name="connsiteX316" fmla="*/ 139184 w 638557"/>
              <a:gd name="connsiteY316" fmla="*/ 238704 h 272929"/>
              <a:gd name="connsiteX317" fmla="*/ 147779 w 638557"/>
              <a:gd name="connsiteY317" fmla="*/ 241383 h 272929"/>
              <a:gd name="connsiteX318" fmla="*/ 156596 w 638557"/>
              <a:gd name="connsiteY318" fmla="*/ 238585 h 272929"/>
              <a:gd name="connsiteX319" fmla="*/ 161947 w 638557"/>
              <a:gd name="connsiteY319" fmla="*/ 230908 h 272929"/>
              <a:gd name="connsiteX320" fmla="*/ 163805 w 638557"/>
              <a:gd name="connsiteY320" fmla="*/ 219998 h 272929"/>
              <a:gd name="connsiteX321" fmla="*/ 162003 w 638557"/>
              <a:gd name="connsiteY321" fmla="*/ 209245 h 272929"/>
              <a:gd name="connsiteX322" fmla="*/ 156624 w 638557"/>
              <a:gd name="connsiteY322" fmla="*/ 201723 h 272929"/>
              <a:gd name="connsiteX323" fmla="*/ 147779 w 638557"/>
              <a:gd name="connsiteY323" fmla="*/ 198967 h 272929"/>
              <a:gd name="connsiteX324" fmla="*/ 139101 w 638557"/>
              <a:gd name="connsiteY324" fmla="*/ 201604 h 272929"/>
              <a:gd name="connsiteX325" fmla="*/ 133806 w 638557"/>
              <a:gd name="connsiteY325" fmla="*/ 208971 h 272929"/>
              <a:gd name="connsiteX326" fmla="*/ 131975 w 638557"/>
              <a:gd name="connsiteY326" fmla="*/ 219998 h 272929"/>
              <a:gd name="connsiteX327" fmla="*/ 212520 w 638557"/>
              <a:gd name="connsiteY327" fmla="*/ 251464 h 272929"/>
              <a:gd name="connsiteX328" fmla="*/ 197132 w 638557"/>
              <a:gd name="connsiteY328" fmla="*/ 247643 h 272929"/>
              <a:gd name="connsiteX329" fmla="*/ 187206 w 638557"/>
              <a:gd name="connsiteY329" fmla="*/ 236813 h 272929"/>
              <a:gd name="connsiteX330" fmla="*/ 183740 w 638557"/>
              <a:gd name="connsiteY330" fmla="*/ 220391 h 272929"/>
              <a:gd name="connsiteX331" fmla="*/ 187206 w 638557"/>
              <a:gd name="connsiteY331" fmla="*/ 204008 h 272929"/>
              <a:gd name="connsiteX332" fmla="*/ 196965 w 638557"/>
              <a:gd name="connsiteY332" fmla="*/ 192940 h 272929"/>
              <a:gd name="connsiteX333" fmla="*/ 211688 w 638557"/>
              <a:gd name="connsiteY333" fmla="*/ 188964 h 272929"/>
              <a:gd name="connsiteX334" fmla="*/ 221614 w 638557"/>
              <a:gd name="connsiteY334" fmla="*/ 190658 h 272929"/>
              <a:gd name="connsiteX335" fmla="*/ 230236 w 638557"/>
              <a:gd name="connsiteY335" fmla="*/ 195973 h 272929"/>
              <a:gd name="connsiteX336" fmla="*/ 236281 w 638557"/>
              <a:gd name="connsiteY336" fmla="*/ 205386 h 272929"/>
              <a:gd name="connsiteX337" fmla="*/ 238471 w 638557"/>
              <a:gd name="connsiteY337" fmla="*/ 219368 h 272929"/>
              <a:gd name="connsiteX338" fmla="*/ 238471 w 638557"/>
              <a:gd name="connsiteY338" fmla="*/ 223541 h 272929"/>
              <a:gd name="connsiteX339" fmla="*/ 190394 w 638557"/>
              <a:gd name="connsiteY339" fmla="*/ 223541 h 272929"/>
              <a:gd name="connsiteX340" fmla="*/ 190394 w 638557"/>
              <a:gd name="connsiteY340" fmla="*/ 214721 h 272929"/>
              <a:gd name="connsiteX341" fmla="*/ 226937 w 638557"/>
              <a:gd name="connsiteY341" fmla="*/ 214721 h 272929"/>
              <a:gd name="connsiteX342" fmla="*/ 225052 w 638557"/>
              <a:gd name="connsiteY342" fmla="*/ 206489 h 272929"/>
              <a:gd name="connsiteX343" fmla="*/ 219729 w 638557"/>
              <a:gd name="connsiteY343" fmla="*/ 200778 h 272929"/>
              <a:gd name="connsiteX344" fmla="*/ 211771 w 638557"/>
              <a:gd name="connsiteY344" fmla="*/ 198690 h 272929"/>
              <a:gd name="connsiteX345" fmla="*/ 203121 w 638557"/>
              <a:gd name="connsiteY345" fmla="*/ 201133 h 272929"/>
              <a:gd name="connsiteX346" fmla="*/ 197437 w 638557"/>
              <a:gd name="connsiteY346" fmla="*/ 207435 h 272929"/>
              <a:gd name="connsiteX347" fmla="*/ 195468 w 638557"/>
              <a:gd name="connsiteY347" fmla="*/ 215822 h 272929"/>
              <a:gd name="connsiteX348" fmla="*/ 195468 w 638557"/>
              <a:gd name="connsiteY348" fmla="*/ 222715 h 272929"/>
              <a:gd name="connsiteX349" fmla="*/ 197603 w 638557"/>
              <a:gd name="connsiteY349" fmla="*/ 233034 h 272929"/>
              <a:gd name="connsiteX350" fmla="*/ 203620 w 638557"/>
              <a:gd name="connsiteY350" fmla="*/ 239530 h 272929"/>
              <a:gd name="connsiteX351" fmla="*/ 212631 w 638557"/>
              <a:gd name="connsiteY351" fmla="*/ 241738 h 272929"/>
              <a:gd name="connsiteX352" fmla="*/ 218758 w 638557"/>
              <a:gd name="connsiteY352" fmla="*/ 240792 h 272929"/>
              <a:gd name="connsiteX353" fmla="*/ 223499 w 638557"/>
              <a:gd name="connsiteY353" fmla="*/ 237878 h 272929"/>
              <a:gd name="connsiteX354" fmla="*/ 226577 w 638557"/>
              <a:gd name="connsiteY354" fmla="*/ 233112 h 272929"/>
              <a:gd name="connsiteX355" fmla="*/ 237723 w 638557"/>
              <a:gd name="connsiteY355" fmla="*/ 235119 h 272929"/>
              <a:gd name="connsiteX356" fmla="*/ 232926 w 638557"/>
              <a:gd name="connsiteY356" fmla="*/ 243745 h 272929"/>
              <a:gd name="connsiteX357" fmla="*/ 224303 w 638557"/>
              <a:gd name="connsiteY357" fmla="*/ 249456 h 272929"/>
              <a:gd name="connsiteX358" fmla="*/ 212520 w 638557"/>
              <a:gd name="connsiteY358" fmla="*/ 251464 h 272929"/>
              <a:gd name="connsiteX359" fmla="*/ 249090 w 638557"/>
              <a:gd name="connsiteY359" fmla="*/ 250244 h 272929"/>
              <a:gd name="connsiteX360" fmla="*/ 249090 w 638557"/>
              <a:gd name="connsiteY360" fmla="*/ 189751 h 272929"/>
              <a:gd name="connsiteX361" fmla="*/ 260486 w 638557"/>
              <a:gd name="connsiteY361" fmla="*/ 189751 h 272929"/>
              <a:gd name="connsiteX362" fmla="*/ 260486 w 638557"/>
              <a:gd name="connsiteY362" fmla="*/ 199361 h 272929"/>
              <a:gd name="connsiteX363" fmla="*/ 261123 w 638557"/>
              <a:gd name="connsiteY363" fmla="*/ 199361 h 272929"/>
              <a:gd name="connsiteX364" fmla="*/ 266945 w 638557"/>
              <a:gd name="connsiteY364" fmla="*/ 191681 h 272929"/>
              <a:gd name="connsiteX365" fmla="*/ 276484 w 638557"/>
              <a:gd name="connsiteY365" fmla="*/ 188845 h 272929"/>
              <a:gd name="connsiteX366" fmla="*/ 279062 w 638557"/>
              <a:gd name="connsiteY366" fmla="*/ 188925 h 272929"/>
              <a:gd name="connsiteX367" fmla="*/ 281474 w 638557"/>
              <a:gd name="connsiteY367" fmla="*/ 189122 h 272929"/>
              <a:gd name="connsiteX368" fmla="*/ 281474 w 638557"/>
              <a:gd name="connsiteY368" fmla="*/ 200384 h 272929"/>
              <a:gd name="connsiteX369" fmla="*/ 278951 w 638557"/>
              <a:gd name="connsiteY369" fmla="*/ 199952 h 272929"/>
              <a:gd name="connsiteX370" fmla="*/ 275319 w 638557"/>
              <a:gd name="connsiteY370" fmla="*/ 199674 h 272929"/>
              <a:gd name="connsiteX371" fmla="*/ 267888 w 638557"/>
              <a:gd name="connsiteY371" fmla="*/ 201449 h 272929"/>
              <a:gd name="connsiteX372" fmla="*/ 262759 w 638557"/>
              <a:gd name="connsiteY372" fmla="*/ 206293 h 272929"/>
              <a:gd name="connsiteX373" fmla="*/ 260874 w 638557"/>
              <a:gd name="connsiteY373" fmla="*/ 213302 h 272929"/>
              <a:gd name="connsiteX374" fmla="*/ 260874 w 638557"/>
              <a:gd name="connsiteY374" fmla="*/ 250244 h 272929"/>
              <a:gd name="connsiteX375" fmla="*/ 249090 w 638557"/>
              <a:gd name="connsiteY375" fmla="*/ 250244 h 272929"/>
              <a:gd name="connsiteX376" fmla="*/ 306289 w 638557"/>
              <a:gd name="connsiteY376" fmla="*/ 251583 h 272929"/>
              <a:gd name="connsiteX377" fmla="*/ 295892 w 638557"/>
              <a:gd name="connsiteY377" fmla="*/ 249456 h 272929"/>
              <a:gd name="connsiteX378" fmla="*/ 288516 w 638557"/>
              <a:gd name="connsiteY378" fmla="*/ 243193 h 272929"/>
              <a:gd name="connsiteX379" fmla="*/ 285855 w 638557"/>
              <a:gd name="connsiteY379" fmla="*/ 233151 h 272929"/>
              <a:gd name="connsiteX380" fmla="*/ 287823 w 638557"/>
              <a:gd name="connsiteY380" fmla="*/ 224722 h 272929"/>
              <a:gd name="connsiteX381" fmla="*/ 293147 w 638557"/>
              <a:gd name="connsiteY381" fmla="*/ 219485 h 272929"/>
              <a:gd name="connsiteX382" fmla="*/ 300605 w 638557"/>
              <a:gd name="connsiteY382" fmla="*/ 216571 h 272929"/>
              <a:gd name="connsiteX383" fmla="*/ 309034 w 638557"/>
              <a:gd name="connsiteY383" fmla="*/ 215073 h 272929"/>
              <a:gd name="connsiteX384" fmla="*/ 317878 w 638557"/>
              <a:gd name="connsiteY384" fmla="*/ 214050 h 272929"/>
              <a:gd name="connsiteX385" fmla="*/ 322786 w 638557"/>
              <a:gd name="connsiteY385" fmla="*/ 212672 h 272929"/>
              <a:gd name="connsiteX386" fmla="*/ 324339 w 638557"/>
              <a:gd name="connsiteY386" fmla="*/ 209600 h 272929"/>
              <a:gd name="connsiteX387" fmla="*/ 324339 w 638557"/>
              <a:gd name="connsiteY387" fmla="*/ 209323 h 272929"/>
              <a:gd name="connsiteX388" fmla="*/ 321400 w 638557"/>
              <a:gd name="connsiteY388" fmla="*/ 201330 h 272929"/>
              <a:gd name="connsiteX389" fmla="*/ 312832 w 638557"/>
              <a:gd name="connsiteY389" fmla="*/ 198493 h 272929"/>
              <a:gd name="connsiteX390" fmla="*/ 303461 w 638557"/>
              <a:gd name="connsiteY390" fmla="*/ 201133 h 272929"/>
              <a:gd name="connsiteX391" fmla="*/ 298775 w 638557"/>
              <a:gd name="connsiteY391" fmla="*/ 206922 h 272929"/>
              <a:gd name="connsiteX392" fmla="*/ 287713 w 638557"/>
              <a:gd name="connsiteY392" fmla="*/ 204402 h 272929"/>
              <a:gd name="connsiteX393" fmla="*/ 293452 w 638557"/>
              <a:gd name="connsiteY393" fmla="*/ 195502 h 272929"/>
              <a:gd name="connsiteX394" fmla="*/ 302241 w 638557"/>
              <a:gd name="connsiteY394" fmla="*/ 190539 h 272929"/>
              <a:gd name="connsiteX395" fmla="*/ 312666 w 638557"/>
              <a:gd name="connsiteY395" fmla="*/ 188964 h 272929"/>
              <a:gd name="connsiteX396" fmla="*/ 320346 w 638557"/>
              <a:gd name="connsiteY396" fmla="*/ 189829 h 272929"/>
              <a:gd name="connsiteX397" fmla="*/ 327998 w 638557"/>
              <a:gd name="connsiteY397" fmla="*/ 192901 h 272929"/>
              <a:gd name="connsiteX398" fmla="*/ 333849 w 638557"/>
              <a:gd name="connsiteY398" fmla="*/ 199322 h 272929"/>
              <a:gd name="connsiteX399" fmla="*/ 336150 w 638557"/>
              <a:gd name="connsiteY399" fmla="*/ 210072 h 272929"/>
              <a:gd name="connsiteX400" fmla="*/ 336150 w 638557"/>
              <a:gd name="connsiteY400" fmla="*/ 250244 h 272929"/>
              <a:gd name="connsiteX401" fmla="*/ 324643 w 638557"/>
              <a:gd name="connsiteY401" fmla="*/ 250244 h 272929"/>
              <a:gd name="connsiteX402" fmla="*/ 324643 w 638557"/>
              <a:gd name="connsiteY402" fmla="*/ 241973 h 272929"/>
              <a:gd name="connsiteX403" fmla="*/ 324172 w 638557"/>
              <a:gd name="connsiteY403" fmla="*/ 241973 h 272929"/>
              <a:gd name="connsiteX404" fmla="*/ 320734 w 638557"/>
              <a:gd name="connsiteY404" fmla="*/ 246462 h 272929"/>
              <a:gd name="connsiteX405" fmla="*/ 314884 w 638557"/>
              <a:gd name="connsiteY405" fmla="*/ 250125 h 272929"/>
              <a:gd name="connsiteX406" fmla="*/ 306289 w 638557"/>
              <a:gd name="connsiteY406" fmla="*/ 251583 h 272929"/>
              <a:gd name="connsiteX407" fmla="*/ 308840 w 638557"/>
              <a:gd name="connsiteY407" fmla="*/ 242131 h 272929"/>
              <a:gd name="connsiteX408" fmla="*/ 317185 w 638557"/>
              <a:gd name="connsiteY408" fmla="*/ 240201 h 272929"/>
              <a:gd name="connsiteX409" fmla="*/ 322508 w 638557"/>
              <a:gd name="connsiteY409" fmla="*/ 235161 h 272929"/>
              <a:gd name="connsiteX410" fmla="*/ 324367 w 638557"/>
              <a:gd name="connsiteY410" fmla="*/ 228426 h 272929"/>
              <a:gd name="connsiteX411" fmla="*/ 324367 w 638557"/>
              <a:gd name="connsiteY411" fmla="*/ 220627 h 272929"/>
              <a:gd name="connsiteX412" fmla="*/ 321926 w 638557"/>
              <a:gd name="connsiteY412" fmla="*/ 221808 h 272929"/>
              <a:gd name="connsiteX413" fmla="*/ 317878 w 638557"/>
              <a:gd name="connsiteY413" fmla="*/ 222715 h 272929"/>
              <a:gd name="connsiteX414" fmla="*/ 313414 w 638557"/>
              <a:gd name="connsiteY414" fmla="*/ 223383 h 272929"/>
              <a:gd name="connsiteX415" fmla="*/ 309783 w 638557"/>
              <a:gd name="connsiteY415" fmla="*/ 223857 h 272929"/>
              <a:gd name="connsiteX416" fmla="*/ 303544 w 638557"/>
              <a:gd name="connsiteY416" fmla="*/ 225315 h 272929"/>
              <a:gd name="connsiteX417" fmla="*/ 299052 w 638557"/>
              <a:gd name="connsiteY417" fmla="*/ 228268 h 272929"/>
              <a:gd name="connsiteX418" fmla="*/ 297389 w 638557"/>
              <a:gd name="connsiteY418" fmla="*/ 233309 h 272929"/>
              <a:gd name="connsiteX419" fmla="*/ 300605 w 638557"/>
              <a:gd name="connsiteY419" fmla="*/ 239924 h 272929"/>
              <a:gd name="connsiteX420" fmla="*/ 308840 w 638557"/>
              <a:gd name="connsiteY420" fmla="*/ 242131 h 272929"/>
              <a:gd name="connsiteX421" fmla="*/ 377628 w 638557"/>
              <a:gd name="connsiteY421" fmla="*/ 189751 h 272929"/>
              <a:gd name="connsiteX422" fmla="*/ 377628 w 638557"/>
              <a:gd name="connsiteY422" fmla="*/ 199203 h 272929"/>
              <a:gd name="connsiteX423" fmla="*/ 344578 w 638557"/>
              <a:gd name="connsiteY423" fmla="*/ 199203 h 272929"/>
              <a:gd name="connsiteX424" fmla="*/ 344578 w 638557"/>
              <a:gd name="connsiteY424" fmla="*/ 189751 h 272929"/>
              <a:gd name="connsiteX425" fmla="*/ 377628 w 638557"/>
              <a:gd name="connsiteY425" fmla="*/ 189751 h 272929"/>
              <a:gd name="connsiteX426" fmla="*/ 353451 w 638557"/>
              <a:gd name="connsiteY426" fmla="*/ 175259 h 272929"/>
              <a:gd name="connsiteX427" fmla="*/ 365207 w 638557"/>
              <a:gd name="connsiteY427" fmla="*/ 175259 h 272929"/>
              <a:gd name="connsiteX428" fmla="*/ 365207 w 638557"/>
              <a:gd name="connsiteY428" fmla="*/ 232483 h 272929"/>
              <a:gd name="connsiteX429" fmla="*/ 366232 w 638557"/>
              <a:gd name="connsiteY429" fmla="*/ 237642 h 272929"/>
              <a:gd name="connsiteX430" fmla="*/ 368894 w 638557"/>
              <a:gd name="connsiteY430" fmla="*/ 239966 h 272929"/>
              <a:gd name="connsiteX431" fmla="*/ 372471 w 638557"/>
              <a:gd name="connsiteY431" fmla="*/ 240556 h 272929"/>
              <a:gd name="connsiteX432" fmla="*/ 374939 w 638557"/>
              <a:gd name="connsiteY432" fmla="*/ 240360 h 272929"/>
              <a:gd name="connsiteX433" fmla="*/ 376602 w 638557"/>
              <a:gd name="connsiteY433" fmla="*/ 240043 h 272929"/>
              <a:gd name="connsiteX434" fmla="*/ 378737 w 638557"/>
              <a:gd name="connsiteY434" fmla="*/ 249773 h 272929"/>
              <a:gd name="connsiteX435" fmla="*/ 375826 w 638557"/>
              <a:gd name="connsiteY435" fmla="*/ 250560 h 272929"/>
              <a:gd name="connsiteX436" fmla="*/ 371084 w 638557"/>
              <a:gd name="connsiteY436" fmla="*/ 251031 h 272929"/>
              <a:gd name="connsiteX437" fmla="*/ 362434 w 638557"/>
              <a:gd name="connsiteY437" fmla="*/ 249379 h 272929"/>
              <a:gd name="connsiteX438" fmla="*/ 355918 w 638557"/>
              <a:gd name="connsiteY438" fmla="*/ 244022 h 272929"/>
              <a:gd name="connsiteX439" fmla="*/ 353451 w 638557"/>
              <a:gd name="connsiteY439" fmla="*/ 234922 h 272929"/>
              <a:gd name="connsiteX440" fmla="*/ 353451 w 638557"/>
              <a:gd name="connsiteY440" fmla="*/ 175259 h 272929"/>
              <a:gd name="connsiteX441" fmla="*/ 388220 w 638557"/>
              <a:gd name="connsiteY441" fmla="*/ 250244 h 272929"/>
              <a:gd name="connsiteX442" fmla="*/ 388220 w 638557"/>
              <a:gd name="connsiteY442" fmla="*/ 189751 h 272929"/>
              <a:gd name="connsiteX443" fmla="*/ 399975 w 638557"/>
              <a:gd name="connsiteY443" fmla="*/ 189751 h 272929"/>
              <a:gd name="connsiteX444" fmla="*/ 399975 w 638557"/>
              <a:gd name="connsiteY444" fmla="*/ 250244 h 272929"/>
              <a:gd name="connsiteX445" fmla="*/ 388220 w 638557"/>
              <a:gd name="connsiteY445" fmla="*/ 250244 h 272929"/>
              <a:gd name="connsiteX446" fmla="*/ 394153 w 638557"/>
              <a:gd name="connsiteY446" fmla="*/ 180416 h 272929"/>
              <a:gd name="connsiteX447" fmla="*/ 388885 w 638557"/>
              <a:gd name="connsiteY447" fmla="*/ 178370 h 272929"/>
              <a:gd name="connsiteX448" fmla="*/ 386722 w 638557"/>
              <a:gd name="connsiteY448" fmla="*/ 173407 h 272929"/>
              <a:gd name="connsiteX449" fmla="*/ 388885 w 638557"/>
              <a:gd name="connsiteY449" fmla="*/ 168444 h 272929"/>
              <a:gd name="connsiteX450" fmla="*/ 394153 w 638557"/>
              <a:gd name="connsiteY450" fmla="*/ 166356 h 272929"/>
              <a:gd name="connsiteX451" fmla="*/ 399393 w 638557"/>
              <a:gd name="connsiteY451" fmla="*/ 168444 h 272929"/>
              <a:gd name="connsiteX452" fmla="*/ 401611 w 638557"/>
              <a:gd name="connsiteY452" fmla="*/ 173407 h 272929"/>
              <a:gd name="connsiteX453" fmla="*/ 399393 w 638557"/>
              <a:gd name="connsiteY453" fmla="*/ 178370 h 272929"/>
              <a:gd name="connsiteX454" fmla="*/ 394153 w 638557"/>
              <a:gd name="connsiteY454" fmla="*/ 180416 h 272929"/>
              <a:gd name="connsiteX455" fmla="*/ 438874 w 638557"/>
              <a:gd name="connsiteY455" fmla="*/ 251464 h 272929"/>
              <a:gd name="connsiteX456" fmla="*/ 424014 w 638557"/>
              <a:gd name="connsiteY456" fmla="*/ 247566 h 272929"/>
              <a:gd name="connsiteX457" fmla="*/ 414171 w 638557"/>
              <a:gd name="connsiteY457" fmla="*/ 236655 h 272929"/>
              <a:gd name="connsiteX458" fmla="*/ 410677 w 638557"/>
              <a:gd name="connsiteY458" fmla="*/ 220272 h 272929"/>
              <a:gd name="connsiteX459" fmla="*/ 414171 w 638557"/>
              <a:gd name="connsiteY459" fmla="*/ 203811 h 272929"/>
              <a:gd name="connsiteX460" fmla="*/ 424014 w 638557"/>
              <a:gd name="connsiteY460" fmla="*/ 192862 h 272929"/>
              <a:gd name="connsiteX461" fmla="*/ 438874 w 638557"/>
              <a:gd name="connsiteY461" fmla="*/ 188964 h 272929"/>
              <a:gd name="connsiteX462" fmla="*/ 453708 w 638557"/>
              <a:gd name="connsiteY462" fmla="*/ 192862 h 272929"/>
              <a:gd name="connsiteX463" fmla="*/ 463551 w 638557"/>
              <a:gd name="connsiteY463" fmla="*/ 203811 h 272929"/>
              <a:gd name="connsiteX464" fmla="*/ 467072 w 638557"/>
              <a:gd name="connsiteY464" fmla="*/ 220272 h 272929"/>
              <a:gd name="connsiteX465" fmla="*/ 463551 w 638557"/>
              <a:gd name="connsiteY465" fmla="*/ 236655 h 272929"/>
              <a:gd name="connsiteX466" fmla="*/ 453708 w 638557"/>
              <a:gd name="connsiteY466" fmla="*/ 247566 h 272929"/>
              <a:gd name="connsiteX467" fmla="*/ 438874 w 638557"/>
              <a:gd name="connsiteY467" fmla="*/ 251464 h 272929"/>
              <a:gd name="connsiteX468" fmla="*/ 438902 w 638557"/>
              <a:gd name="connsiteY468" fmla="*/ 241579 h 272929"/>
              <a:gd name="connsiteX469" fmla="*/ 448052 w 638557"/>
              <a:gd name="connsiteY469" fmla="*/ 238665 h 272929"/>
              <a:gd name="connsiteX470" fmla="*/ 453403 w 638557"/>
              <a:gd name="connsiteY470" fmla="*/ 230908 h 272929"/>
              <a:gd name="connsiteX471" fmla="*/ 455178 w 638557"/>
              <a:gd name="connsiteY471" fmla="*/ 220233 h 272929"/>
              <a:gd name="connsiteX472" fmla="*/ 453403 w 638557"/>
              <a:gd name="connsiteY472" fmla="*/ 209600 h 272929"/>
              <a:gd name="connsiteX473" fmla="*/ 448052 w 638557"/>
              <a:gd name="connsiteY473" fmla="*/ 201762 h 272929"/>
              <a:gd name="connsiteX474" fmla="*/ 438902 w 638557"/>
              <a:gd name="connsiteY474" fmla="*/ 198809 h 272929"/>
              <a:gd name="connsiteX475" fmla="*/ 429698 w 638557"/>
              <a:gd name="connsiteY475" fmla="*/ 201762 h 272929"/>
              <a:gd name="connsiteX476" fmla="*/ 424291 w 638557"/>
              <a:gd name="connsiteY476" fmla="*/ 209600 h 272929"/>
              <a:gd name="connsiteX477" fmla="*/ 422572 w 638557"/>
              <a:gd name="connsiteY477" fmla="*/ 220233 h 272929"/>
              <a:gd name="connsiteX478" fmla="*/ 424291 w 638557"/>
              <a:gd name="connsiteY478" fmla="*/ 230908 h 272929"/>
              <a:gd name="connsiteX479" fmla="*/ 429698 w 638557"/>
              <a:gd name="connsiteY479" fmla="*/ 238665 h 272929"/>
              <a:gd name="connsiteX480" fmla="*/ 438902 w 638557"/>
              <a:gd name="connsiteY480" fmla="*/ 241579 h 272929"/>
              <a:gd name="connsiteX481" fmla="*/ 489558 w 638557"/>
              <a:gd name="connsiteY481" fmla="*/ 214325 h 272929"/>
              <a:gd name="connsiteX482" fmla="*/ 489558 w 638557"/>
              <a:gd name="connsiteY482" fmla="*/ 250244 h 272929"/>
              <a:gd name="connsiteX483" fmla="*/ 477774 w 638557"/>
              <a:gd name="connsiteY483" fmla="*/ 250244 h 272929"/>
              <a:gd name="connsiteX484" fmla="*/ 477774 w 638557"/>
              <a:gd name="connsiteY484" fmla="*/ 189751 h 272929"/>
              <a:gd name="connsiteX485" fmla="*/ 489087 w 638557"/>
              <a:gd name="connsiteY485" fmla="*/ 189751 h 272929"/>
              <a:gd name="connsiteX486" fmla="*/ 489087 w 638557"/>
              <a:gd name="connsiteY486" fmla="*/ 199597 h 272929"/>
              <a:gd name="connsiteX487" fmla="*/ 489835 w 638557"/>
              <a:gd name="connsiteY487" fmla="*/ 199597 h 272929"/>
              <a:gd name="connsiteX488" fmla="*/ 496351 w 638557"/>
              <a:gd name="connsiteY488" fmla="*/ 191878 h 272929"/>
              <a:gd name="connsiteX489" fmla="*/ 507663 w 638557"/>
              <a:gd name="connsiteY489" fmla="*/ 188964 h 272929"/>
              <a:gd name="connsiteX490" fmla="*/ 518504 w 638557"/>
              <a:gd name="connsiteY490" fmla="*/ 191562 h 272929"/>
              <a:gd name="connsiteX491" fmla="*/ 525712 w 638557"/>
              <a:gd name="connsiteY491" fmla="*/ 199203 h 272929"/>
              <a:gd name="connsiteX492" fmla="*/ 528263 w 638557"/>
              <a:gd name="connsiteY492" fmla="*/ 211766 h 272929"/>
              <a:gd name="connsiteX493" fmla="*/ 528263 w 638557"/>
              <a:gd name="connsiteY493" fmla="*/ 250244 h 272929"/>
              <a:gd name="connsiteX494" fmla="*/ 516479 w 638557"/>
              <a:gd name="connsiteY494" fmla="*/ 250244 h 272929"/>
              <a:gd name="connsiteX495" fmla="*/ 516479 w 638557"/>
              <a:gd name="connsiteY495" fmla="*/ 213185 h 272929"/>
              <a:gd name="connsiteX496" fmla="*/ 513069 w 638557"/>
              <a:gd name="connsiteY496" fmla="*/ 202905 h 272929"/>
              <a:gd name="connsiteX497" fmla="*/ 503643 w 638557"/>
              <a:gd name="connsiteY497" fmla="*/ 199164 h 272929"/>
              <a:gd name="connsiteX498" fmla="*/ 496351 w 638557"/>
              <a:gd name="connsiteY498" fmla="*/ 200936 h 272929"/>
              <a:gd name="connsiteX499" fmla="*/ 491360 w 638557"/>
              <a:gd name="connsiteY499" fmla="*/ 206135 h 272929"/>
              <a:gd name="connsiteX500" fmla="*/ 489558 w 638557"/>
              <a:gd name="connsiteY500" fmla="*/ 214325 h 272929"/>
              <a:gd name="connsiteX501" fmla="*/ 586959 w 638557"/>
              <a:gd name="connsiteY501" fmla="*/ 204521 h 272929"/>
              <a:gd name="connsiteX502" fmla="*/ 576285 w 638557"/>
              <a:gd name="connsiteY502" fmla="*/ 206409 h 272929"/>
              <a:gd name="connsiteX503" fmla="*/ 574150 w 638557"/>
              <a:gd name="connsiteY503" fmla="*/ 202511 h 272929"/>
              <a:gd name="connsiteX504" fmla="*/ 570296 w 638557"/>
              <a:gd name="connsiteY504" fmla="*/ 199478 h 272929"/>
              <a:gd name="connsiteX505" fmla="*/ 564197 w 638557"/>
              <a:gd name="connsiteY505" fmla="*/ 198296 h 272929"/>
              <a:gd name="connsiteX506" fmla="*/ 555823 w 638557"/>
              <a:gd name="connsiteY506" fmla="*/ 200542 h 272929"/>
              <a:gd name="connsiteX507" fmla="*/ 552496 w 638557"/>
              <a:gd name="connsiteY507" fmla="*/ 206254 h 272929"/>
              <a:gd name="connsiteX508" fmla="*/ 554742 w 638557"/>
              <a:gd name="connsiteY508" fmla="*/ 211136 h 272929"/>
              <a:gd name="connsiteX509" fmla="*/ 561978 w 638557"/>
              <a:gd name="connsiteY509" fmla="*/ 214170 h 272929"/>
              <a:gd name="connsiteX510" fmla="*/ 571599 w 638557"/>
              <a:gd name="connsiteY510" fmla="*/ 216374 h 272929"/>
              <a:gd name="connsiteX511" fmla="*/ 584020 w 638557"/>
              <a:gd name="connsiteY511" fmla="*/ 222321 h 272929"/>
              <a:gd name="connsiteX512" fmla="*/ 588124 w 638557"/>
              <a:gd name="connsiteY512" fmla="*/ 232757 h 272929"/>
              <a:gd name="connsiteX513" fmla="*/ 584991 w 638557"/>
              <a:gd name="connsiteY513" fmla="*/ 242447 h 272929"/>
              <a:gd name="connsiteX514" fmla="*/ 576285 w 638557"/>
              <a:gd name="connsiteY514" fmla="*/ 249063 h 272929"/>
              <a:gd name="connsiteX515" fmla="*/ 563392 w 638557"/>
              <a:gd name="connsiteY515" fmla="*/ 251464 h 272929"/>
              <a:gd name="connsiteX516" fmla="*/ 546812 w 638557"/>
              <a:gd name="connsiteY516" fmla="*/ 247133 h 272929"/>
              <a:gd name="connsiteX517" fmla="*/ 538938 w 638557"/>
              <a:gd name="connsiteY517" fmla="*/ 234726 h 272929"/>
              <a:gd name="connsiteX518" fmla="*/ 550334 w 638557"/>
              <a:gd name="connsiteY518" fmla="*/ 232993 h 272929"/>
              <a:gd name="connsiteX519" fmla="*/ 554686 w 638557"/>
              <a:gd name="connsiteY519" fmla="*/ 239727 h 272929"/>
              <a:gd name="connsiteX520" fmla="*/ 563309 w 638557"/>
              <a:gd name="connsiteY520" fmla="*/ 241973 h 272929"/>
              <a:gd name="connsiteX521" fmla="*/ 572570 w 638557"/>
              <a:gd name="connsiteY521" fmla="*/ 239572 h 272929"/>
              <a:gd name="connsiteX522" fmla="*/ 576036 w 638557"/>
              <a:gd name="connsiteY522" fmla="*/ 233625 h 272929"/>
              <a:gd name="connsiteX523" fmla="*/ 573901 w 638557"/>
              <a:gd name="connsiteY523" fmla="*/ 228859 h 272929"/>
              <a:gd name="connsiteX524" fmla="*/ 567496 w 638557"/>
              <a:gd name="connsiteY524" fmla="*/ 225945 h 272929"/>
              <a:gd name="connsiteX525" fmla="*/ 557265 w 638557"/>
              <a:gd name="connsiteY525" fmla="*/ 223699 h 272929"/>
              <a:gd name="connsiteX526" fmla="*/ 544733 w 638557"/>
              <a:gd name="connsiteY526" fmla="*/ 217555 h 272929"/>
              <a:gd name="connsiteX527" fmla="*/ 540713 w 638557"/>
              <a:gd name="connsiteY527" fmla="*/ 206883 h 272929"/>
              <a:gd name="connsiteX528" fmla="*/ 543707 w 638557"/>
              <a:gd name="connsiteY528" fmla="*/ 197509 h 272929"/>
              <a:gd name="connsiteX529" fmla="*/ 551969 w 638557"/>
              <a:gd name="connsiteY529" fmla="*/ 191248 h 272929"/>
              <a:gd name="connsiteX530" fmla="*/ 564058 w 638557"/>
              <a:gd name="connsiteY530" fmla="*/ 188964 h 272929"/>
              <a:gd name="connsiteX531" fmla="*/ 579501 w 638557"/>
              <a:gd name="connsiteY531" fmla="*/ 193217 h 272929"/>
              <a:gd name="connsiteX532" fmla="*/ 586959 w 638557"/>
              <a:gd name="connsiteY532" fmla="*/ 204521 h 27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</a:cxnLst>
            <a:rect l="l" t="t" r="r" b="b"/>
            <a:pathLst>
              <a:path w="638557" h="272929">
                <a:moveTo>
                  <a:pt x="12920" y="83888"/>
                </a:moveTo>
                <a:lnTo>
                  <a:pt x="0" y="83888"/>
                </a:lnTo>
                <a:lnTo>
                  <a:pt x="29029" y="3230"/>
                </a:lnTo>
                <a:lnTo>
                  <a:pt x="43086" y="3230"/>
                </a:lnTo>
                <a:lnTo>
                  <a:pt x="72115" y="83888"/>
                </a:lnTo>
                <a:lnTo>
                  <a:pt x="59195" y="83888"/>
                </a:lnTo>
                <a:lnTo>
                  <a:pt x="36404" y="17880"/>
                </a:lnTo>
                <a:lnTo>
                  <a:pt x="35766" y="17880"/>
                </a:lnTo>
                <a:lnTo>
                  <a:pt x="12920" y="83888"/>
                </a:lnTo>
                <a:close/>
                <a:moveTo>
                  <a:pt x="15083" y="52302"/>
                </a:moveTo>
                <a:lnTo>
                  <a:pt x="57004" y="52302"/>
                </a:lnTo>
                <a:lnTo>
                  <a:pt x="57004" y="62542"/>
                </a:lnTo>
                <a:lnTo>
                  <a:pt x="15083" y="62542"/>
                </a:lnTo>
                <a:lnTo>
                  <a:pt x="15083" y="52302"/>
                </a:lnTo>
                <a:close/>
                <a:moveTo>
                  <a:pt x="80378" y="106573"/>
                </a:moveTo>
                <a:lnTo>
                  <a:pt x="80378" y="23395"/>
                </a:lnTo>
                <a:lnTo>
                  <a:pt x="91884" y="23395"/>
                </a:lnTo>
                <a:lnTo>
                  <a:pt x="91884" y="33202"/>
                </a:lnTo>
                <a:lnTo>
                  <a:pt x="92854" y="33202"/>
                </a:lnTo>
                <a:cubicBezTo>
                  <a:pt x="93548" y="31940"/>
                  <a:pt x="94518" y="30485"/>
                  <a:pt x="95821" y="28830"/>
                </a:cubicBezTo>
                <a:cubicBezTo>
                  <a:pt x="97097" y="27174"/>
                  <a:pt x="98898" y="25733"/>
                  <a:pt x="101172" y="24499"/>
                </a:cubicBezTo>
                <a:cubicBezTo>
                  <a:pt x="103445" y="23237"/>
                  <a:pt x="106468" y="22608"/>
                  <a:pt x="110239" y="22608"/>
                </a:cubicBezTo>
                <a:cubicBezTo>
                  <a:pt x="115118" y="22608"/>
                  <a:pt x="119471" y="23842"/>
                  <a:pt x="123297" y="26309"/>
                </a:cubicBezTo>
                <a:cubicBezTo>
                  <a:pt x="127151" y="28777"/>
                  <a:pt x="130146" y="32334"/>
                  <a:pt x="132336" y="36981"/>
                </a:cubicBezTo>
                <a:cubicBezTo>
                  <a:pt x="134527" y="41630"/>
                  <a:pt x="135635" y="47223"/>
                  <a:pt x="135635" y="53761"/>
                </a:cubicBezTo>
                <a:cubicBezTo>
                  <a:pt x="135635" y="60296"/>
                  <a:pt x="134554" y="65902"/>
                  <a:pt x="132364" y="70576"/>
                </a:cubicBezTo>
                <a:cubicBezTo>
                  <a:pt x="130173" y="75223"/>
                  <a:pt x="127179" y="78808"/>
                  <a:pt x="123381" y="81329"/>
                </a:cubicBezTo>
                <a:cubicBezTo>
                  <a:pt x="119582" y="83821"/>
                  <a:pt x="115229" y="85069"/>
                  <a:pt x="110349" y="85069"/>
                </a:cubicBezTo>
                <a:cubicBezTo>
                  <a:pt x="106662" y="85069"/>
                  <a:pt x="103667" y="84453"/>
                  <a:pt x="101338" y="83220"/>
                </a:cubicBezTo>
                <a:cubicBezTo>
                  <a:pt x="99009" y="81983"/>
                  <a:pt x="97207" y="80541"/>
                  <a:pt x="95904" y="78886"/>
                </a:cubicBezTo>
                <a:cubicBezTo>
                  <a:pt x="94573" y="77231"/>
                  <a:pt x="93575" y="75761"/>
                  <a:pt x="92854" y="74475"/>
                </a:cubicBezTo>
                <a:lnTo>
                  <a:pt x="92161" y="74475"/>
                </a:lnTo>
                <a:lnTo>
                  <a:pt x="92161" y="106573"/>
                </a:lnTo>
                <a:lnTo>
                  <a:pt x="80378" y="106573"/>
                </a:lnTo>
                <a:close/>
                <a:moveTo>
                  <a:pt x="91911" y="53641"/>
                </a:moveTo>
                <a:cubicBezTo>
                  <a:pt x="91911" y="57895"/>
                  <a:pt x="92521" y="61624"/>
                  <a:pt x="93769" y="64826"/>
                </a:cubicBezTo>
                <a:cubicBezTo>
                  <a:pt x="94989" y="68029"/>
                  <a:pt x="96791" y="70538"/>
                  <a:pt x="99120" y="72348"/>
                </a:cubicBezTo>
                <a:cubicBezTo>
                  <a:pt x="101449" y="74134"/>
                  <a:pt x="104333" y="75027"/>
                  <a:pt x="107715" y="75027"/>
                </a:cubicBezTo>
                <a:cubicBezTo>
                  <a:pt x="111236" y="75027"/>
                  <a:pt x="114176" y="74095"/>
                  <a:pt x="116532" y="72229"/>
                </a:cubicBezTo>
                <a:cubicBezTo>
                  <a:pt x="118889" y="70341"/>
                  <a:pt x="120691" y="67779"/>
                  <a:pt x="121883" y="64552"/>
                </a:cubicBezTo>
                <a:cubicBezTo>
                  <a:pt x="123131" y="61322"/>
                  <a:pt x="123741" y="57684"/>
                  <a:pt x="123741" y="53641"/>
                </a:cubicBezTo>
                <a:cubicBezTo>
                  <a:pt x="123741" y="49652"/>
                  <a:pt x="123131" y="46067"/>
                  <a:pt x="121939" y="42889"/>
                </a:cubicBezTo>
                <a:cubicBezTo>
                  <a:pt x="120746" y="39712"/>
                  <a:pt x="118972" y="37206"/>
                  <a:pt x="116560" y="35367"/>
                </a:cubicBezTo>
                <a:cubicBezTo>
                  <a:pt x="114203" y="33529"/>
                  <a:pt x="111264" y="32611"/>
                  <a:pt x="107715" y="32611"/>
                </a:cubicBezTo>
                <a:cubicBezTo>
                  <a:pt x="104305" y="32611"/>
                  <a:pt x="101394" y="33490"/>
                  <a:pt x="99037" y="35248"/>
                </a:cubicBezTo>
                <a:cubicBezTo>
                  <a:pt x="96708" y="37009"/>
                  <a:pt x="94934" y="39462"/>
                  <a:pt x="93713" y="42615"/>
                </a:cubicBezTo>
                <a:cubicBezTo>
                  <a:pt x="92521" y="45765"/>
                  <a:pt x="91911" y="49441"/>
                  <a:pt x="91911" y="53641"/>
                </a:cubicBezTo>
                <a:close/>
                <a:moveTo>
                  <a:pt x="146393" y="106573"/>
                </a:moveTo>
                <a:lnTo>
                  <a:pt x="146393" y="23395"/>
                </a:lnTo>
                <a:lnTo>
                  <a:pt x="157872" y="23395"/>
                </a:lnTo>
                <a:lnTo>
                  <a:pt x="157872" y="33202"/>
                </a:lnTo>
                <a:lnTo>
                  <a:pt x="158869" y="33202"/>
                </a:lnTo>
                <a:cubicBezTo>
                  <a:pt x="159563" y="31940"/>
                  <a:pt x="160533" y="30485"/>
                  <a:pt x="161836" y="28830"/>
                </a:cubicBezTo>
                <a:cubicBezTo>
                  <a:pt x="163112" y="27174"/>
                  <a:pt x="164886" y="25733"/>
                  <a:pt x="167187" y="24499"/>
                </a:cubicBezTo>
                <a:cubicBezTo>
                  <a:pt x="169461" y="23237"/>
                  <a:pt x="172483" y="22608"/>
                  <a:pt x="176226" y="22608"/>
                </a:cubicBezTo>
                <a:cubicBezTo>
                  <a:pt x="181134" y="22608"/>
                  <a:pt x="185487" y="23842"/>
                  <a:pt x="189313" y="26309"/>
                </a:cubicBezTo>
                <a:cubicBezTo>
                  <a:pt x="193139" y="28777"/>
                  <a:pt x="196162" y="32334"/>
                  <a:pt x="198324" y="36981"/>
                </a:cubicBezTo>
                <a:cubicBezTo>
                  <a:pt x="200542" y="41630"/>
                  <a:pt x="201651" y="47223"/>
                  <a:pt x="201651" y="53761"/>
                </a:cubicBezTo>
                <a:cubicBezTo>
                  <a:pt x="201651" y="60296"/>
                  <a:pt x="200542" y="65902"/>
                  <a:pt x="198379" y="70576"/>
                </a:cubicBezTo>
                <a:cubicBezTo>
                  <a:pt x="196189" y="75223"/>
                  <a:pt x="193195" y="78808"/>
                  <a:pt x="189396" y="81329"/>
                </a:cubicBezTo>
                <a:cubicBezTo>
                  <a:pt x="185598" y="83821"/>
                  <a:pt x="181245" y="85069"/>
                  <a:pt x="176365" y="85069"/>
                </a:cubicBezTo>
                <a:cubicBezTo>
                  <a:pt x="172677" y="85069"/>
                  <a:pt x="169683" y="84453"/>
                  <a:pt x="167326" y="83220"/>
                </a:cubicBezTo>
                <a:cubicBezTo>
                  <a:pt x="165025" y="81983"/>
                  <a:pt x="163223" y="80541"/>
                  <a:pt x="161892" y="78886"/>
                </a:cubicBezTo>
                <a:cubicBezTo>
                  <a:pt x="160589" y="77231"/>
                  <a:pt x="159590" y="75761"/>
                  <a:pt x="158869" y="74475"/>
                </a:cubicBezTo>
                <a:lnTo>
                  <a:pt x="158149" y="74475"/>
                </a:lnTo>
                <a:lnTo>
                  <a:pt x="158149" y="106573"/>
                </a:lnTo>
                <a:lnTo>
                  <a:pt x="146393" y="106573"/>
                </a:lnTo>
                <a:close/>
                <a:moveTo>
                  <a:pt x="157927" y="53641"/>
                </a:moveTo>
                <a:cubicBezTo>
                  <a:pt x="157927" y="57895"/>
                  <a:pt x="158537" y="61624"/>
                  <a:pt x="159785" y="64826"/>
                </a:cubicBezTo>
                <a:cubicBezTo>
                  <a:pt x="161004" y="68029"/>
                  <a:pt x="162807" y="70538"/>
                  <a:pt x="165136" y="72348"/>
                </a:cubicBezTo>
                <a:cubicBezTo>
                  <a:pt x="167465" y="74134"/>
                  <a:pt x="170321" y="75027"/>
                  <a:pt x="173731" y="75027"/>
                </a:cubicBezTo>
                <a:cubicBezTo>
                  <a:pt x="177224" y="75027"/>
                  <a:pt x="180164" y="74095"/>
                  <a:pt x="182548" y="72229"/>
                </a:cubicBezTo>
                <a:cubicBezTo>
                  <a:pt x="184905" y="70341"/>
                  <a:pt x="186679" y="67779"/>
                  <a:pt x="187899" y="64552"/>
                </a:cubicBezTo>
                <a:cubicBezTo>
                  <a:pt x="189119" y="61322"/>
                  <a:pt x="189757" y="57684"/>
                  <a:pt x="189757" y="53641"/>
                </a:cubicBezTo>
                <a:cubicBezTo>
                  <a:pt x="189757" y="49652"/>
                  <a:pt x="189147" y="46067"/>
                  <a:pt x="187926" y="42889"/>
                </a:cubicBezTo>
                <a:cubicBezTo>
                  <a:pt x="186762" y="39712"/>
                  <a:pt x="184960" y="37206"/>
                  <a:pt x="182575" y="35367"/>
                </a:cubicBezTo>
                <a:cubicBezTo>
                  <a:pt x="180219" y="33529"/>
                  <a:pt x="177252" y="32611"/>
                  <a:pt x="173731" y="32611"/>
                </a:cubicBezTo>
                <a:cubicBezTo>
                  <a:pt x="170293" y="32611"/>
                  <a:pt x="167409" y="33490"/>
                  <a:pt x="165052" y="35248"/>
                </a:cubicBezTo>
                <a:cubicBezTo>
                  <a:pt x="162724" y="37009"/>
                  <a:pt x="160949" y="39462"/>
                  <a:pt x="159729" y="42615"/>
                </a:cubicBezTo>
                <a:cubicBezTo>
                  <a:pt x="158537" y="45765"/>
                  <a:pt x="157927" y="49441"/>
                  <a:pt x="157927" y="53641"/>
                </a:cubicBezTo>
                <a:close/>
                <a:moveTo>
                  <a:pt x="224164" y="3230"/>
                </a:moveTo>
                <a:lnTo>
                  <a:pt x="224164" y="83888"/>
                </a:lnTo>
                <a:lnTo>
                  <a:pt x="212381" y="83888"/>
                </a:lnTo>
                <a:lnTo>
                  <a:pt x="212381" y="3230"/>
                </a:lnTo>
                <a:lnTo>
                  <a:pt x="224164" y="3230"/>
                </a:lnTo>
                <a:close/>
                <a:moveTo>
                  <a:pt x="245014" y="106573"/>
                </a:moveTo>
                <a:cubicBezTo>
                  <a:pt x="243268" y="106573"/>
                  <a:pt x="241660" y="106429"/>
                  <a:pt x="240218" y="106141"/>
                </a:cubicBezTo>
                <a:cubicBezTo>
                  <a:pt x="238776" y="105877"/>
                  <a:pt x="237695" y="105589"/>
                  <a:pt x="236974" y="105273"/>
                </a:cubicBezTo>
                <a:lnTo>
                  <a:pt x="239830" y="95624"/>
                </a:lnTo>
                <a:cubicBezTo>
                  <a:pt x="241965" y="96201"/>
                  <a:pt x="243878" y="96450"/>
                  <a:pt x="245569" y="96373"/>
                </a:cubicBezTo>
                <a:cubicBezTo>
                  <a:pt x="247260" y="96292"/>
                  <a:pt x="248730" y="95663"/>
                  <a:pt x="250005" y="94482"/>
                </a:cubicBezTo>
                <a:cubicBezTo>
                  <a:pt x="251336" y="93301"/>
                  <a:pt x="252473" y="91371"/>
                  <a:pt x="253471" y="88693"/>
                </a:cubicBezTo>
                <a:lnTo>
                  <a:pt x="254941" y="84675"/>
                </a:lnTo>
                <a:lnTo>
                  <a:pt x="232815" y="23395"/>
                </a:lnTo>
                <a:lnTo>
                  <a:pt x="245403" y="23395"/>
                </a:lnTo>
                <a:lnTo>
                  <a:pt x="260735" y="70341"/>
                </a:lnTo>
                <a:lnTo>
                  <a:pt x="261373" y="70341"/>
                </a:lnTo>
                <a:lnTo>
                  <a:pt x="276677" y="23395"/>
                </a:lnTo>
                <a:lnTo>
                  <a:pt x="289320" y="23395"/>
                </a:lnTo>
                <a:lnTo>
                  <a:pt x="264395" y="91962"/>
                </a:lnTo>
                <a:cubicBezTo>
                  <a:pt x="263231" y="95111"/>
                  <a:pt x="261761" y="97776"/>
                  <a:pt x="259987" y="99955"/>
                </a:cubicBezTo>
                <a:cubicBezTo>
                  <a:pt x="258184" y="102162"/>
                  <a:pt x="256077" y="103817"/>
                  <a:pt x="253610" y="104918"/>
                </a:cubicBezTo>
                <a:cubicBezTo>
                  <a:pt x="251142" y="106021"/>
                  <a:pt x="248258" y="106573"/>
                  <a:pt x="245014" y="106573"/>
                </a:cubicBezTo>
                <a:close/>
                <a:moveTo>
                  <a:pt x="336621" y="3230"/>
                </a:moveTo>
                <a:lnTo>
                  <a:pt x="336621" y="83888"/>
                </a:lnTo>
                <a:lnTo>
                  <a:pt x="324865" y="83888"/>
                </a:lnTo>
                <a:lnTo>
                  <a:pt x="324865" y="3230"/>
                </a:lnTo>
                <a:lnTo>
                  <a:pt x="336621" y="3230"/>
                </a:lnTo>
                <a:close/>
                <a:moveTo>
                  <a:pt x="375521" y="85108"/>
                </a:moveTo>
                <a:cubicBezTo>
                  <a:pt x="369837" y="85108"/>
                  <a:pt x="364902" y="83810"/>
                  <a:pt x="360659" y="81209"/>
                </a:cubicBezTo>
                <a:cubicBezTo>
                  <a:pt x="356445" y="78611"/>
                  <a:pt x="353174" y="74974"/>
                  <a:pt x="350817" y="70299"/>
                </a:cubicBezTo>
                <a:cubicBezTo>
                  <a:pt x="348488" y="65627"/>
                  <a:pt x="347324" y="60165"/>
                  <a:pt x="347324" y="53916"/>
                </a:cubicBezTo>
                <a:cubicBezTo>
                  <a:pt x="347324" y="47642"/>
                  <a:pt x="348488" y="42155"/>
                  <a:pt x="350817" y="37455"/>
                </a:cubicBezTo>
                <a:cubicBezTo>
                  <a:pt x="353174" y="32755"/>
                  <a:pt x="356445" y="29104"/>
                  <a:pt x="360659" y="26506"/>
                </a:cubicBezTo>
                <a:cubicBezTo>
                  <a:pt x="364902" y="23905"/>
                  <a:pt x="369837" y="22608"/>
                  <a:pt x="375521" y="22608"/>
                </a:cubicBezTo>
                <a:cubicBezTo>
                  <a:pt x="381177" y="22608"/>
                  <a:pt x="386140" y="23905"/>
                  <a:pt x="390354" y="26506"/>
                </a:cubicBezTo>
                <a:cubicBezTo>
                  <a:pt x="394596" y="29104"/>
                  <a:pt x="397868" y="32755"/>
                  <a:pt x="400225" y="37455"/>
                </a:cubicBezTo>
                <a:cubicBezTo>
                  <a:pt x="402554" y="42155"/>
                  <a:pt x="403718" y="47642"/>
                  <a:pt x="403718" y="53916"/>
                </a:cubicBezTo>
                <a:cubicBezTo>
                  <a:pt x="403718" y="60165"/>
                  <a:pt x="402554" y="65627"/>
                  <a:pt x="400225" y="70299"/>
                </a:cubicBezTo>
                <a:cubicBezTo>
                  <a:pt x="397868" y="74974"/>
                  <a:pt x="394596" y="78611"/>
                  <a:pt x="390354" y="81209"/>
                </a:cubicBezTo>
                <a:cubicBezTo>
                  <a:pt x="386140" y="83810"/>
                  <a:pt x="381177" y="85108"/>
                  <a:pt x="375521" y="85108"/>
                </a:cubicBezTo>
                <a:close/>
                <a:moveTo>
                  <a:pt x="375549" y="75223"/>
                </a:moveTo>
                <a:cubicBezTo>
                  <a:pt x="379236" y="75223"/>
                  <a:pt x="382286" y="74253"/>
                  <a:pt x="384698" y="72309"/>
                </a:cubicBezTo>
                <a:cubicBezTo>
                  <a:pt x="387110" y="70366"/>
                  <a:pt x="388885" y="67779"/>
                  <a:pt x="390049" y="64552"/>
                </a:cubicBezTo>
                <a:cubicBezTo>
                  <a:pt x="391241" y="61322"/>
                  <a:pt x="391823" y="57764"/>
                  <a:pt x="391823" y="53877"/>
                </a:cubicBezTo>
                <a:cubicBezTo>
                  <a:pt x="391823" y="50018"/>
                  <a:pt x="391241" y="46474"/>
                  <a:pt x="390049" y="43244"/>
                </a:cubicBezTo>
                <a:cubicBezTo>
                  <a:pt x="388885" y="39989"/>
                  <a:pt x="387110" y="37375"/>
                  <a:pt x="384698" y="35406"/>
                </a:cubicBezTo>
                <a:cubicBezTo>
                  <a:pt x="382286" y="33438"/>
                  <a:pt x="379236" y="32453"/>
                  <a:pt x="375549" y="32453"/>
                </a:cubicBezTo>
                <a:cubicBezTo>
                  <a:pt x="371861" y="32453"/>
                  <a:pt x="368784" y="33438"/>
                  <a:pt x="366343" y="35406"/>
                </a:cubicBezTo>
                <a:cubicBezTo>
                  <a:pt x="363932" y="37375"/>
                  <a:pt x="362129" y="39989"/>
                  <a:pt x="360937" y="43244"/>
                </a:cubicBezTo>
                <a:cubicBezTo>
                  <a:pt x="359800" y="46474"/>
                  <a:pt x="359218" y="50018"/>
                  <a:pt x="359218" y="53877"/>
                </a:cubicBezTo>
                <a:cubicBezTo>
                  <a:pt x="359218" y="57764"/>
                  <a:pt x="359800" y="61322"/>
                  <a:pt x="360937" y="64552"/>
                </a:cubicBezTo>
                <a:cubicBezTo>
                  <a:pt x="362129" y="67779"/>
                  <a:pt x="363932" y="70366"/>
                  <a:pt x="366343" y="72309"/>
                </a:cubicBezTo>
                <a:cubicBezTo>
                  <a:pt x="368784" y="74253"/>
                  <a:pt x="371861" y="75223"/>
                  <a:pt x="375549" y="75223"/>
                </a:cubicBezTo>
                <a:close/>
                <a:moveTo>
                  <a:pt x="439790" y="107832"/>
                </a:moveTo>
                <a:cubicBezTo>
                  <a:pt x="434993" y="107832"/>
                  <a:pt x="430834" y="107203"/>
                  <a:pt x="427368" y="105944"/>
                </a:cubicBezTo>
                <a:cubicBezTo>
                  <a:pt x="423930" y="104682"/>
                  <a:pt x="421130" y="103016"/>
                  <a:pt x="418940" y="100942"/>
                </a:cubicBezTo>
                <a:cubicBezTo>
                  <a:pt x="416777" y="98865"/>
                  <a:pt x="415141" y="96595"/>
                  <a:pt x="414060" y="94127"/>
                </a:cubicBezTo>
                <a:lnTo>
                  <a:pt x="424180" y="89954"/>
                </a:lnTo>
                <a:cubicBezTo>
                  <a:pt x="424901" y="91108"/>
                  <a:pt x="425843" y="92330"/>
                  <a:pt x="427036" y="93617"/>
                </a:cubicBezTo>
                <a:cubicBezTo>
                  <a:pt x="428228" y="94928"/>
                  <a:pt x="429863" y="96043"/>
                  <a:pt x="431915" y="96963"/>
                </a:cubicBezTo>
                <a:cubicBezTo>
                  <a:pt x="433995" y="97881"/>
                  <a:pt x="436657" y="98341"/>
                  <a:pt x="439901" y="98341"/>
                </a:cubicBezTo>
                <a:cubicBezTo>
                  <a:pt x="444365" y="98341"/>
                  <a:pt x="448052" y="97252"/>
                  <a:pt x="450963" y="95072"/>
                </a:cubicBezTo>
                <a:cubicBezTo>
                  <a:pt x="453875" y="92921"/>
                  <a:pt x="455344" y="89480"/>
                  <a:pt x="455344" y="84753"/>
                </a:cubicBezTo>
                <a:lnTo>
                  <a:pt x="455344" y="72861"/>
                </a:lnTo>
                <a:lnTo>
                  <a:pt x="454596" y="72861"/>
                </a:lnTo>
                <a:cubicBezTo>
                  <a:pt x="453875" y="74148"/>
                  <a:pt x="452848" y="75578"/>
                  <a:pt x="451518" y="77153"/>
                </a:cubicBezTo>
                <a:cubicBezTo>
                  <a:pt x="450215" y="78728"/>
                  <a:pt x="448385" y="80095"/>
                  <a:pt x="446083" y="81248"/>
                </a:cubicBezTo>
                <a:cubicBezTo>
                  <a:pt x="443782" y="82405"/>
                  <a:pt x="440760" y="82981"/>
                  <a:pt x="437072" y="82981"/>
                </a:cubicBezTo>
                <a:cubicBezTo>
                  <a:pt x="432276" y="82981"/>
                  <a:pt x="427978" y="81867"/>
                  <a:pt x="424152" y="79635"/>
                </a:cubicBezTo>
                <a:cubicBezTo>
                  <a:pt x="420354" y="77378"/>
                  <a:pt x="417332" y="74056"/>
                  <a:pt x="415086" y="69670"/>
                </a:cubicBezTo>
                <a:cubicBezTo>
                  <a:pt x="412896" y="65259"/>
                  <a:pt x="411787" y="59838"/>
                  <a:pt x="411787" y="53406"/>
                </a:cubicBezTo>
                <a:cubicBezTo>
                  <a:pt x="411787" y="46973"/>
                  <a:pt x="412868" y="41459"/>
                  <a:pt x="415058" y="36864"/>
                </a:cubicBezTo>
                <a:cubicBezTo>
                  <a:pt x="417249" y="32270"/>
                  <a:pt x="420270" y="28752"/>
                  <a:pt x="424097" y="26309"/>
                </a:cubicBezTo>
                <a:cubicBezTo>
                  <a:pt x="427951" y="23842"/>
                  <a:pt x="432276" y="22608"/>
                  <a:pt x="437156" y="22608"/>
                </a:cubicBezTo>
                <a:cubicBezTo>
                  <a:pt x="440899" y="22608"/>
                  <a:pt x="443921" y="23237"/>
                  <a:pt x="446250" y="24499"/>
                </a:cubicBezTo>
                <a:cubicBezTo>
                  <a:pt x="448551" y="25733"/>
                  <a:pt x="450353" y="27174"/>
                  <a:pt x="451629" y="28830"/>
                </a:cubicBezTo>
                <a:cubicBezTo>
                  <a:pt x="452959" y="30485"/>
                  <a:pt x="453958" y="31940"/>
                  <a:pt x="454679" y="33202"/>
                </a:cubicBezTo>
                <a:lnTo>
                  <a:pt x="455538" y="33202"/>
                </a:lnTo>
                <a:lnTo>
                  <a:pt x="455538" y="23395"/>
                </a:lnTo>
                <a:lnTo>
                  <a:pt x="467072" y="23395"/>
                </a:lnTo>
                <a:lnTo>
                  <a:pt x="467072" y="85227"/>
                </a:lnTo>
                <a:cubicBezTo>
                  <a:pt x="467072" y="90425"/>
                  <a:pt x="465880" y="94693"/>
                  <a:pt x="463440" y="98025"/>
                </a:cubicBezTo>
                <a:cubicBezTo>
                  <a:pt x="461027" y="101361"/>
                  <a:pt x="457756" y="103828"/>
                  <a:pt x="453653" y="105431"/>
                </a:cubicBezTo>
                <a:cubicBezTo>
                  <a:pt x="449549" y="107034"/>
                  <a:pt x="444919" y="107832"/>
                  <a:pt x="439790" y="107832"/>
                </a:cubicBezTo>
                <a:close/>
                <a:moveTo>
                  <a:pt x="439679" y="73216"/>
                </a:moveTo>
                <a:cubicBezTo>
                  <a:pt x="443061" y="73216"/>
                  <a:pt x="445917" y="72426"/>
                  <a:pt x="448246" y="70851"/>
                </a:cubicBezTo>
                <a:cubicBezTo>
                  <a:pt x="450603" y="69251"/>
                  <a:pt x="452405" y="66967"/>
                  <a:pt x="453597" y="64000"/>
                </a:cubicBezTo>
                <a:cubicBezTo>
                  <a:pt x="454845" y="61006"/>
                  <a:pt x="455455" y="57423"/>
                  <a:pt x="455455" y="53248"/>
                </a:cubicBezTo>
                <a:cubicBezTo>
                  <a:pt x="455455" y="49178"/>
                  <a:pt x="454845" y="45593"/>
                  <a:pt x="453653" y="42496"/>
                </a:cubicBezTo>
                <a:cubicBezTo>
                  <a:pt x="452433" y="39399"/>
                  <a:pt x="450658" y="36981"/>
                  <a:pt x="448329" y="35248"/>
                </a:cubicBezTo>
                <a:cubicBezTo>
                  <a:pt x="446000" y="33490"/>
                  <a:pt x="443117" y="32611"/>
                  <a:pt x="439679" y="32611"/>
                </a:cubicBezTo>
                <a:cubicBezTo>
                  <a:pt x="436130" y="32611"/>
                  <a:pt x="433163" y="33529"/>
                  <a:pt x="430806" y="35367"/>
                </a:cubicBezTo>
                <a:cubicBezTo>
                  <a:pt x="428449" y="37178"/>
                  <a:pt x="426647" y="39648"/>
                  <a:pt x="425455" y="42770"/>
                </a:cubicBezTo>
                <a:cubicBezTo>
                  <a:pt x="424263" y="45895"/>
                  <a:pt x="423681" y="49388"/>
                  <a:pt x="423681" y="53248"/>
                </a:cubicBezTo>
                <a:cubicBezTo>
                  <a:pt x="423681" y="57213"/>
                  <a:pt x="424291" y="60692"/>
                  <a:pt x="425483" y="63684"/>
                </a:cubicBezTo>
                <a:cubicBezTo>
                  <a:pt x="426703" y="66678"/>
                  <a:pt x="428477" y="69013"/>
                  <a:pt x="430834" y="70693"/>
                </a:cubicBezTo>
                <a:cubicBezTo>
                  <a:pt x="433247" y="72376"/>
                  <a:pt x="436185" y="73216"/>
                  <a:pt x="439679" y="73216"/>
                </a:cubicBezTo>
                <a:close/>
                <a:moveTo>
                  <a:pt x="480436" y="83888"/>
                </a:moveTo>
                <a:lnTo>
                  <a:pt x="480436" y="23395"/>
                </a:lnTo>
                <a:lnTo>
                  <a:pt x="492192" y="23395"/>
                </a:lnTo>
                <a:lnTo>
                  <a:pt x="492192" y="83888"/>
                </a:lnTo>
                <a:lnTo>
                  <a:pt x="480436" y="83888"/>
                </a:lnTo>
                <a:close/>
                <a:moveTo>
                  <a:pt x="486369" y="14060"/>
                </a:moveTo>
                <a:cubicBezTo>
                  <a:pt x="484318" y="14060"/>
                  <a:pt x="482571" y="13378"/>
                  <a:pt x="481102" y="12014"/>
                </a:cubicBezTo>
                <a:cubicBezTo>
                  <a:pt x="479660" y="10622"/>
                  <a:pt x="478939" y="8967"/>
                  <a:pt x="478939" y="7051"/>
                </a:cubicBezTo>
                <a:cubicBezTo>
                  <a:pt x="478939" y="5107"/>
                  <a:pt x="479660" y="3455"/>
                  <a:pt x="481102" y="2088"/>
                </a:cubicBezTo>
                <a:cubicBezTo>
                  <a:pt x="482571" y="696"/>
                  <a:pt x="484318" y="0"/>
                  <a:pt x="486369" y="0"/>
                </a:cubicBezTo>
                <a:cubicBezTo>
                  <a:pt x="488421" y="0"/>
                  <a:pt x="490168" y="696"/>
                  <a:pt x="491609" y="2088"/>
                </a:cubicBezTo>
                <a:cubicBezTo>
                  <a:pt x="493079" y="3455"/>
                  <a:pt x="493828" y="5107"/>
                  <a:pt x="493828" y="7051"/>
                </a:cubicBezTo>
                <a:cubicBezTo>
                  <a:pt x="493828" y="8967"/>
                  <a:pt x="493079" y="10622"/>
                  <a:pt x="491609" y="12014"/>
                </a:cubicBezTo>
                <a:cubicBezTo>
                  <a:pt x="490168" y="13378"/>
                  <a:pt x="488421" y="14060"/>
                  <a:pt x="486369" y="14060"/>
                </a:cubicBezTo>
                <a:close/>
                <a:moveTo>
                  <a:pt x="531091" y="85108"/>
                </a:moveTo>
                <a:cubicBezTo>
                  <a:pt x="525241" y="85108"/>
                  <a:pt x="520195" y="83782"/>
                  <a:pt x="515953" y="81132"/>
                </a:cubicBezTo>
                <a:cubicBezTo>
                  <a:pt x="511766" y="78453"/>
                  <a:pt x="508522" y="74763"/>
                  <a:pt x="506277" y="70064"/>
                </a:cubicBezTo>
                <a:cubicBezTo>
                  <a:pt x="504031" y="65364"/>
                  <a:pt x="502894" y="59982"/>
                  <a:pt x="502894" y="53916"/>
                </a:cubicBezTo>
                <a:cubicBezTo>
                  <a:pt x="502894" y="47772"/>
                  <a:pt x="504058" y="42351"/>
                  <a:pt x="506360" y="37652"/>
                </a:cubicBezTo>
                <a:cubicBezTo>
                  <a:pt x="508661" y="32925"/>
                  <a:pt x="511933" y="29237"/>
                  <a:pt x="516119" y="26584"/>
                </a:cubicBezTo>
                <a:cubicBezTo>
                  <a:pt x="520334" y="23933"/>
                  <a:pt x="525269" y="22608"/>
                  <a:pt x="530981" y="22608"/>
                </a:cubicBezTo>
                <a:cubicBezTo>
                  <a:pt x="535555" y="22608"/>
                  <a:pt x="539659" y="23459"/>
                  <a:pt x="543263" y="25167"/>
                </a:cubicBezTo>
                <a:cubicBezTo>
                  <a:pt x="546868" y="26847"/>
                  <a:pt x="549751" y="29209"/>
                  <a:pt x="551969" y="32256"/>
                </a:cubicBezTo>
                <a:cubicBezTo>
                  <a:pt x="554187" y="35301"/>
                  <a:pt x="555518" y="38858"/>
                  <a:pt x="555934" y="42928"/>
                </a:cubicBezTo>
                <a:lnTo>
                  <a:pt x="544483" y="42928"/>
                </a:lnTo>
                <a:cubicBezTo>
                  <a:pt x="543845" y="40095"/>
                  <a:pt x="542404" y="37652"/>
                  <a:pt x="540158" y="35603"/>
                </a:cubicBezTo>
                <a:cubicBezTo>
                  <a:pt x="537912" y="33557"/>
                  <a:pt x="534918" y="32531"/>
                  <a:pt x="531174" y="32531"/>
                </a:cubicBezTo>
                <a:cubicBezTo>
                  <a:pt x="527875" y="32531"/>
                  <a:pt x="525019" y="33399"/>
                  <a:pt x="522552" y="35132"/>
                </a:cubicBezTo>
                <a:cubicBezTo>
                  <a:pt x="520112" y="36837"/>
                  <a:pt x="518199" y="39279"/>
                  <a:pt x="516840" y="42457"/>
                </a:cubicBezTo>
                <a:cubicBezTo>
                  <a:pt x="515454" y="45606"/>
                  <a:pt x="514789" y="49336"/>
                  <a:pt x="514789" y="53641"/>
                </a:cubicBezTo>
                <a:cubicBezTo>
                  <a:pt x="514789" y="58053"/>
                  <a:pt x="515454" y="61859"/>
                  <a:pt x="516785" y="65062"/>
                </a:cubicBezTo>
                <a:cubicBezTo>
                  <a:pt x="518143" y="68267"/>
                  <a:pt x="520028" y="70746"/>
                  <a:pt x="522469" y="72506"/>
                </a:cubicBezTo>
                <a:cubicBezTo>
                  <a:pt x="524936" y="74264"/>
                  <a:pt x="527820" y="75146"/>
                  <a:pt x="531174" y="75146"/>
                </a:cubicBezTo>
                <a:cubicBezTo>
                  <a:pt x="533393" y="75146"/>
                  <a:pt x="535417" y="74738"/>
                  <a:pt x="537219" y="73923"/>
                </a:cubicBezTo>
                <a:cubicBezTo>
                  <a:pt x="539077" y="73083"/>
                  <a:pt x="540602" y="71888"/>
                  <a:pt x="541849" y="70341"/>
                </a:cubicBezTo>
                <a:cubicBezTo>
                  <a:pt x="543097" y="68791"/>
                  <a:pt x="543984" y="66928"/>
                  <a:pt x="544483" y="64748"/>
                </a:cubicBezTo>
                <a:lnTo>
                  <a:pt x="555934" y="64748"/>
                </a:lnTo>
                <a:cubicBezTo>
                  <a:pt x="555518" y="68661"/>
                  <a:pt x="554243" y="72151"/>
                  <a:pt x="552108" y="75223"/>
                </a:cubicBezTo>
                <a:cubicBezTo>
                  <a:pt x="550000" y="78295"/>
                  <a:pt x="547145" y="80710"/>
                  <a:pt x="543568" y="82471"/>
                </a:cubicBezTo>
                <a:cubicBezTo>
                  <a:pt x="540020" y="84229"/>
                  <a:pt x="535861" y="85108"/>
                  <a:pt x="531091" y="85108"/>
                </a:cubicBezTo>
                <a:close/>
                <a:moveTo>
                  <a:pt x="583688" y="85227"/>
                </a:moveTo>
                <a:cubicBezTo>
                  <a:pt x="579861" y="85227"/>
                  <a:pt x="576396" y="84517"/>
                  <a:pt x="573291" y="83100"/>
                </a:cubicBezTo>
                <a:cubicBezTo>
                  <a:pt x="570213" y="81656"/>
                  <a:pt x="567746" y="79568"/>
                  <a:pt x="565943" y="76837"/>
                </a:cubicBezTo>
                <a:cubicBezTo>
                  <a:pt x="564141" y="74109"/>
                  <a:pt x="563254" y="70760"/>
                  <a:pt x="563254" y="66795"/>
                </a:cubicBezTo>
                <a:cubicBezTo>
                  <a:pt x="563254" y="63382"/>
                  <a:pt x="563919" y="60573"/>
                  <a:pt x="565222" y="58366"/>
                </a:cubicBezTo>
                <a:cubicBezTo>
                  <a:pt x="566553" y="56162"/>
                  <a:pt x="568300" y="54415"/>
                  <a:pt x="570545" y="53129"/>
                </a:cubicBezTo>
                <a:cubicBezTo>
                  <a:pt x="572763" y="51842"/>
                  <a:pt x="575259" y="50872"/>
                  <a:pt x="578032" y="50214"/>
                </a:cubicBezTo>
                <a:cubicBezTo>
                  <a:pt x="580777" y="49557"/>
                  <a:pt x="583605" y="49058"/>
                  <a:pt x="586461" y="48717"/>
                </a:cubicBezTo>
                <a:cubicBezTo>
                  <a:pt x="590064" y="48299"/>
                  <a:pt x="593031" y="47958"/>
                  <a:pt x="595277" y="47694"/>
                </a:cubicBezTo>
                <a:cubicBezTo>
                  <a:pt x="597523" y="47406"/>
                  <a:pt x="599186" y="46946"/>
                  <a:pt x="600213" y="46316"/>
                </a:cubicBezTo>
                <a:cubicBezTo>
                  <a:pt x="601210" y="45687"/>
                  <a:pt x="601737" y="44661"/>
                  <a:pt x="601737" y="43244"/>
                </a:cubicBezTo>
                <a:lnTo>
                  <a:pt x="601737" y="42967"/>
                </a:lnTo>
                <a:cubicBezTo>
                  <a:pt x="601737" y="39529"/>
                  <a:pt x="600767" y="36864"/>
                  <a:pt x="598826" y="34973"/>
                </a:cubicBezTo>
                <a:cubicBezTo>
                  <a:pt x="596913" y="33083"/>
                  <a:pt x="594030" y="32137"/>
                  <a:pt x="590231" y="32137"/>
                </a:cubicBezTo>
                <a:cubicBezTo>
                  <a:pt x="586266" y="32137"/>
                  <a:pt x="583133" y="33016"/>
                  <a:pt x="580860" y="34777"/>
                </a:cubicBezTo>
                <a:cubicBezTo>
                  <a:pt x="578614" y="36510"/>
                  <a:pt x="577033" y="38439"/>
                  <a:pt x="576174" y="40566"/>
                </a:cubicBezTo>
                <a:lnTo>
                  <a:pt x="565111" y="38046"/>
                </a:lnTo>
                <a:cubicBezTo>
                  <a:pt x="566414" y="34369"/>
                  <a:pt x="568328" y="31402"/>
                  <a:pt x="570850" y="29145"/>
                </a:cubicBezTo>
                <a:cubicBezTo>
                  <a:pt x="573401" y="26861"/>
                  <a:pt x="576340" y="25206"/>
                  <a:pt x="579639" y="24183"/>
                </a:cubicBezTo>
                <a:cubicBezTo>
                  <a:pt x="582939" y="23132"/>
                  <a:pt x="586433" y="22608"/>
                  <a:pt x="590064" y="22608"/>
                </a:cubicBezTo>
                <a:cubicBezTo>
                  <a:pt x="592505" y="22608"/>
                  <a:pt x="595055" y="22896"/>
                  <a:pt x="597745" y="23473"/>
                </a:cubicBezTo>
                <a:cubicBezTo>
                  <a:pt x="600489" y="24025"/>
                  <a:pt x="603041" y="25048"/>
                  <a:pt x="605397" y="26545"/>
                </a:cubicBezTo>
                <a:cubicBezTo>
                  <a:pt x="607782" y="28042"/>
                  <a:pt x="609750" y="30183"/>
                  <a:pt x="611275" y="32966"/>
                </a:cubicBezTo>
                <a:cubicBezTo>
                  <a:pt x="612800" y="35722"/>
                  <a:pt x="613548" y="39304"/>
                  <a:pt x="613548" y="43716"/>
                </a:cubicBezTo>
                <a:lnTo>
                  <a:pt x="613548" y="83888"/>
                </a:lnTo>
                <a:lnTo>
                  <a:pt x="602042" y="83888"/>
                </a:lnTo>
                <a:lnTo>
                  <a:pt x="602042" y="75617"/>
                </a:lnTo>
                <a:lnTo>
                  <a:pt x="601571" y="75617"/>
                </a:lnTo>
                <a:cubicBezTo>
                  <a:pt x="600822" y="77139"/>
                  <a:pt x="599685" y="78637"/>
                  <a:pt x="598161" y="80106"/>
                </a:cubicBezTo>
                <a:cubicBezTo>
                  <a:pt x="596636" y="81578"/>
                  <a:pt x="594667" y="82798"/>
                  <a:pt x="592283" y="83768"/>
                </a:cubicBezTo>
                <a:cubicBezTo>
                  <a:pt x="589899" y="84742"/>
                  <a:pt x="587043" y="85227"/>
                  <a:pt x="583688" y="85227"/>
                </a:cubicBezTo>
                <a:close/>
                <a:moveTo>
                  <a:pt x="586266" y="75775"/>
                </a:moveTo>
                <a:cubicBezTo>
                  <a:pt x="589510" y="75775"/>
                  <a:pt x="592283" y="75132"/>
                  <a:pt x="594612" y="73845"/>
                </a:cubicBezTo>
                <a:cubicBezTo>
                  <a:pt x="596940" y="72559"/>
                  <a:pt x="598715" y="70879"/>
                  <a:pt x="599935" y="68805"/>
                </a:cubicBezTo>
                <a:cubicBezTo>
                  <a:pt x="601155" y="66703"/>
                  <a:pt x="601765" y="64457"/>
                  <a:pt x="601765" y="62070"/>
                </a:cubicBezTo>
                <a:lnTo>
                  <a:pt x="601765" y="54271"/>
                </a:lnTo>
                <a:cubicBezTo>
                  <a:pt x="601349" y="54692"/>
                  <a:pt x="600545" y="55086"/>
                  <a:pt x="599325" y="55452"/>
                </a:cubicBezTo>
                <a:cubicBezTo>
                  <a:pt x="598161" y="55793"/>
                  <a:pt x="596802" y="56095"/>
                  <a:pt x="595277" y="56359"/>
                </a:cubicBezTo>
                <a:cubicBezTo>
                  <a:pt x="593752" y="56594"/>
                  <a:pt x="592283" y="56819"/>
                  <a:pt x="590813" y="57027"/>
                </a:cubicBezTo>
                <a:cubicBezTo>
                  <a:pt x="589371" y="57213"/>
                  <a:pt x="588179" y="57371"/>
                  <a:pt x="587209" y="57501"/>
                </a:cubicBezTo>
                <a:cubicBezTo>
                  <a:pt x="584908" y="57789"/>
                  <a:pt x="582828" y="58275"/>
                  <a:pt x="580942" y="58959"/>
                </a:cubicBezTo>
                <a:cubicBezTo>
                  <a:pt x="579085" y="59641"/>
                  <a:pt x="577588" y="60626"/>
                  <a:pt x="576451" y="61912"/>
                </a:cubicBezTo>
                <a:cubicBezTo>
                  <a:pt x="575342" y="63171"/>
                  <a:pt x="574787" y="64851"/>
                  <a:pt x="574787" y="66953"/>
                </a:cubicBezTo>
                <a:cubicBezTo>
                  <a:pt x="574787" y="69867"/>
                  <a:pt x="575869" y="72074"/>
                  <a:pt x="578032" y="73568"/>
                </a:cubicBezTo>
                <a:cubicBezTo>
                  <a:pt x="580167" y="75040"/>
                  <a:pt x="582912" y="75775"/>
                  <a:pt x="586266" y="75775"/>
                </a:cubicBezTo>
                <a:close/>
                <a:moveTo>
                  <a:pt x="638557" y="3230"/>
                </a:moveTo>
                <a:lnTo>
                  <a:pt x="638557" y="83888"/>
                </a:lnTo>
                <a:lnTo>
                  <a:pt x="626801" y="83888"/>
                </a:lnTo>
                <a:lnTo>
                  <a:pt x="626801" y="3230"/>
                </a:lnTo>
                <a:lnTo>
                  <a:pt x="638557" y="3230"/>
                </a:lnTo>
                <a:close/>
                <a:moveTo>
                  <a:pt x="81542" y="251464"/>
                </a:moveTo>
                <a:cubicBezTo>
                  <a:pt x="75858" y="251464"/>
                  <a:pt x="70923" y="250166"/>
                  <a:pt x="66681" y="247566"/>
                </a:cubicBezTo>
                <a:cubicBezTo>
                  <a:pt x="62466" y="244968"/>
                  <a:pt x="59195" y="241330"/>
                  <a:pt x="56838" y="236655"/>
                </a:cubicBezTo>
                <a:cubicBezTo>
                  <a:pt x="54509" y="231984"/>
                  <a:pt x="53345" y="226521"/>
                  <a:pt x="53345" y="220272"/>
                </a:cubicBezTo>
                <a:cubicBezTo>
                  <a:pt x="53345" y="213998"/>
                  <a:pt x="54509" y="208511"/>
                  <a:pt x="56838" y="203811"/>
                </a:cubicBezTo>
                <a:cubicBezTo>
                  <a:pt x="59195" y="199112"/>
                  <a:pt x="62466" y="195460"/>
                  <a:pt x="66681" y="192862"/>
                </a:cubicBezTo>
                <a:cubicBezTo>
                  <a:pt x="70923" y="190261"/>
                  <a:pt x="75858" y="188964"/>
                  <a:pt x="81542" y="188964"/>
                </a:cubicBezTo>
                <a:cubicBezTo>
                  <a:pt x="87198" y="188964"/>
                  <a:pt x="92161" y="190261"/>
                  <a:pt x="96376" y="192862"/>
                </a:cubicBezTo>
                <a:cubicBezTo>
                  <a:pt x="100617" y="195460"/>
                  <a:pt x="103889" y="199112"/>
                  <a:pt x="106246" y="203811"/>
                </a:cubicBezTo>
                <a:cubicBezTo>
                  <a:pt x="108575" y="208511"/>
                  <a:pt x="109739" y="213998"/>
                  <a:pt x="109739" y="220272"/>
                </a:cubicBezTo>
                <a:cubicBezTo>
                  <a:pt x="109739" y="226521"/>
                  <a:pt x="108575" y="231984"/>
                  <a:pt x="106246" y="236655"/>
                </a:cubicBezTo>
                <a:cubicBezTo>
                  <a:pt x="103889" y="241330"/>
                  <a:pt x="100617" y="244968"/>
                  <a:pt x="96376" y="247566"/>
                </a:cubicBezTo>
                <a:cubicBezTo>
                  <a:pt x="92161" y="250166"/>
                  <a:pt x="87198" y="251464"/>
                  <a:pt x="81542" y="251464"/>
                </a:cubicBezTo>
                <a:close/>
                <a:moveTo>
                  <a:pt x="81570" y="241579"/>
                </a:moveTo>
                <a:cubicBezTo>
                  <a:pt x="85257" y="241579"/>
                  <a:pt x="88307" y="240609"/>
                  <a:pt x="90719" y="238665"/>
                </a:cubicBezTo>
                <a:cubicBezTo>
                  <a:pt x="93131" y="236722"/>
                  <a:pt x="94906" y="234135"/>
                  <a:pt x="96070" y="230908"/>
                </a:cubicBezTo>
                <a:cubicBezTo>
                  <a:pt x="97262" y="227678"/>
                  <a:pt x="97845" y="224120"/>
                  <a:pt x="97845" y="220233"/>
                </a:cubicBezTo>
                <a:cubicBezTo>
                  <a:pt x="97845" y="216374"/>
                  <a:pt x="97262" y="212830"/>
                  <a:pt x="96070" y="209600"/>
                </a:cubicBezTo>
                <a:cubicBezTo>
                  <a:pt x="94906" y="206345"/>
                  <a:pt x="93131" y="203731"/>
                  <a:pt x="90719" y="201762"/>
                </a:cubicBezTo>
                <a:cubicBezTo>
                  <a:pt x="88307" y="199794"/>
                  <a:pt x="85257" y="198809"/>
                  <a:pt x="81570" y="198809"/>
                </a:cubicBezTo>
                <a:cubicBezTo>
                  <a:pt x="77882" y="198809"/>
                  <a:pt x="74805" y="199794"/>
                  <a:pt x="72364" y="201762"/>
                </a:cubicBezTo>
                <a:cubicBezTo>
                  <a:pt x="69953" y="203731"/>
                  <a:pt x="68150" y="206345"/>
                  <a:pt x="66958" y="209600"/>
                </a:cubicBezTo>
                <a:cubicBezTo>
                  <a:pt x="65822" y="212830"/>
                  <a:pt x="65239" y="216374"/>
                  <a:pt x="65239" y="220233"/>
                </a:cubicBezTo>
                <a:cubicBezTo>
                  <a:pt x="65239" y="224120"/>
                  <a:pt x="65822" y="227678"/>
                  <a:pt x="66958" y="230908"/>
                </a:cubicBezTo>
                <a:cubicBezTo>
                  <a:pt x="68150" y="234135"/>
                  <a:pt x="69953" y="236722"/>
                  <a:pt x="72364" y="238665"/>
                </a:cubicBezTo>
                <a:cubicBezTo>
                  <a:pt x="74805" y="240609"/>
                  <a:pt x="77882" y="241579"/>
                  <a:pt x="81570" y="241579"/>
                </a:cubicBezTo>
                <a:close/>
                <a:moveTo>
                  <a:pt x="120442" y="272929"/>
                </a:moveTo>
                <a:lnTo>
                  <a:pt x="120442" y="189751"/>
                </a:lnTo>
                <a:lnTo>
                  <a:pt x="131948" y="189751"/>
                </a:lnTo>
                <a:lnTo>
                  <a:pt x="131948" y="199558"/>
                </a:lnTo>
                <a:lnTo>
                  <a:pt x="132918" y="199558"/>
                </a:lnTo>
                <a:cubicBezTo>
                  <a:pt x="133611" y="198296"/>
                  <a:pt x="134581" y="196841"/>
                  <a:pt x="135885" y="195186"/>
                </a:cubicBezTo>
                <a:cubicBezTo>
                  <a:pt x="137160" y="193530"/>
                  <a:pt x="138962" y="192089"/>
                  <a:pt x="141236" y="190855"/>
                </a:cubicBezTo>
                <a:cubicBezTo>
                  <a:pt x="143510" y="189593"/>
                  <a:pt x="146532" y="188964"/>
                  <a:pt x="150303" y="188964"/>
                </a:cubicBezTo>
                <a:cubicBezTo>
                  <a:pt x="155182" y="188964"/>
                  <a:pt x="159535" y="190198"/>
                  <a:pt x="163361" y="192665"/>
                </a:cubicBezTo>
                <a:cubicBezTo>
                  <a:pt x="167215" y="195133"/>
                  <a:pt x="170210" y="198690"/>
                  <a:pt x="172400" y="203337"/>
                </a:cubicBezTo>
                <a:cubicBezTo>
                  <a:pt x="174591" y="207987"/>
                  <a:pt x="175699" y="213579"/>
                  <a:pt x="175699" y="220117"/>
                </a:cubicBezTo>
                <a:cubicBezTo>
                  <a:pt x="175699" y="226652"/>
                  <a:pt x="174618" y="232258"/>
                  <a:pt x="172428" y="236933"/>
                </a:cubicBezTo>
                <a:cubicBezTo>
                  <a:pt x="170237" y="241579"/>
                  <a:pt x="167271" y="245165"/>
                  <a:pt x="163445" y="247685"/>
                </a:cubicBezTo>
                <a:cubicBezTo>
                  <a:pt x="159646" y="250177"/>
                  <a:pt x="155293" y="251425"/>
                  <a:pt x="150414" y="251425"/>
                </a:cubicBezTo>
                <a:cubicBezTo>
                  <a:pt x="146726" y="251425"/>
                  <a:pt x="143731" y="250809"/>
                  <a:pt x="141403" y="249576"/>
                </a:cubicBezTo>
                <a:cubicBezTo>
                  <a:pt x="139073" y="248339"/>
                  <a:pt x="137271" y="246897"/>
                  <a:pt x="135968" y="245242"/>
                </a:cubicBezTo>
                <a:cubicBezTo>
                  <a:pt x="134637" y="243587"/>
                  <a:pt x="133639" y="242117"/>
                  <a:pt x="132918" y="240831"/>
                </a:cubicBezTo>
                <a:lnTo>
                  <a:pt x="132225" y="240831"/>
                </a:lnTo>
                <a:lnTo>
                  <a:pt x="132225" y="272929"/>
                </a:lnTo>
                <a:lnTo>
                  <a:pt x="120442" y="272929"/>
                </a:lnTo>
                <a:close/>
                <a:moveTo>
                  <a:pt x="131975" y="219998"/>
                </a:moveTo>
                <a:cubicBezTo>
                  <a:pt x="131975" y="224251"/>
                  <a:pt x="132613" y="227980"/>
                  <a:pt x="133833" y="231182"/>
                </a:cubicBezTo>
                <a:cubicBezTo>
                  <a:pt x="135081" y="234385"/>
                  <a:pt x="136855" y="236894"/>
                  <a:pt x="139184" y="238704"/>
                </a:cubicBezTo>
                <a:cubicBezTo>
                  <a:pt x="141513" y="240490"/>
                  <a:pt x="144397" y="241383"/>
                  <a:pt x="147779" y="241383"/>
                </a:cubicBezTo>
                <a:cubicBezTo>
                  <a:pt x="151300" y="241383"/>
                  <a:pt x="154239" y="240451"/>
                  <a:pt x="156596" y="238585"/>
                </a:cubicBezTo>
                <a:cubicBezTo>
                  <a:pt x="158953" y="236697"/>
                  <a:pt x="160755" y="234135"/>
                  <a:pt x="161947" y="230908"/>
                </a:cubicBezTo>
                <a:cubicBezTo>
                  <a:pt x="163195" y="227678"/>
                  <a:pt x="163805" y="224040"/>
                  <a:pt x="163805" y="219998"/>
                </a:cubicBezTo>
                <a:cubicBezTo>
                  <a:pt x="163805" y="216008"/>
                  <a:pt x="163195" y="212423"/>
                  <a:pt x="162003" y="209245"/>
                </a:cubicBezTo>
                <a:cubicBezTo>
                  <a:pt x="160811" y="206068"/>
                  <a:pt x="159036" y="203562"/>
                  <a:pt x="156624" y="201723"/>
                </a:cubicBezTo>
                <a:cubicBezTo>
                  <a:pt x="154267" y="199885"/>
                  <a:pt x="151328" y="198967"/>
                  <a:pt x="147779" y="198967"/>
                </a:cubicBezTo>
                <a:cubicBezTo>
                  <a:pt x="144369" y="198967"/>
                  <a:pt x="141485" y="199846"/>
                  <a:pt x="139101" y="201604"/>
                </a:cubicBezTo>
                <a:cubicBezTo>
                  <a:pt x="136772" y="203365"/>
                  <a:pt x="134998" y="205818"/>
                  <a:pt x="133806" y="208971"/>
                </a:cubicBezTo>
                <a:cubicBezTo>
                  <a:pt x="132585" y="212121"/>
                  <a:pt x="131975" y="215797"/>
                  <a:pt x="131975" y="219998"/>
                </a:cubicBezTo>
                <a:close/>
                <a:moveTo>
                  <a:pt x="212520" y="251464"/>
                </a:moveTo>
                <a:cubicBezTo>
                  <a:pt x="206559" y="251464"/>
                  <a:pt x="201429" y="250191"/>
                  <a:pt x="197132" y="247643"/>
                </a:cubicBezTo>
                <a:cubicBezTo>
                  <a:pt x="192834" y="245070"/>
                  <a:pt x="189535" y="241460"/>
                  <a:pt x="187206" y="236813"/>
                </a:cubicBezTo>
                <a:cubicBezTo>
                  <a:pt x="184877" y="232142"/>
                  <a:pt x="183740" y="226666"/>
                  <a:pt x="183740" y="220391"/>
                </a:cubicBezTo>
                <a:cubicBezTo>
                  <a:pt x="183740" y="214194"/>
                  <a:pt x="184877" y="208733"/>
                  <a:pt x="187206" y="204008"/>
                </a:cubicBezTo>
                <a:cubicBezTo>
                  <a:pt x="189535" y="199281"/>
                  <a:pt x="192806" y="195593"/>
                  <a:pt x="196965" y="192940"/>
                </a:cubicBezTo>
                <a:cubicBezTo>
                  <a:pt x="201179" y="190289"/>
                  <a:pt x="206087" y="188964"/>
                  <a:pt x="211688" y="188964"/>
                </a:cubicBezTo>
                <a:cubicBezTo>
                  <a:pt x="215098" y="188964"/>
                  <a:pt x="218425" y="189527"/>
                  <a:pt x="221614" y="190658"/>
                </a:cubicBezTo>
                <a:cubicBezTo>
                  <a:pt x="224830" y="191786"/>
                  <a:pt x="227686" y="193558"/>
                  <a:pt x="230236" y="195973"/>
                </a:cubicBezTo>
                <a:cubicBezTo>
                  <a:pt x="232787" y="198388"/>
                  <a:pt x="234811" y="201527"/>
                  <a:pt x="236281" y="205386"/>
                </a:cubicBezTo>
                <a:cubicBezTo>
                  <a:pt x="237751" y="209220"/>
                  <a:pt x="238471" y="213878"/>
                  <a:pt x="238471" y="219368"/>
                </a:cubicBezTo>
                <a:lnTo>
                  <a:pt x="238471" y="223541"/>
                </a:lnTo>
                <a:lnTo>
                  <a:pt x="190394" y="223541"/>
                </a:lnTo>
                <a:lnTo>
                  <a:pt x="190394" y="214721"/>
                </a:lnTo>
                <a:lnTo>
                  <a:pt x="226937" y="214721"/>
                </a:lnTo>
                <a:cubicBezTo>
                  <a:pt x="226937" y="211622"/>
                  <a:pt x="226299" y="208877"/>
                  <a:pt x="225052" y="206489"/>
                </a:cubicBezTo>
                <a:cubicBezTo>
                  <a:pt x="223777" y="204075"/>
                  <a:pt x="222002" y="202170"/>
                  <a:pt x="219729" y="200778"/>
                </a:cubicBezTo>
                <a:cubicBezTo>
                  <a:pt x="217483" y="199386"/>
                  <a:pt x="214821" y="198690"/>
                  <a:pt x="211771" y="198690"/>
                </a:cubicBezTo>
                <a:cubicBezTo>
                  <a:pt x="208472" y="198690"/>
                  <a:pt x="205588" y="199505"/>
                  <a:pt x="203121" y="201133"/>
                </a:cubicBezTo>
                <a:cubicBezTo>
                  <a:pt x="200681" y="202735"/>
                  <a:pt x="198768" y="204834"/>
                  <a:pt x="197437" y="207435"/>
                </a:cubicBezTo>
                <a:cubicBezTo>
                  <a:pt x="196134" y="210008"/>
                  <a:pt x="195468" y="212803"/>
                  <a:pt x="195468" y="215822"/>
                </a:cubicBezTo>
                <a:lnTo>
                  <a:pt x="195468" y="222715"/>
                </a:lnTo>
                <a:cubicBezTo>
                  <a:pt x="195468" y="226757"/>
                  <a:pt x="196189" y="230198"/>
                  <a:pt x="197603" y="233034"/>
                </a:cubicBezTo>
                <a:cubicBezTo>
                  <a:pt x="199044" y="235868"/>
                  <a:pt x="201041" y="238036"/>
                  <a:pt x="203620" y="239530"/>
                </a:cubicBezTo>
                <a:cubicBezTo>
                  <a:pt x="206198" y="241003"/>
                  <a:pt x="209193" y="241738"/>
                  <a:pt x="212631" y="241738"/>
                </a:cubicBezTo>
                <a:cubicBezTo>
                  <a:pt x="214877" y="241738"/>
                  <a:pt x="216901" y="241421"/>
                  <a:pt x="218758" y="240792"/>
                </a:cubicBezTo>
                <a:cubicBezTo>
                  <a:pt x="220588" y="240135"/>
                  <a:pt x="222168" y="239165"/>
                  <a:pt x="223499" y="237878"/>
                </a:cubicBezTo>
                <a:cubicBezTo>
                  <a:pt x="224858" y="236592"/>
                  <a:pt x="225884" y="235003"/>
                  <a:pt x="226577" y="233112"/>
                </a:cubicBezTo>
                <a:lnTo>
                  <a:pt x="237723" y="235119"/>
                </a:lnTo>
                <a:cubicBezTo>
                  <a:pt x="236835" y="238402"/>
                  <a:pt x="235227" y="241277"/>
                  <a:pt x="232926" y="243745"/>
                </a:cubicBezTo>
                <a:cubicBezTo>
                  <a:pt x="230653" y="246188"/>
                  <a:pt x="227769" y="248090"/>
                  <a:pt x="224303" y="249456"/>
                </a:cubicBezTo>
                <a:cubicBezTo>
                  <a:pt x="220865" y="250796"/>
                  <a:pt x="216928" y="251464"/>
                  <a:pt x="212520" y="251464"/>
                </a:cubicBezTo>
                <a:close/>
                <a:moveTo>
                  <a:pt x="249090" y="250244"/>
                </a:moveTo>
                <a:lnTo>
                  <a:pt x="249090" y="189751"/>
                </a:lnTo>
                <a:lnTo>
                  <a:pt x="260486" y="189751"/>
                </a:lnTo>
                <a:lnTo>
                  <a:pt x="260486" y="199361"/>
                </a:lnTo>
                <a:lnTo>
                  <a:pt x="261123" y="199361"/>
                </a:lnTo>
                <a:cubicBezTo>
                  <a:pt x="262204" y="196103"/>
                  <a:pt x="264173" y="193544"/>
                  <a:pt x="266945" y="191681"/>
                </a:cubicBezTo>
                <a:cubicBezTo>
                  <a:pt x="269746" y="189790"/>
                  <a:pt x="272935" y="188845"/>
                  <a:pt x="276484" y="188845"/>
                </a:cubicBezTo>
                <a:cubicBezTo>
                  <a:pt x="277205" y="188845"/>
                  <a:pt x="278064" y="188872"/>
                  <a:pt x="279062" y="188925"/>
                </a:cubicBezTo>
                <a:cubicBezTo>
                  <a:pt x="280088" y="188975"/>
                  <a:pt x="280892" y="189042"/>
                  <a:pt x="281474" y="189122"/>
                </a:cubicBezTo>
                <a:lnTo>
                  <a:pt x="281474" y="200384"/>
                </a:lnTo>
                <a:cubicBezTo>
                  <a:pt x="281003" y="200254"/>
                  <a:pt x="280171" y="200110"/>
                  <a:pt x="278951" y="199952"/>
                </a:cubicBezTo>
                <a:cubicBezTo>
                  <a:pt x="277759" y="199769"/>
                  <a:pt x="276539" y="199674"/>
                  <a:pt x="275319" y="199674"/>
                </a:cubicBezTo>
                <a:cubicBezTo>
                  <a:pt x="272546" y="199674"/>
                  <a:pt x="270079" y="200265"/>
                  <a:pt x="267888" y="201449"/>
                </a:cubicBezTo>
                <a:cubicBezTo>
                  <a:pt x="265726" y="202602"/>
                  <a:pt x="264035" y="204219"/>
                  <a:pt x="262759" y="206293"/>
                </a:cubicBezTo>
                <a:cubicBezTo>
                  <a:pt x="261511" y="208339"/>
                  <a:pt x="260874" y="210676"/>
                  <a:pt x="260874" y="213302"/>
                </a:cubicBezTo>
                <a:lnTo>
                  <a:pt x="260874" y="250244"/>
                </a:lnTo>
                <a:lnTo>
                  <a:pt x="249090" y="250244"/>
                </a:lnTo>
                <a:close/>
                <a:moveTo>
                  <a:pt x="306289" y="251583"/>
                </a:moveTo>
                <a:cubicBezTo>
                  <a:pt x="302463" y="251583"/>
                  <a:pt x="298997" y="250873"/>
                  <a:pt x="295892" y="249456"/>
                </a:cubicBezTo>
                <a:cubicBezTo>
                  <a:pt x="292786" y="248012"/>
                  <a:pt x="290347" y="245924"/>
                  <a:pt x="288516" y="243193"/>
                </a:cubicBezTo>
                <a:cubicBezTo>
                  <a:pt x="286742" y="240465"/>
                  <a:pt x="285855" y="237116"/>
                  <a:pt x="285855" y="233151"/>
                </a:cubicBezTo>
                <a:cubicBezTo>
                  <a:pt x="285855" y="229738"/>
                  <a:pt x="286492" y="226929"/>
                  <a:pt x="287823" y="224722"/>
                </a:cubicBezTo>
                <a:cubicBezTo>
                  <a:pt x="289126" y="222518"/>
                  <a:pt x="290901" y="220771"/>
                  <a:pt x="293147" y="219485"/>
                </a:cubicBezTo>
                <a:cubicBezTo>
                  <a:pt x="295365" y="218198"/>
                  <a:pt x="297860" y="217228"/>
                  <a:pt x="300605" y="216571"/>
                </a:cubicBezTo>
                <a:cubicBezTo>
                  <a:pt x="303378" y="215913"/>
                  <a:pt x="306178" y="215414"/>
                  <a:pt x="309034" y="215073"/>
                </a:cubicBezTo>
                <a:cubicBezTo>
                  <a:pt x="312666" y="214655"/>
                  <a:pt x="315605" y="214314"/>
                  <a:pt x="317878" y="214050"/>
                </a:cubicBezTo>
                <a:cubicBezTo>
                  <a:pt x="320124" y="213762"/>
                  <a:pt x="321760" y="213302"/>
                  <a:pt x="322786" y="212672"/>
                </a:cubicBezTo>
                <a:cubicBezTo>
                  <a:pt x="323811" y="212043"/>
                  <a:pt x="324339" y="211017"/>
                  <a:pt x="324339" y="209600"/>
                </a:cubicBezTo>
                <a:lnTo>
                  <a:pt x="324339" y="209323"/>
                </a:lnTo>
                <a:cubicBezTo>
                  <a:pt x="324339" y="205885"/>
                  <a:pt x="323368" y="203220"/>
                  <a:pt x="321400" y="201330"/>
                </a:cubicBezTo>
                <a:cubicBezTo>
                  <a:pt x="319487" y="199439"/>
                  <a:pt x="316631" y="198493"/>
                  <a:pt x="312832" y="198493"/>
                </a:cubicBezTo>
                <a:cubicBezTo>
                  <a:pt x="308867" y="198493"/>
                  <a:pt x="305735" y="199372"/>
                  <a:pt x="303461" y="201133"/>
                </a:cubicBezTo>
                <a:cubicBezTo>
                  <a:pt x="301187" y="202866"/>
                  <a:pt x="299634" y="204795"/>
                  <a:pt x="298775" y="206922"/>
                </a:cubicBezTo>
                <a:lnTo>
                  <a:pt x="287713" y="204402"/>
                </a:lnTo>
                <a:cubicBezTo>
                  <a:pt x="289016" y="200725"/>
                  <a:pt x="290929" y="197759"/>
                  <a:pt x="293452" y="195502"/>
                </a:cubicBezTo>
                <a:cubicBezTo>
                  <a:pt x="296003" y="193217"/>
                  <a:pt x="298914" y="191562"/>
                  <a:pt x="302241" y="190539"/>
                </a:cubicBezTo>
                <a:cubicBezTo>
                  <a:pt x="305540" y="189488"/>
                  <a:pt x="309034" y="188964"/>
                  <a:pt x="312666" y="188964"/>
                </a:cubicBezTo>
                <a:cubicBezTo>
                  <a:pt x="315078" y="188964"/>
                  <a:pt x="317656" y="189252"/>
                  <a:pt x="320346" y="189829"/>
                </a:cubicBezTo>
                <a:cubicBezTo>
                  <a:pt x="323091" y="190381"/>
                  <a:pt x="325614" y="191404"/>
                  <a:pt x="327998" y="192901"/>
                </a:cubicBezTo>
                <a:cubicBezTo>
                  <a:pt x="330383" y="194398"/>
                  <a:pt x="332324" y="196539"/>
                  <a:pt x="333849" y="199322"/>
                </a:cubicBezTo>
                <a:cubicBezTo>
                  <a:pt x="335374" y="202078"/>
                  <a:pt x="336150" y="205660"/>
                  <a:pt x="336150" y="210072"/>
                </a:cubicBezTo>
                <a:lnTo>
                  <a:pt x="336150" y="250244"/>
                </a:lnTo>
                <a:lnTo>
                  <a:pt x="324643" y="250244"/>
                </a:lnTo>
                <a:lnTo>
                  <a:pt x="324643" y="241973"/>
                </a:lnTo>
                <a:lnTo>
                  <a:pt x="324172" y="241973"/>
                </a:lnTo>
                <a:cubicBezTo>
                  <a:pt x="323396" y="243495"/>
                  <a:pt x="322259" y="244993"/>
                  <a:pt x="320734" y="246462"/>
                </a:cubicBezTo>
                <a:cubicBezTo>
                  <a:pt x="319209" y="247934"/>
                  <a:pt x="317269" y="249154"/>
                  <a:pt x="314884" y="250125"/>
                </a:cubicBezTo>
                <a:cubicBezTo>
                  <a:pt x="312500" y="251098"/>
                  <a:pt x="309616" y="251583"/>
                  <a:pt x="306289" y="251583"/>
                </a:cubicBezTo>
                <a:close/>
                <a:moveTo>
                  <a:pt x="308840" y="242131"/>
                </a:moveTo>
                <a:cubicBezTo>
                  <a:pt x="312111" y="242131"/>
                  <a:pt x="314884" y="241488"/>
                  <a:pt x="317185" y="240201"/>
                </a:cubicBezTo>
                <a:cubicBezTo>
                  <a:pt x="319542" y="238915"/>
                  <a:pt x="321316" y="237235"/>
                  <a:pt x="322508" y="235161"/>
                </a:cubicBezTo>
                <a:cubicBezTo>
                  <a:pt x="323757" y="233059"/>
                  <a:pt x="324367" y="230813"/>
                  <a:pt x="324367" y="228426"/>
                </a:cubicBezTo>
                <a:lnTo>
                  <a:pt x="324367" y="220627"/>
                </a:lnTo>
                <a:cubicBezTo>
                  <a:pt x="323950" y="221048"/>
                  <a:pt x="323146" y="221442"/>
                  <a:pt x="321926" y="221808"/>
                </a:cubicBezTo>
                <a:cubicBezTo>
                  <a:pt x="320734" y="222149"/>
                  <a:pt x="319403" y="222451"/>
                  <a:pt x="317878" y="222715"/>
                </a:cubicBezTo>
                <a:cubicBezTo>
                  <a:pt x="316353" y="222950"/>
                  <a:pt x="314856" y="223175"/>
                  <a:pt x="313414" y="223383"/>
                </a:cubicBezTo>
                <a:cubicBezTo>
                  <a:pt x="311973" y="223569"/>
                  <a:pt x="310753" y="223727"/>
                  <a:pt x="309783" y="223857"/>
                </a:cubicBezTo>
                <a:cubicBezTo>
                  <a:pt x="307509" y="224145"/>
                  <a:pt x="305429" y="224631"/>
                  <a:pt x="303544" y="225315"/>
                </a:cubicBezTo>
                <a:cubicBezTo>
                  <a:pt x="301658" y="225997"/>
                  <a:pt x="300162" y="226982"/>
                  <a:pt x="299052" y="228268"/>
                </a:cubicBezTo>
                <a:cubicBezTo>
                  <a:pt x="297944" y="229527"/>
                  <a:pt x="297389" y="231207"/>
                  <a:pt x="297389" y="233309"/>
                </a:cubicBezTo>
                <a:cubicBezTo>
                  <a:pt x="297389" y="236223"/>
                  <a:pt x="298470" y="238430"/>
                  <a:pt x="300605" y="239924"/>
                </a:cubicBezTo>
                <a:cubicBezTo>
                  <a:pt x="302768" y="241397"/>
                  <a:pt x="305513" y="242131"/>
                  <a:pt x="308840" y="242131"/>
                </a:cubicBezTo>
                <a:close/>
                <a:moveTo>
                  <a:pt x="377628" y="189751"/>
                </a:moveTo>
                <a:lnTo>
                  <a:pt x="377628" y="199203"/>
                </a:lnTo>
                <a:lnTo>
                  <a:pt x="344578" y="199203"/>
                </a:lnTo>
                <a:lnTo>
                  <a:pt x="344578" y="189751"/>
                </a:lnTo>
                <a:lnTo>
                  <a:pt x="377628" y="189751"/>
                </a:lnTo>
                <a:close/>
                <a:moveTo>
                  <a:pt x="353451" y="175259"/>
                </a:moveTo>
                <a:lnTo>
                  <a:pt x="365207" y="175259"/>
                </a:lnTo>
                <a:lnTo>
                  <a:pt x="365207" y="232483"/>
                </a:lnTo>
                <a:cubicBezTo>
                  <a:pt x="365207" y="234767"/>
                  <a:pt x="365567" y="236486"/>
                  <a:pt x="366232" y="237642"/>
                </a:cubicBezTo>
                <a:cubicBezTo>
                  <a:pt x="366926" y="238771"/>
                  <a:pt x="367813" y="239544"/>
                  <a:pt x="368894" y="239966"/>
                </a:cubicBezTo>
                <a:cubicBezTo>
                  <a:pt x="369976" y="240360"/>
                  <a:pt x="371168" y="240556"/>
                  <a:pt x="372471" y="240556"/>
                </a:cubicBezTo>
                <a:cubicBezTo>
                  <a:pt x="373414" y="240556"/>
                  <a:pt x="374246" y="240490"/>
                  <a:pt x="374939" y="240360"/>
                </a:cubicBezTo>
                <a:cubicBezTo>
                  <a:pt x="375660" y="240227"/>
                  <a:pt x="376214" y="240121"/>
                  <a:pt x="376602" y="240043"/>
                </a:cubicBezTo>
                <a:lnTo>
                  <a:pt x="378737" y="249773"/>
                </a:lnTo>
                <a:cubicBezTo>
                  <a:pt x="378044" y="250033"/>
                  <a:pt x="377074" y="250296"/>
                  <a:pt x="375826" y="250560"/>
                </a:cubicBezTo>
                <a:cubicBezTo>
                  <a:pt x="374550" y="250848"/>
                  <a:pt x="372970" y="251006"/>
                  <a:pt x="371084" y="251031"/>
                </a:cubicBezTo>
                <a:cubicBezTo>
                  <a:pt x="367980" y="251084"/>
                  <a:pt x="365096" y="250532"/>
                  <a:pt x="362434" y="249379"/>
                </a:cubicBezTo>
                <a:cubicBezTo>
                  <a:pt x="359745" y="248223"/>
                  <a:pt x="357582" y="246437"/>
                  <a:pt x="355918" y="244022"/>
                </a:cubicBezTo>
                <a:cubicBezTo>
                  <a:pt x="354282" y="241604"/>
                  <a:pt x="353451" y="238574"/>
                  <a:pt x="353451" y="234922"/>
                </a:cubicBezTo>
                <a:lnTo>
                  <a:pt x="353451" y="175259"/>
                </a:lnTo>
                <a:close/>
                <a:moveTo>
                  <a:pt x="388220" y="250244"/>
                </a:moveTo>
                <a:lnTo>
                  <a:pt x="388220" y="189751"/>
                </a:lnTo>
                <a:lnTo>
                  <a:pt x="399975" y="189751"/>
                </a:lnTo>
                <a:lnTo>
                  <a:pt x="399975" y="250244"/>
                </a:lnTo>
                <a:lnTo>
                  <a:pt x="388220" y="250244"/>
                </a:lnTo>
                <a:close/>
                <a:moveTo>
                  <a:pt x="394153" y="180416"/>
                </a:moveTo>
                <a:cubicBezTo>
                  <a:pt x="392101" y="180416"/>
                  <a:pt x="390354" y="179734"/>
                  <a:pt x="388885" y="178370"/>
                </a:cubicBezTo>
                <a:cubicBezTo>
                  <a:pt x="387443" y="176978"/>
                  <a:pt x="386722" y="175323"/>
                  <a:pt x="386722" y="173407"/>
                </a:cubicBezTo>
                <a:cubicBezTo>
                  <a:pt x="386722" y="171463"/>
                  <a:pt x="387443" y="169811"/>
                  <a:pt x="388885" y="168444"/>
                </a:cubicBezTo>
                <a:cubicBezTo>
                  <a:pt x="390354" y="167052"/>
                  <a:pt x="392101" y="166356"/>
                  <a:pt x="394153" y="166356"/>
                </a:cubicBezTo>
                <a:cubicBezTo>
                  <a:pt x="396204" y="166356"/>
                  <a:pt x="397951" y="167052"/>
                  <a:pt x="399393" y="168444"/>
                </a:cubicBezTo>
                <a:cubicBezTo>
                  <a:pt x="400862" y="169811"/>
                  <a:pt x="401611" y="171463"/>
                  <a:pt x="401611" y="173407"/>
                </a:cubicBezTo>
                <a:cubicBezTo>
                  <a:pt x="401611" y="175323"/>
                  <a:pt x="400862" y="176978"/>
                  <a:pt x="399393" y="178370"/>
                </a:cubicBezTo>
                <a:cubicBezTo>
                  <a:pt x="397951" y="179734"/>
                  <a:pt x="396204" y="180416"/>
                  <a:pt x="394153" y="180416"/>
                </a:cubicBezTo>
                <a:close/>
                <a:moveTo>
                  <a:pt x="438874" y="251464"/>
                </a:moveTo>
                <a:cubicBezTo>
                  <a:pt x="433191" y="251464"/>
                  <a:pt x="428256" y="250166"/>
                  <a:pt x="424014" y="247566"/>
                </a:cubicBezTo>
                <a:cubicBezTo>
                  <a:pt x="419799" y="244968"/>
                  <a:pt x="416500" y="241330"/>
                  <a:pt x="414171" y="236655"/>
                </a:cubicBezTo>
                <a:cubicBezTo>
                  <a:pt x="411842" y="231984"/>
                  <a:pt x="410677" y="226521"/>
                  <a:pt x="410677" y="220272"/>
                </a:cubicBezTo>
                <a:cubicBezTo>
                  <a:pt x="410677" y="213998"/>
                  <a:pt x="411842" y="208511"/>
                  <a:pt x="414171" y="203811"/>
                </a:cubicBezTo>
                <a:cubicBezTo>
                  <a:pt x="416500" y="199112"/>
                  <a:pt x="419799" y="195460"/>
                  <a:pt x="424014" y="192862"/>
                </a:cubicBezTo>
                <a:cubicBezTo>
                  <a:pt x="428256" y="190261"/>
                  <a:pt x="433191" y="188964"/>
                  <a:pt x="438874" y="188964"/>
                </a:cubicBezTo>
                <a:cubicBezTo>
                  <a:pt x="444531" y="188964"/>
                  <a:pt x="449494" y="190261"/>
                  <a:pt x="453708" y="192862"/>
                </a:cubicBezTo>
                <a:cubicBezTo>
                  <a:pt x="457950" y="195460"/>
                  <a:pt x="461222" y="199112"/>
                  <a:pt x="463551" y="203811"/>
                </a:cubicBezTo>
                <a:cubicBezTo>
                  <a:pt x="465907" y="208511"/>
                  <a:pt x="467072" y="213998"/>
                  <a:pt x="467072" y="220272"/>
                </a:cubicBezTo>
                <a:cubicBezTo>
                  <a:pt x="467072" y="226521"/>
                  <a:pt x="465907" y="231984"/>
                  <a:pt x="463551" y="236655"/>
                </a:cubicBezTo>
                <a:cubicBezTo>
                  <a:pt x="461222" y="241330"/>
                  <a:pt x="457950" y="244968"/>
                  <a:pt x="453708" y="247566"/>
                </a:cubicBezTo>
                <a:cubicBezTo>
                  <a:pt x="449494" y="250166"/>
                  <a:pt x="444531" y="251464"/>
                  <a:pt x="438874" y="251464"/>
                </a:cubicBezTo>
                <a:close/>
                <a:moveTo>
                  <a:pt x="438902" y="241579"/>
                </a:moveTo>
                <a:cubicBezTo>
                  <a:pt x="442590" y="241579"/>
                  <a:pt x="445640" y="240609"/>
                  <a:pt x="448052" y="238665"/>
                </a:cubicBezTo>
                <a:cubicBezTo>
                  <a:pt x="450464" y="236722"/>
                  <a:pt x="452239" y="234135"/>
                  <a:pt x="453403" y="230908"/>
                </a:cubicBezTo>
                <a:cubicBezTo>
                  <a:pt x="454596" y="227678"/>
                  <a:pt x="455178" y="224120"/>
                  <a:pt x="455178" y="220233"/>
                </a:cubicBezTo>
                <a:cubicBezTo>
                  <a:pt x="455178" y="216374"/>
                  <a:pt x="454596" y="212830"/>
                  <a:pt x="453403" y="209600"/>
                </a:cubicBezTo>
                <a:cubicBezTo>
                  <a:pt x="452239" y="206345"/>
                  <a:pt x="450464" y="203731"/>
                  <a:pt x="448052" y="201762"/>
                </a:cubicBezTo>
                <a:cubicBezTo>
                  <a:pt x="445640" y="199794"/>
                  <a:pt x="442590" y="198809"/>
                  <a:pt x="438902" y="198809"/>
                </a:cubicBezTo>
                <a:cubicBezTo>
                  <a:pt x="435215" y="198809"/>
                  <a:pt x="432137" y="199794"/>
                  <a:pt x="429698" y="201762"/>
                </a:cubicBezTo>
                <a:cubicBezTo>
                  <a:pt x="427285" y="203731"/>
                  <a:pt x="425483" y="206345"/>
                  <a:pt x="424291" y="209600"/>
                </a:cubicBezTo>
                <a:cubicBezTo>
                  <a:pt x="423154" y="212830"/>
                  <a:pt x="422572" y="216374"/>
                  <a:pt x="422572" y="220233"/>
                </a:cubicBezTo>
                <a:cubicBezTo>
                  <a:pt x="422572" y="224120"/>
                  <a:pt x="423154" y="227678"/>
                  <a:pt x="424291" y="230908"/>
                </a:cubicBezTo>
                <a:cubicBezTo>
                  <a:pt x="425483" y="234135"/>
                  <a:pt x="427285" y="236722"/>
                  <a:pt x="429698" y="238665"/>
                </a:cubicBezTo>
                <a:cubicBezTo>
                  <a:pt x="432137" y="240609"/>
                  <a:pt x="435215" y="241579"/>
                  <a:pt x="438902" y="241579"/>
                </a:cubicBezTo>
                <a:close/>
                <a:moveTo>
                  <a:pt x="489558" y="214325"/>
                </a:moveTo>
                <a:lnTo>
                  <a:pt x="489558" y="250244"/>
                </a:lnTo>
                <a:lnTo>
                  <a:pt x="477774" y="250244"/>
                </a:lnTo>
                <a:lnTo>
                  <a:pt x="477774" y="189751"/>
                </a:lnTo>
                <a:lnTo>
                  <a:pt x="489087" y="189751"/>
                </a:lnTo>
                <a:lnTo>
                  <a:pt x="489087" y="199597"/>
                </a:lnTo>
                <a:lnTo>
                  <a:pt x="489835" y="199597"/>
                </a:lnTo>
                <a:cubicBezTo>
                  <a:pt x="491221" y="196394"/>
                  <a:pt x="493384" y="193821"/>
                  <a:pt x="496351" y="191878"/>
                </a:cubicBezTo>
                <a:cubicBezTo>
                  <a:pt x="499345" y="189934"/>
                  <a:pt x="503116" y="188964"/>
                  <a:pt x="507663" y="188964"/>
                </a:cubicBezTo>
                <a:cubicBezTo>
                  <a:pt x="511794" y="188964"/>
                  <a:pt x="515398" y="189829"/>
                  <a:pt x="518504" y="191562"/>
                </a:cubicBezTo>
                <a:cubicBezTo>
                  <a:pt x="521581" y="193270"/>
                  <a:pt x="523994" y="195815"/>
                  <a:pt x="525712" y="199203"/>
                </a:cubicBezTo>
                <a:cubicBezTo>
                  <a:pt x="527404" y="202588"/>
                  <a:pt x="528263" y="206778"/>
                  <a:pt x="528263" y="211766"/>
                </a:cubicBezTo>
                <a:lnTo>
                  <a:pt x="528263" y="250244"/>
                </a:lnTo>
                <a:lnTo>
                  <a:pt x="516479" y="250244"/>
                </a:lnTo>
                <a:lnTo>
                  <a:pt x="516479" y="213185"/>
                </a:lnTo>
                <a:cubicBezTo>
                  <a:pt x="516479" y="208799"/>
                  <a:pt x="515343" y="205372"/>
                  <a:pt x="513069" y="202905"/>
                </a:cubicBezTo>
                <a:cubicBezTo>
                  <a:pt x="510768" y="200412"/>
                  <a:pt x="507635" y="199164"/>
                  <a:pt x="503643" y="199164"/>
                </a:cubicBezTo>
                <a:cubicBezTo>
                  <a:pt x="500926" y="199164"/>
                  <a:pt x="498485" y="199755"/>
                  <a:pt x="496351" y="200936"/>
                </a:cubicBezTo>
                <a:cubicBezTo>
                  <a:pt x="494272" y="202117"/>
                  <a:pt x="492608" y="203850"/>
                  <a:pt x="491360" y="206135"/>
                </a:cubicBezTo>
                <a:cubicBezTo>
                  <a:pt x="490140" y="208392"/>
                  <a:pt x="489558" y="211123"/>
                  <a:pt x="489558" y="214325"/>
                </a:cubicBezTo>
                <a:close/>
                <a:moveTo>
                  <a:pt x="586959" y="204521"/>
                </a:moveTo>
                <a:lnTo>
                  <a:pt x="576285" y="206409"/>
                </a:lnTo>
                <a:cubicBezTo>
                  <a:pt x="575814" y="205045"/>
                  <a:pt x="575120" y="203745"/>
                  <a:pt x="574150" y="202511"/>
                </a:cubicBezTo>
                <a:cubicBezTo>
                  <a:pt x="573207" y="201277"/>
                  <a:pt x="571904" y="200265"/>
                  <a:pt x="570296" y="199478"/>
                </a:cubicBezTo>
                <a:cubicBezTo>
                  <a:pt x="568660" y="198690"/>
                  <a:pt x="566636" y="198296"/>
                  <a:pt x="564197" y="198296"/>
                </a:cubicBezTo>
                <a:cubicBezTo>
                  <a:pt x="560841" y="198296"/>
                  <a:pt x="558069" y="199045"/>
                  <a:pt x="555823" y="200542"/>
                </a:cubicBezTo>
                <a:cubicBezTo>
                  <a:pt x="553605" y="202012"/>
                  <a:pt x="552496" y="203917"/>
                  <a:pt x="552496" y="206254"/>
                </a:cubicBezTo>
                <a:cubicBezTo>
                  <a:pt x="552496" y="208275"/>
                  <a:pt x="553244" y="209903"/>
                  <a:pt x="554742" y="211136"/>
                </a:cubicBezTo>
                <a:cubicBezTo>
                  <a:pt x="556239" y="212370"/>
                  <a:pt x="558651" y="213382"/>
                  <a:pt x="561978" y="214170"/>
                </a:cubicBezTo>
                <a:lnTo>
                  <a:pt x="571599" y="216374"/>
                </a:lnTo>
                <a:cubicBezTo>
                  <a:pt x="577144" y="217660"/>
                  <a:pt x="581303" y="219643"/>
                  <a:pt x="584020" y="222321"/>
                </a:cubicBezTo>
                <a:cubicBezTo>
                  <a:pt x="586765" y="224999"/>
                  <a:pt x="588124" y="228479"/>
                  <a:pt x="588124" y="232757"/>
                </a:cubicBezTo>
                <a:cubicBezTo>
                  <a:pt x="588124" y="236381"/>
                  <a:pt x="587070" y="239611"/>
                  <a:pt x="584991" y="242447"/>
                </a:cubicBezTo>
                <a:cubicBezTo>
                  <a:pt x="582912" y="245256"/>
                  <a:pt x="580000" y="247460"/>
                  <a:pt x="576285" y="249063"/>
                </a:cubicBezTo>
                <a:cubicBezTo>
                  <a:pt x="572570" y="250665"/>
                  <a:pt x="568272" y="251464"/>
                  <a:pt x="563392" y="251464"/>
                </a:cubicBezTo>
                <a:cubicBezTo>
                  <a:pt x="556627" y="251464"/>
                  <a:pt x="551082" y="250022"/>
                  <a:pt x="546812" y="247133"/>
                </a:cubicBezTo>
                <a:cubicBezTo>
                  <a:pt x="542542" y="244219"/>
                  <a:pt x="539909" y="240082"/>
                  <a:pt x="538938" y="234726"/>
                </a:cubicBezTo>
                <a:lnTo>
                  <a:pt x="550334" y="232993"/>
                </a:lnTo>
                <a:cubicBezTo>
                  <a:pt x="551027" y="235959"/>
                  <a:pt x="552496" y="238205"/>
                  <a:pt x="554686" y="239727"/>
                </a:cubicBezTo>
                <a:cubicBezTo>
                  <a:pt x="556904" y="241225"/>
                  <a:pt x="559760" y="241973"/>
                  <a:pt x="563309" y="241973"/>
                </a:cubicBezTo>
                <a:cubicBezTo>
                  <a:pt x="567163" y="241973"/>
                  <a:pt x="570268" y="241172"/>
                  <a:pt x="572570" y="239572"/>
                </a:cubicBezTo>
                <a:cubicBezTo>
                  <a:pt x="574871" y="237942"/>
                  <a:pt x="576036" y="235959"/>
                  <a:pt x="576036" y="233625"/>
                </a:cubicBezTo>
                <a:cubicBezTo>
                  <a:pt x="576036" y="231734"/>
                  <a:pt x="575315" y="230145"/>
                  <a:pt x="573901" y="228859"/>
                </a:cubicBezTo>
                <a:cubicBezTo>
                  <a:pt x="572514" y="227572"/>
                  <a:pt x="570379" y="226602"/>
                  <a:pt x="567496" y="225945"/>
                </a:cubicBezTo>
                <a:lnTo>
                  <a:pt x="557265" y="223699"/>
                </a:lnTo>
                <a:cubicBezTo>
                  <a:pt x="551609" y="222412"/>
                  <a:pt x="547422" y="220364"/>
                  <a:pt x="544733" y="217555"/>
                </a:cubicBezTo>
                <a:cubicBezTo>
                  <a:pt x="542043" y="214746"/>
                  <a:pt x="540713" y="211189"/>
                  <a:pt x="540713" y="206883"/>
                </a:cubicBezTo>
                <a:cubicBezTo>
                  <a:pt x="540713" y="203312"/>
                  <a:pt x="541710" y="200187"/>
                  <a:pt x="543707" y="197509"/>
                </a:cubicBezTo>
                <a:cubicBezTo>
                  <a:pt x="545703" y="194831"/>
                  <a:pt x="548448" y="192743"/>
                  <a:pt x="551969" y="191248"/>
                </a:cubicBezTo>
                <a:cubicBezTo>
                  <a:pt x="555490" y="189724"/>
                  <a:pt x="559510" y="188964"/>
                  <a:pt x="564058" y="188964"/>
                </a:cubicBezTo>
                <a:cubicBezTo>
                  <a:pt x="570601" y="188964"/>
                  <a:pt x="575758" y="190381"/>
                  <a:pt x="579501" y="193217"/>
                </a:cubicBezTo>
                <a:cubicBezTo>
                  <a:pt x="583244" y="196026"/>
                  <a:pt x="585740" y="199794"/>
                  <a:pt x="586959" y="204521"/>
                </a:cubicBez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0D168E78-89D7-797B-EE6D-3F1B2BF5D0CC}"/>
              </a:ext>
            </a:extLst>
          </p:cNvPr>
          <p:cNvSpPr/>
          <p:nvPr/>
        </p:nvSpPr>
        <p:spPr>
          <a:xfrm>
            <a:off x="7263523" y="374396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6E386296-03EA-0281-4431-2A0C911B0909}"/>
              </a:ext>
            </a:extLst>
          </p:cNvPr>
          <p:cNvSpPr/>
          <p:nvPr/>
        </p:nvSpPr>
        <p:spPr>
          <a:xfrm>
            <a:off x="7367634" y="3864696"/>
            <a:ext cx="1012553" cy="273481"/>
          </a:xfrm>
          <a:custGeom>
            <a:avLst/>
            <a:gdLst>
              <a:gd name="connsiteX0" fmla="*/ 69592 w 1012553"/>
              <a:gd name="connsiteY0" fmla="*/ 30011 h 273481"/>
              <a:gd name="connsiteX1" fmla="*/ 57309 w 1012553"/>
              <a:gd name="connsiteY1" fmla="*/ 30011 h 273481"/>
              <a:gd name="connsiteX2" fmla="*/ 54676 w 1012553"/>
              <a:gd name="connsiteY2" fmla="*/ 23079 h 273481"/>
              <a:gd name="connsiteX3" fmla="*/ 49935 w 1012553"/>
              <a:gd name="connsiteY3" fmla="*/ 18000 h 273481"/>
              <a:gd name="connsiteX4" fmla="*/ 43696 w 1012553"/>
              <a:gd name="connsiteY4" fmla="*/ 14850 h 273481"/>
              <a:gd name="connsiteX5" fmla="*/ 36404 w 1012553"/>
              <a:gd name="connsiteY5" fmla="*/ 13786 h 273481"/>
              <a:gd name="connsiteX6" fmla="*/ 23927 w 1012553"/>
              <a:gd name="connsiteY6" fmla="*/ 17290 h 273481"/>
              <a:gd name="connsiteX7" fmla="*/ 15249 w 1012553"/>
              <a:gd name="connsiteY7" fmla="*/ 27571 h 273481"/>
              <a:gd name="connsiteX8" fmla="*/ 12088 w 1012553"/>
              <a:gd name="connsiteY8" fmla="*/ 44112 h 273481"/>
              <a:gd name="connsiteX9" fmla="*/ 15249 w 1012553"/>
              <a:gd name="connsiteY9" fmla="*/ 60731 h 273481"/>
              <a:gd name="connsiteX10" fmla="*/ 23955 w 1012553"/>
              <a:gd name="connsiteY10" fmla="*/ 70970 h 273481"/>
              <a:gd name="connsiteX11" fmla="*/ 36348 w 1012553"/>
              <a:gd name="connsiteY11" fmla="*/ 74436 h 273481"/>
              <a:gd name="connsiteX12" fmla="*/ 43613 w 1012553"/>
              <a:gd name="connsiteY12" fmla="*/ 73413 h 273481"/>
              <a:gd name="connsiteX13" fmla="*/ 49879 w 1012553"/>
              <a:gd name="connsiteY13" fmla="*/ 70302 h 273481"/>
              <a:gd name="connsiteX14" fmla="*/ 54592 w 1012553"/>
              <a:gd name="connsiteY14" fmla="*/ 65300 h 273481"/>
              <a:gd name="connsiteX15" fmla="*/ 57309 w 1012553"/>
              <a:gd name="connsiteY15" fmla="*/ 58446 h 273481"/>
              <a:gd name="connsiteX16" fmla="*/ 69592 w 1012553"/>
              <a:gd name="connsiteY16" fmla="*/ 58485 h 273481"/>
              <a:gd name="connsiteX17" fmla="*/ 65766 w 1012553"/>
              <a:gd name="connsiteY17" fmla="*/ 69434 h 273481"/>
              <a:gd name="connsiteX18" fmla="*/ 58585 w 1012553"/>
              <a:gd name="connsiteY18" fmla="*/ 78021 h 273481"/>
              <a:gd name="connsiteX19" fmla="*/ 48576 w 1012553"/>
              <a:gd name="connsiteY19" fmla="*/ 83575 h 273481"/>
              <a:gd name="connsiteX20" fmla="*/ 36293 w 1012553"/>
              <a:gd name="connsiteY20" fmla="*/ 85543 h 273481"/>
              <a:gd name="connsiteX21" fmla="*/ 17606 w 1012553"/>
              <a:gd name="connsiteY21" fmla="*/ 80580 h 273481"/>
              <a:gd name="connsiteX22" fmla="*/ 4686 w 1012553"/>
              <a:gd name="connsiteY22" fmla="*/ 66285 h 273481"/>
              <a:gd name="connsiteX23" fmla="*/ 0 w 1012553"/>
              <a:gd name="connsiteY23" fmla="*/ 44112 h 273481"/>
              <a:gd name="connsiteX24" fmla="*/ 4741 w 1012553"/>
              <a:gd name="connsiteY24" fmla="*/ 21937 h 273481"/>
              <a:gd name="connsiteX25" fmla="*/ 17661 w 1012553"/>
              <a:gd name="connsiteY25" fmla="*/ 7680 h 273481"/>
              <a:gd name="connsiteX26" fmla="*/ 36293 w 1012553"/>
              <a:gd name="connsiteY26" fmla="*/ 2678 h 273481"/>
              <a:gd name="connsiteX27" fmla="*/ 48243 w 1012553"/>
              <a:gd name="connsiteY27" fmla="*/ 4531 h 273481"/>
              <a:gd name="connsiteX28" fmla="*/ 58308 w 1012553"/>
              <a:gd name="connsiteY28" fmla="*/ 9887 h 273481"/>
              <a:gd name="connsiteX29" fmla="*/ 65655 w 1012553"/>
              <a:gd name="connsiteY29" fmla="*/ 18471 h 273481"/>
              <a:gd name="connsiteX30" fmla="*/ 69592 w 1012553"/>
              <a:gd name="connsiteY30" fmla="*/ 30011 h 273481"/>
              <a:gd name="connsiteX31" fmla="*/ 106246 w 1012553"/>
              <a:gd name="connsiteY31" fmla="*/ 85660 h 273481"/>
              <a:gd name="connsiteX32" fmla="*/ 91413 w 1012553"/>
              <a:gd name="connsiteY32" fmla="*/ 81761 h 273481"/>
              <a:gd name="connsiteX33" fmla="*/ 81570 w 1012553"/>
              <a:gd name="connsiteY33" fmla="*/ 70851 h 273481"/>
              <a:gd name="connsiteX34" fmla="*/ 78048 w 1012553"/>
              <a:gd name="connsiteY34" fmla="*/ 54468 h 273481"/>
              <a:gd name="connsiteX35" fmla="*/ 81570 w 1012553"/>
              <a:gd name="connsiteY35" fmla="*/ 38007 h 273481"/>
              <a:gd name="connsiteX36" fmla="*/ 91413 w 1012553"/>
              <a:gd name="connsiteY36" fmla="*/ 27058 h 273481"/>
              <a:gd name="connsiteX37" fmla="*/ 106246 w 1012553"/>
              <a:gd name="connsiteY37" fmla="*/ 23160 h 273481"/>
              <a:gd name="connsiteX38" fmla="*/ 121107 w 1012553"/>
              <a:gd name="connsiteY38" fmla="*/ 27058 h 273481"/>
              <a:gd name="connsiteX39" fmla="*/ 130950 w 1012553"/>
              <a:gd name="connsiteY39" fmla="*/ 38007 h 273481"/>
              <a:gd name="connsiteX40" fmla="*/ 134443 w 1012553"/>
              <a:gd name="connsiteY40" fmla="*/ 54468 h 273481"/>
              <a:gd name="connsiteX41" fmla="*/ 130950 w 1012553"/>
              <a:gd name="connsiteY41" fmla="*/ 70851 h 273481"/>
              <a:gd name="connsiteX42" fmla="*/ 121107 w 1012553"/>
              <a:gd name="connsiteY42" fmla="*/ 81761 h 273481"/>
              <a:gd name="connsiteX43" fmla="*/ 106246 w 1012553"/>
              <a:gd name="connsiteY43" fmla="*/ 85660 h 273481"/>
              <a:gd name="connsiteX44" fmla="*/ 106301 w 1012553"/>
              <a:gd name="connsiteY44" fmla="*/ 75775 h 273481"/>
              <a:gd name="connsiteX45" fmla="*/ 115423 w 1012553"/>
              <a:gd name="connsiteY45" fmla="*/ 72861 h 273481"/>
              <a:gd name="connsiteX46" fmla="*/ 120802 w 1012553"/>
              <a:gd name="connsiteY46" fmla="*/ 65104 h 273481"/>
              <a:gd name="connsiteX47" fmla="*/ 122549 w 1012553"/>
              <a:gd name="connsiteY47" fmla="*/ 54429 h 273481"/>
              <a:gd name="connsiteX48" fmla="*/ 120802 w 1012553"/>
              <a:gd name="connsiteY48" fmla="*/ 43796 h 273481"/>
              <a:gd name="connsiteX49" fmla="*/ 115423 w 1012553"/>
              <a:gd name="connsiteY49" fmla="*/ 35958 h 273481"/>
              <a:gd name="connsiteX50" fmla="*/ 106301 w 1012553"/>
              <a:gd name="connsiteY50" fmla="*/ 33005 h 273481"/>
              <a:gd name="connsiteX51" fmla="*/ 97069 w 1012553"/>
              <a:gd name="connsiteY51" fmla="*/ 35958 h 273481"/>
              <a:gd name="connsiteX52" fmla="*/ 91690 w 1012553"/>
              <a:gd name="connsiteY52" fmla="*/ 43796 h 273481"/>
              <a:gd name="connsiteX53" fmla="*/ 89943 w 1012553"/>
              <a:gd name="connsiteY53" fmla="*/ 54429 h 273481"/>
              <a:gd name="connsiteX54" fmla="*/ 91690 w 1012553"/>
              <a:gd name="connsiteY54" fmla="*/ 65104 h 273481"/>
              <a:gd name="connsiteX55" fmla="*/ 97069 w 1012553"/>
              <a:gd name="connsiteY55" fmla="*/ 72861 h 273481"/>
              <a:gd name="connsiteX56" fmla="*/ 106301 w 1012553"/>
              <a:gd name="connsiteY56" fmla="*/ 75775 h 273481"/>
              <a:gd name="connsiteX57" fmla="*/ 156929 w 1012553"/>
              <a:gd name="connsiteY57" fmla="*/ 3782 h 273481"/>
              <a:gd name="connsiteX58" fmla="*/ 156929 w 1012553"/>
              <a:gd name="connsiteY58" fmla="*/ 84440 h 273481"/>
              <a:gd name="connsiteX59" fmla="*/ 145173 w 1012553"/>
              <a:gd name="connsiteY59" fmla="*/ 84440 h 273481"/>
              <a:gd name="connsiteX60" fmla="*/ 145173 w 1012553"/>
              <a:gd name="connsiteY60" fmla="*/ 3782 h 273481"/>
              <a:gd name="connsiteX61" fmla="*/ 156929 w 1012553"/>
              <a:gd name="connsiteY61" fmla="*/ 3782 h 273481"/>
              <a:gd name="connsiteX62" fmla="*/ 182104 w 1012553"/>
              <a:gd name="connsiteY62" fmla="*/ 3782 h 273481"/>
              <a:gd name="connsiteX63" fmla="*/ 182104 w 1012553"/>
              <a:gd name="connsiteY63" fmla="*/ 84440 h 273481"/>
              <a:gd name="connsiteX64" fmla="*/ 170348 w 1012553"/>
              <a:gd name="connsiteY64" fmla="*/ 84440 h 273481"/>
              <a:gd name="connsiteX65" fmla="*/ 170348 w 1012553"/>
              <a:gd name="connsiteY65" fmla="*/ 3782 h 273481"/>
              <a:gd name="connsiteX66" fmla="*/ 182104 w 1012553"/>
              <a:gd name="connsiteY66" fmla="*/ 3782 h 273481"/>
              <a:gd name="connsiteX67" fmla="*/ 221586 w 1012553"/>
              <a:gd name="connsiteY67" fmla="*/ 85660 h 273481"/>
              <a:gd name="connsiteX68" fmla="*/ 206198 w 1012553"/>
              <a:gd name="connsiteY68" fmla="*/ 81839 h 273481"/>
              <a:gd name="connsiteX69" fmla="*/ 196273 w 1012553"/>
              <a:gd name="connsiteY69" fmla="*/ 71009 h 273481"/>
              <a:gd name="connsiteX70" fmla="*/ 192807 w 1012553"/>
              <a:gd name="connsiteY70" fmla="*/ 54587 h 273481"/>
              <a:gd name="connsiteX71" fmla="*/ 196273 w 1012553"/>
              <a:gd name="connsiteY71" fmla="*/ 38204 h 273481"/>
              <a:gd name="connsiteX72" fmla="*/ 206032 w 1012553"/>
              <a:gd name="connsiteY72" fmla="*/ 27135 h 273481"/>
              <a:gd name="connsiteX73" fmla="*/ 220754 w 1012553"/>
              <a:gd name="connsiteY73" fmla="*/ 23160 h 273481"/>
              <a:gd name="connsiteX74" fmla="*/ 230680 w 1012553"/>
              <a:gd name="connsiteY74" fmla="*/ 24854 h 273481"/>
              <a:gd name="connsiteX75" fmla="*/ 239303 w 1012553"/>
              <a:gd name="connsiteY75" fmla="*/ 30169 h 273481"/>
              <a:gd name="connsiteX76" fmla="*/ 245347 w 1012553"/>
              <a:gd name="connsiteY76" fmla="*/ 39582 h 273481"/>
              <a:gd name="connsiteX77" fmla="*/ 247538 w 1012553"/>
              <a:gd name="connsiteY77" fmla="*/ 53564 h 273481"/>
              <a:gd name="connsiteX78" fmla="*/ 247538 w 1012553"/>
              <a:gd name="connsiteY78" fmla="*/ 57737 h 273481"/>
              <a:gd name="connsiteX79" fmla="*/ 199461 w 1012553"/>
              <a:gd name="connsiteY79" fmla="*/ 57737 h 273481"/>
              <a:gd name="connsiteX80" fmla="*/ 199461 w 1012553"/>
              <a:gd name="connsiteY80" fmla="*/ 48917 h 273481"/>
              <a:gd name="connsiteX81" fmla="*/ 236003 w 1012553"/>
              <a:gd name="connsiteY81" fmla="*/ 48917 h 273481"/>
              <a:gd name="connsiteX82" fmla="*/ 234118 w 1012553"/>
              <a:gd name="connsiteY82" fmla="*/ 40685 h 273481"/>
              <a:gd name="connsiteX83" fmla="*/ 228795 w 1012553"/>
              <a:gd name="connsiteY83" fmla="*/ 34974 h 273481"/>
              <a:gd name="connsiteX84" fmla="*/ 220837 w 1012553"/>
              <a:gd name="connsiteY84" fmla="*/ 32886 h 273481"/>
              <a:gd name="connsiteX85" fmla="*/ 212187 w 1012553"/>
              <a:gd name="connsiteY85" fmla="*/ 35329 h 273481"/>
              <a:gd name="connsiteX86" fmla="*/ 206503 w 1012553"/>
              <a:gd name="connsiteY86" fmla="*/ 41631 h 273481"/>
              <a:gd name="connsiteX87" fmla="*/ 204535 w 1012553"/>
              <a:gd name="connsiteY87" fmla="*/ 50018 h 273481"/>
              <a:gd name="connsiteX88" fmla="*/ 204535 w 1012553"/>
              <a:gd name="connsiteY88" fmla="*/ 56910 h 273481"/>
              <a:gd name="connsiteX89" fmla="*/ 206670 w 1012553"/>
              <a:gd name="connsiteY89" fmla="*/ 67230 h 273481"/>
              <a:gd name="connsiteX90" fmla="*/ 212686 w 1012553"/>
              <a:gd name="connsiteY90" fmla="*/ 73726 h 273481"/>
              <a:gd name="connsiteX91" fmla="*/ 221697 w 1012553"/>
              <a:gd name="connsiteY91" fmla="*/ 75933 h 273481"/>
              <a:gd name="connsiteX92" fmla="*/ 227824 w 1012553"/>
              <a:gd name="connsiteY92" fmla="*/ 74988 h 273481"/>
              <a:gd name="connsiteX93" fmla="*/ 232565 w 1012553"/>
              <a:gd name="connsiteY93" fmla="*/ 72074 h 273481"/>
              <a:gd name="connsiteX94" fmla="*/ 235643 w 1012553"/>
              <a:gd name="connsiteY94" fmla="*/ 67308 h 273481"/>
              <a:gd name="connsiteX95" fmla="*/ 246789 w 1012553"/>
              <a:gd name="connsiteY95" fmla="*/ 69315 h 273481"/>
              <a:gd name="connsiteX96" fmla="*/ 241993 w 1012553"/>
              <a:gd name="connsiteY96" fmla="*/ 77941 h 273481"/>
              <a:gd name="connsiteX97" fmla="*/ 233370 w 1012553"/>
              <a:gd name="connsiteY97" fmla="*/ 83652 h 273481"/>
              <a:gd name="connsiteX98" fmla="*/ 221586 w 1012553"/>
              <a:gd name="connsiteY98" fmla="*/ 85660 h 273481"/>
              <a:gd name="connsiteX99" fmla="*/ 283637 w 1012553"/>
              <a:gd name="connsiteY99" fmla="*/ 85660 h 273481"/>
              <a:gd name="connsiteX100" fmla="*/ 268526 w 1012553"/>
              <a:gd name="connsiteY100" fmla="*/ 81684 h 273481"/>
              <a:gd name="connsiteX101" fmla="*/ 258850 w 1012553"/>
              <a:gd name="connsiteY101" fmla="*/ 70615 h 273481"/>
              <a:gd name="connsiteX102" fmla="*/ 255439 w 1012553"/>
              <a:gd name="connsiteY102" fmla="*/ 54468 h 273481"/>
              <a:gd name="connsiteX103" fmla="*/ 258905 w 1012553"/>
              <a:gd name="connsiteY103" fmla="*/ 38204 h 273481"/>
              <a:gd name="connsiteX104" fmla="*/ 268693 w 1012553"/>
              <a:gd name="connsiteY104" fmla="*/ 27135 h 273481"/>
              <a:gd name="connsiteX105" fmla="*/ 283526 w 1012553"/>
              <a:gd name="connsiteY105" fmla="*/ 23160 h 273481"/>
              <a:gd name="connsiteX106" fmla="*/ 295809 w 1012553"/>
              <a:gd name="connsiteY106" fmla="*/ 25719 h 273481"/>
              <a:gd name="connsiteX107" fmla="*/ 304514 w 1012553"/>
              <a:gd name="connsiteY107" fmla="*/ 32808 h 273481"/>
              <a:gd name="connsiteX108" fmla="*/ 308507 w 1012553"/>
              <a:gd name="connsiteY108" fmla="*/ 43480 h 273481"/>
              <a:gd name="connsiteX109" fmla="*/ 297028 w 1012553"/>
              <a:gd name="connsiteY109" fmla="*/ 43480 h 273481"/>
              <a:gd name="connsiteX110" fmla="*/ 292704 w 1012553"/>
              <a:gd name="connsiteY110" fmla="*/ 36155 h 273481"/>
              <a:gd name="connsiteX111" fmla="*/ 283720 w 1012553"/>
              <a:gd name="connsiteY111" fmla="*/ 33083 h 273481"/>
              <a:gd name="connsiteX112" fmla="*/ 275097 w 1012553"/>
              <a:gd name="connsiteY112" fmla="*/ 35683 h 273481"/>
              <a:gd name="connsiteX113" fmla="*/ 269386 w 1012553"/>
              <a:gd name="connsiteY113" fmla="*/ 43009 h 273481"/>
              <a:gd name="connsiteX114" fmla="*/ 267334 w 1012553"/>
              <a:gd name="connsiteY114" fmla="*/ 54193 h 273481"/>
              <a:gd name="connsiteX115" fmla="*/ 269358 w 1012553"/>
              <a:gd name="connsiteY115" fmla="*/ 65614 h 273481"/>
              <a:gd name="connsiteX116" fmla="*/ 275014 w 1012553"/>
              <a:gd name="connsiteY116" fmla="*/ 73058 h 273481"/>
              <a:gd name="connsiteX117" fmla="*/ 283720 w 1012553"/>
              <a:gd name="connsiteY117" fmla="*/ 75698 h 273481"/>
              <a:gd name="connsiteX118" fmla="*/ 289792 w 1012553"/>
              <a:gd name="connsiteY118" fmla="*/ 74475 h 273481"/>
              <a:gd name="connsiteX119" fmla="*/ 294395 w 1012553"/>
              <a:gd name="connsiteY119" fmla="*/ 70893 h 273481"/>
              <a:gd name="connsiteX120" fmla="*/ 297028 w 1012553"/>
              <a:gd name="connsiteY120" fmla="*/ 65300 h 273481"/>
              <a:gd name="connsiteX121" fmla="*/ 308507 w 1012553"/>
              <a:gd name="connsiteY121" fmla="*/ 65300 h 273481"/>
              <a:gd name="connsiteX122" fmla="*/ 304681 w 1012553"/>
              <a:gd name="connsiteY122" fmla="*/ 75775 h 273481"/>
              <a:gd name="connsiteX123" fmla="*/ 296142 w 1012553"/>
              <a:gd name="connsiteY123" fmla="*/ 83023 h 273481"/>
              <a:gd name="connsiteX124" fmla="*/ 283637 w 1012553"/>
              <a:gd name="connsiteY124" fmla="*/ 85660 h 273481"/>
              <a:gd name="connsiteX125" fmla="*/ 346880 w 1012553"/>
              <a:gd name="connsiteY125" fmla="*/ 23947 h 273481"/>
              <a:gd name="connsiteX126" fmla="*/ 346880 w 1012553"/>
              <a:gd name="connsiteY126" fmla="*/ 33399 h 273481"/>
              <a:gd name="connsiteX127" fmla="*/ 313858 w 1012553"/>
              <a:gd name="connsiteY127" fmla="*/ 33399 h 273481"/>
              <a:gd name="connsiteX128" fmla="*/ 313858 w 1012553"/>
              <a:gd name="connsiteY128" fmla="*/ 23947 h 273481"/>
              <a:gd name="connsiteX129" fmla="*/ 346880 w 1012553"/>
              <a:gd name="connsiteY129" fmla="*/ 23947 h 273481"/>
              <a:gd name="connsiteX130" fmla="*/ 322703 w 1012553"/>
              <a:gd name="connsiteY130" fmla="*/ 9455 h 273481"/>
              <a:gd name="connsiteX131" fmla="*/ 334486 w 1012553"/>
              <a:gd name="connsiteY131" fmla="*/ 9455 h 273481"/>
              <a:gd name="connsiteX132" fmla="*/ 334486 w 1012553"/>
              <a:gd name="connsiteY132" fmla="*/ 66678 h 273481"/>
              <a:gd name="connsiteX133" fmla="*/ 335512 w 1012553"/>
              <a:gd name="connsiteY133" fmla="*/ 71838 h 273481"/>
              <a:gd name="connsiteX134" fmla="*/ 338146 w 1012553"/>
              <a:gd name="connsiteY134" fmla="*/ 74162 h 273481"/>
              <a:gd name="connsiteX135" fmla="*/ 341723 w 1012553"/>
              <a:gd name="connsiteY135" fmla="*/ 74752 h 273481"/>
              <a:gd name="connsiteX136" fmla="*/ 344218 w 1012553"/>
              <a:gd name="connsiteY136" fmla="*/ 74555 h 273481"/>
              <a:gd name="connsiteX137" fmla="*/ 345854 w 1012553"/>
              <a:gd name="connsiteY137" fmla="*/ 74239 h 273481"/>
              <a:gd name="connsiteX138" fmla="*/ 347989 w 1012553"/>
              <a:gd name="connsiteY138" fmla="*/ 83968 h 273481"/>
              <a:gd name="connsiteX139" fmla="*/ 345078 w 1012553"/>
              <a:gd name="connsiteY139" fmla="*/ 84756 h 273481"/>
              <a:gd name="connsiteX140" fmla="*/ 340365 w 1012553"/>
              <a:gd name="connsiteY140" fmla="*/ 85227 h 273481"/>
              <a:gd name="connsiteX141" fmla="*/ 331686 w 1012553"/>
              <a:gd name="connsiteY141" fmla="*/ 83575 h 273481"/>
              <a:gd name="connsiteX142" fmla="*/ 325198 w 1012553"/>
              <a:gd name="connsiteY142" fmla="*/ 78218 h 273481"/>
              <a:gd name="connsiteX143" fmla="*/ 322703 w 1012553"/>
              <a:gd name="connsiteY143" fmla="*/ 69118 h 273481"/>
              <a:gd name="connsiteX144" fmla="*/ 322703 w 1012553"/>
              <a:gd name="connsiteY144" fmla="*/ 9455 h 273481"/>
              <a:gd name="connsiteX145" fmla="*/ 409873 w 1012553"/>
              <a:gd name="connsiteY145" fmla="*/ 85660 h 273481"/>
              <a:gd name="connsiteX146" fmla="*/ 395012 w 1012553"/>
              <a:gd name="connsiteY146" fmla="*/ 81761 h 273481"/>
              <a:gd name="connsiteX147" fmla="*/ 385169 w 1012553"/>
              <a:gd name="connsiteY147" fmla="*/ 70851 h 273481"/>
              <a:gd name="connsiteX148" fmla="*/ 381676 w 1012553"/>
              <a:gd name="connsiteY148" fmla="*/ 54468 h 273481"/>
              <a:gd name="connsiteX149" fmla="*/ 385169 w 1012553"/>
              <a:gd name="connsiteY149" fmla="*/ 38007 h 273481"/>
              <a:gd name="connsiteX150" fmla="*/ 395012 w 1012553"/>
              <a:gd name="connsiteY150" fmla="*/ 27058 h 273481"/>
              <a:gd name="connsiteX151" fmla="*/ 409873 w 1012553"/>
              <a:gd name="connsiteY151" fmla="*/ 23160 h 273481"/>
              <a:gd name="connsiteX152" fmla="*/ 424707 w 1012553"/>
              <a:gd name="connsiteY152" fmla="*/ 27058 h 273481"/>
              <a:gd name="connsiteX153" fmla="*/ 434550 w 1012553"/>
              <a:gd name="connsiteY153" fmla="*/ 38007 h 273481"/>
              <a:gd name="connsiteX154" fmla="*/ 438071 w 1012553"/>
              <a:gd name="connsiteY154" fmla="*/ 54468 h 273481"/>
              <a:gd name="connsiteX155" fmla="*/ 434550 w 1012553"/>
              <a:gd name="connsiteY155" fmla="*/ 70851 h 273481"/>
              <a:gd name="connsiteX156" fmla="*/ 424707 w 1012553"/>
              <a:gd name="connsiteY156" fmla="*/ 81761 h 273481"/>
              <a:gd name="connsiteX157" fmla="*/ 409873 w 1012553"/>
              <a:gd name="connsiteY157" fmla="*/ 85660 h 273481"/>
              <a:gd name="connsiteX158" fmla="*/ 409901 w 1012553"/>
              <a:gd name="connsiteY158" fmla="*/ 75775 h 273481"/>
              <a:gd name="connsiteX159" fmla="*/ 419051 w 1012553"/>
              <a:gd name="connsiteY159" fmla="*/ 72861 h 273481"/>
              <a:gd name="connsiteX160" fmla="*/ 424402 w 1012553"/>
              <a:gd name="connsiteY160" fmla="*/ 65104 h 273481"/>
              <a:gd name="connsiteX161" fmla="*/ 426176 w 1012553"/>
              <a:gd name="connsiteY161" fmla="*/ 54429 h 273481"/>
              <a:gd name="connsiteX162" fmla="*/ 424402 w 1012553"/>
              <a:gd name="connsiteY162" fmla="*/ 43796 h 273481"/>
              <a:gd name="connsiteX163" fmla="*/ 419051 w 1012553"/>
              <a:gd name="connsiteY163" fmla="*/ 35958 h 273481"/>
              <a:gd name="connsiteX164" fmla="*/ 409901 w 1012553"/>
              <a:gd name="connsiteY164" fmla="*/ 33005 h 273481"/>
              <a:gd name="connsiteX165" fmla="*/ 400696 w 1012553"/>
              <a:gd name="connsiteY165" fmla="*/ 35958 h 273481"/>
              <a:gd name="connsiteX166" fmla="*/ 395290 w 1012553"/>
              <a:gd name="connsiteY166" fmla="*/ 43796 h 273481"/>
              <a:gd name="connsiteX167" fmla="*/ 393571 w 1012553"/>
              <a:gd name="connsiteY167" fmla="*/ 54429 h 273481"/>
              <a:gd name="connsiteX168" fmla="*/ 395290 w 1012553"/>
              <a:gd name="connsiteY168" fmla="*/ 65104 h 273481"/>
              <a:gd name="connsiteX169" fmla="*/ 400696 w 1012553"/>
              <a:gd name="connsiteY169" fmla="*/ 72861 h 273481"/>
              <a:gd name="connsiteX170" fmla="*/ 409901 w 1012553"/>
              <a:gd name="connsiteY170" fmla="*/ 75775 h 273481"/>
              <a:gd name="connsiteX171" fmla="*/ 487090 w 1012553"/>
              <a:gd name="connsiteY171" fmla="*/ 59353 h 273481"/>
              <a:gd name="connsiteX172" fmla="*/ 487090 w 1012553"/>
              <a:gd name="connsiteY172" fmla="*/ 23947 h 273481"/>
              <a:gd name="connsiteX173" fmla="*/ 498902 w 1012553"/>
              <a:gd name="connsiteY173" fmla="*/ 23947 h 273481"/>
              <a:gd name="connsiteX174" fmla="*/ 498902 w 1012553"/>
              <a:gd name="connsiteY174" fmla="*/ 84440 h 273481"/>
              <a:gd name="connsiteX175" fmla="*/ 487340 w 1012553"/>
              <a:gd name="connsiteY175" fmla="*/ 84440 h 273481"/>
              <a:gd name="connsiteX176" fmla="*/ 487340 w 1012553"/>
              <a:gd name="connsiteY176" fmla="*/ 73965 h 273481"/>
              <a:gd name="connsiteX177" fmla="*/ 486702 w 1012553"/>
              <a:gd name="connsiteY177" fmla="*/ 73965 h 273481"/>
              <a:gd name="connsiteX178" fmla="*/ 479992 w 1012553"/>
              <a:gd name="connsiteY178" fmla="*/ 82038 h 273481"/>
              <a:gd name="connsiteX179" fmla="*/ 468625 w 1012553"/>
              <a:gd name="connsiteY179" fmla="*/ 85227 h 273481"/>
              <a:gd name="connsiteX180" fmla="*/ 458311 w 1012553"/>
              <a:gd name="connsiteY180" fmla="*/ 82668 h 273481"/>
              <a:gd name="connsiteX181" fmla="*/ 451296 w 1012553"/>
              <a:gd name="connsiteY181" fmla="*/ 74988 h 273481"/>
              <a:gd name="connsiteX182" fmla="*/ 448773 w 1012553"/>
              <a:gd name="connsiteY182" fmla="*/ 62425 h 273481"/>
              <a:gd name="connsiteX183" fmla="*/ 448773 w 1012553"/>
              <a:gd name="connsiteY183" fmla="*/ 23947 h 273481"/>
              <a:gd name="connsiteX184" fmla="*/ 460556 w 1012553"/>
              <a:gd name="connsiteY184" fmla="*/ 23947 h 273481"/>
              <a:gd name="connsiteX185" fmla="*/ 460556 w 1012553"/>
              <a:gd name="connsiteY185" fmla="*/ 61006 h 273481"/>
              <a:gd name="connsiteX186" fmla="*/ 463967 w 1012553"/>
              <a:gd name="connsiteY186" fmla="*/ 70851 h 273481"/>
              <a:gd name="connsiteX187" fmla="*/ 472867 w 1012553"/>
              <a:gd name="connsiteY187" fmla="*/ 74514 h 273481"/>
              <a:gd name="connsiteX188" fmla="*/ 479438 w 1012553"/>
              <a:gd name="connsiteY188" fmla="*/ 72861 h 273481"/>
              <a:gd name="connsiteX189" fmla="*/ 484928 w 1012553"/>
              <a:gd name="connsiteY189" fmla="*/ 67860 h 273481"/>
              <a:gd name="connsiteX190" fmla="*/ 487090 w 1012553"/>
              <a:gd name="connsiteY190" fmla="*/ 59353 h 273481"/>
              <a:gd name="connsiteX191" fmla="*/ 540518 w 1012553"/>
              <a:gd name="connsiteY191" fmla="*/ 23947 h 273481"/>
              <a:gd name="connsiteX192" fmla="*/ 540518 w 1012553"/>
              <a:gd name="connsiteY192" fmla="*/ 33399 h 273481"/>
              <a:gd name="connsiteX193" fmla="*/ 507497 w 1012553"/>
              <a:gd name="connsiteY193" fmla="*/ 33399 h 273481"/>
              <a:gd name="connsiteX194" fmla="*/ 507497 w 1012553"/>
              <a:gd name="connsiteY194" fmla="*/ 23947 h 273481"/>
              <a:gd name="connsiteX195" fmla="*/ 540518 w 1012553"/>
              <a:gd name="connsiteY195" fmla="*/ 23947 h 273481"/>
              <a:gd name="connsiteX196" fmla="*/ 516341 w 1012553"/>
              <a:gd name="connsiteY196" fmla="*/ 9455 h 273481"/>
              <a:gd name="connsiteX197" fmla="*/ 528125 w 1012553"/>
              <a:gd name="connsiteY197" fmla="*/ 9455 h 273481"/>
              <a:gd name="connsiteX198" fmla="*/ 528125 w 1012553"/>
              <a:gd name="connsiteY198" fmla="*/ 66678 h 273481"/>
              <a:gd name="connsiteX199" fmla="*/ 529150 w 1012553"/>
              <a:gd name="connsiteY199" fmla="*/ 71838 h 273481"/>
              <a:gd name="connsiteX200" fmla="*/ 531785 w 1012553"/>
              <a:gd name="connsiteY200" fmla="*/ 74162 h 273481"/>
              <a:gd name="connsiteX201" fmla="*/ 535361 w 1012553"/>
              <a:gd name="connsiteY201" fmla="*/ 74752 h 273481"/>
              <a:gd name="connsiteX202" fmla="*/ 537857 w 1012553"/>
              <a:gd name="connsiteY202" fmla="*/ 74555 h 273481"/>
              <a:gd name="connsiteX203" fmla="*/ 539492 w 1012553"/>
              <a:gd name="connsiteY203" fmla="*/ 74239 h 273481"/>
              <a:gd name="connsiteX204" fmla="*/ 541627 w 1012553"/>
              <a:gd name="connsiteY204" fmla="*/ 83968 h 273481"/>
              <a:gd name="connsiteX205" fmla="*/ 538716 w 1012553"/>
              <a:gd name="connsiteY205" fmla="*/ 84756 h 273481"/>
              <a:gd name="connsiteX206" fmla="*/ 534003 w 1012553"/>
              <a:gd name="connsiteY206" fmla="*/ 85227 h 273481"/>
              <a:gd name="connsiteX207" fmla="*/ 525325 w 1012553"/>
              <a:gd name="connsiteY207" fmla="*/ 83575 h 273481"/>
              <a:gd name="connsiteX208" fmla="*/ 518836 w 1012553"/>
              <a:gd name="connsiteY208" fmla="*/ 78218 h 273481"/>
              <a:gd name="connsiteX209" fmla="*/ 516341 w 1012553"/>
              <a:gd name="connsiteY209" fmla="*/ 69118 h 273481"/>
              <a:gd name="connsiteX210" fmla="*/ 516341 w 1012553"/>
              <a:gd name="connsiteY210" fmla="*/ 9455 h 273481"/>
              <a:gd name="connsiteX211" fmla="*/ 564197 w 1012553"/>
              <a:gd name="connsiteY211" fmla="*/ 3782 h 273481"/>
              <a:gd name="connsiteX212" fmla="*/ 564197 w 1012553"/>
              <a:gd name="connsiteY212" fmla="*/ 84440 h 273481"/>
              <a:gd name="connsiteX213" fmla="*/ 552413 w 1012553"/>
              <a:gd name="connsiteY213" fmla="*/ 84440 h 273481"/>
              <a:gd name="connsiteX214" fmla="*/ 552413 w 1012553"/>
              <a:gd name="connsiteY214" fmla="*/ 3782 h 273481"/>
              <a:gd name="connsiteX215" fmla="*/ 564197 w 1012553"/>
              <a:gd name="connsiteY215" fmla="*/ 3782 h 273481"/>
              <a:gd name="connsiteX216" fmla="*/ 577588 w 1012553"/>
              <a:gd name="connsiteY216" fmla="*/ 84440 h 273481"/>
              <a:gd name="connsiteX217" fmla="*/ 577588 w 1012553"/>
              <a:gd name="connsiteY217" fmla="*/ 23947 h 273481"/>
              <a:gd name="connsiteX218" fmla="*/ 589372 w 1012553"/>
              <a:gd name="connsiteY218" fmla="*/ 23947 h 273481"/>
              <a:gd name="connsiteX219" fmla="*/ 589372 w 1012553"/>
              <a:gd name="connsiteY219" fmla="*/ 84440 h 273481"/>
              <a:gd name="connsiteX220" fmla="*/ 577588 w 1012553"/>
              <a:gd name="connsiteY220" fmla="*/ 84440 h 273481"/>
              <a:gd name="connsiteX221" fmla="*/ 583549 w 1012553"/>
              <a:gd name="connsiteY221" fmla="*/ 14612 h 273481"/>
              <a:gd name="connsiteX222" fmla="*/ 578254 w 1012553"/>
              <a:gd name="connsiteY222" fmla="*/ 12566 h 273481"/>
              <a:gd name="connsiteX223" fmla="*/ 576091 w 1012553"/>
              <a:gd name="connsiteY223" fmla="*/ 7602 h 273481"/>
              <a:gd name="connsiteX224" fmla="*/ 578254 w 1012553"/>
              <a:gd name="connsiteY224" fmla="*/ 2640 h 273481"/>
              <a:gd name="connsiteX225" fmla="*/ 583549 w 1012553"/>
              <a:gd name="connsiteY225" fmla="*/ 552 h 273481"/>
              <a:gd name="connsiteX226" fmla="*/ 588789 w 1012553"/>
              <a:gd name="connsiteY226" fmla="*/ 2640 h 273481"/>
              <a:gd name="connsiteX227" fmla="*/ 590980 w 1012553"/>
              <a:gd name="connsiteY227" fmla="*/ 7602 h 273481"/>
              <a:gd name="connsiteX228" fmla="*/ 588789 w 1012553"/>
              <a:gd name="connsiteY228" fmla="*/ 12566 h 273481"/>
              <a:gd name="connsiteX229" fmla="*/ 583549 w 1012553"/>
              <a:gd name="connsiteY229" fmla="*/ 14612 h 273481"/>
              <a:gd name="connsiteX230" fmla="*/ 628854 w 1012553"/>
              <a:gd name="connsiteY230" fmla="*/ 85660 h 273481"/>
              <a:gd name="connsiteX231" fmla="*/ 613438 w 1012553"/>
              <a:gd name="connsiteY231" fmla="*/ 81839 h 273481"/>
              <a:gd name="connsiteX232" fmla="*/ 603512 w 1012553"/>
              <a:gd name="connsiteY232" fmla="*/ 71009 h 273481"/>
              <a:gd name="connsiteX233" fmla="*/ 600046 w 1012553"/>
              <a:gd name="connsiteY233" fmla="*/ 54587 h 273481"/>
              <a:gd name="connsiteX234" fmla="*/ 603512 w 1012553"/>
              <a:gd name="connsiteY234" fmla="*/ 38204 h 273481"/>
              <a:gd name="connsiteX235" fmla="*/ 613271 w 1012553"/>
              <a:gd name="connsiteY235" fmla="*/ 27135 h 273481"/>
              <a:gd name="connsiteX236" fmla="*/ 628022 w 1012553"/>
              <a:gd name="connsiteY236" fmla="*/ 23160 h 273481"/>
              <a:gd name="connsiteX237" fmla="*/ 637947 w 1012553"/>
              <a:gd name="connsiteY237" fmla="*/ 24854 h 273481"/>
              <a:gd name="connsiteX238" fmla="*/ 646570 w 1012553"/>
              <a:gd name="connsiteY238" fmla="*/ 30169 h 273481"/>
              <a:gd name="connsiteX239" fmla="*/ 652587 w 1012553"/>
              <a:gd name="connsiteY239" fmla="*/ 39582 h 273481"/>
              <a:gd name="connsiteX240" fmla="*/ 654805 w 1012553"/>
              <a:gd name="connsiteY240" fmla="*/ 53564 h 273481"/>
              <a:gd name="connsiteX241" fmla="*/ 654805 w 1012553"/>
              <a:gd name="connsiteY241" fmla="*/ 57737 h 273481"/>
              <a:gd name="connsiteX242" fmla="*/ 606701 w 1012553"/>
              <a:gd name="connsiteY242" fmla="*/ 57737 h 273481"/>
              <a:gd name="connsiteX243" fmla="*/ 606701 w 1012553"/>
              <a:gd name="connsiteY243" fmla="*/ 48917 h 273481"/>
              <a:gd name="connsiteX244" fmla="*/ 643243 w 1012553"/>
              <a:gd name="connsiteY244" fmla="*/ 48917 h 273481"/>
              <a:gd name="connsiteX245" fmla="*/ 641358 w 1012553"/>
              <a:gd name="connsiteY245" fmla="*/ 40685 h 273481"/>
              <a:gd name="connsiteX246" fmla="*/ 636034 w 1012553"/>
              <a:gd name="connsiteY246" fmla="*/ 34974 h 273481"/>
              <a:gd name="connsiteX247" fmla="*/ 628105 w 1012553"/>
              <a:gd name="connsiteY247" fmla="*/ 32886 h 273481"/>
              <a:gd name="connsiteX248" fmla="*/ 619427 w 1012553"/>
              <a:gd name="connsiteY248" fmla="*/ 35329 h 273481"/>
              <a:gd name="connsiteX249" fmla="*/ 613770 w 1012553"/>
              <a:gd name="connsiteY249" fmla="*/ 41631 h 273481"/>
              <a:gd name="connsiteX250" fmla="*/ 611774 w 1012553"/>
              <a:gd name="connsiteY250" fmla="*/ 50018 h 273481"/>
              <a:gd name="connsiteX251" fmla="*/ 611774 w 1012553"/>
              <a:gd name="connsiteY251" fmla="*/ 56910 h 273481"/>
              <a:gd name="connsiteX252" fmla="*/ 613909 w 1012553"/>
              <a:gd name="connsiteY252" fmla="*/ 67230 h 273481"/>
              <a:gd name="connsiteX253" fmla="*/ 619953 w 1012553"/>
              <a:gd name="connsiteY253" fmla="*/ 73726 h 273481"/>
              <a:gd name="connsiteX254" fmla="*/ 628964 w 1012553"/>
              <a:gd name="connsiteY254" fmla="*/ 75933 h 273481"/>
              <a:gd name="connsiteX255" fmla="*/ 635064 w 1012553"/>
              <a:gd name="connsiteY255" fmla="*/ 74988 h 273481"/>
              <a:gd name="connsiteX256" fmla="*/ 639833 w 1012553"/>
              <a:gd name="connsiteY256" fmla="*/ 72074 h 273481"/>
              <a:gd name="connsiteX257" fmla="*/ 642910 w 1012553"/>
              <a:gd name="connsiteY257" fmla="*/ 67308 h 273481"/>
              <a:gd name="connsiteX258" fmla="*/ 654056 w 1012553"/>
              <a:gd name="connsiteY258" fmla="*/ 69315 h 273481"/>
              <a:gd name="connsiteX259" fmla="*/ 649232 w 1012553"/>
              <a:gd name="connsiteY259" fmla="*/ 77941 h 273481"/>
              <a:gd name="connsiteX260" fmla="*/ 640610 w 1012553"/>
              <a:gd name="connsiteY260" fmla="*/ 83652 h 273481"/>
              <a:gd name="connsiteX261" fmla="*/ 628854 w 1012553"/>
              <a:gd name="connsiteY261" fmla="*/ 85660 h 273481"/>
              <a:gd name="connsiteX262" fmla="*/ 665424 w 1012553"/>
              <a:gd name="connsiteY262" fmla="*/ 84440 h 273481"/>
              <a:gd name="connsiteX263" fmla="*/ 665424 w 1012553"/>
              <a:gd name="connsiteY263" fmla="*/ 23947 h 273481"/>
              <a:gd name="connsiteX264" fmla="*/ 676791 w 1012553"/>
              <a:gd name="connsiteY264" fmla="*/ 23947 h 273481"/>
              <a:gd name="connsiteX265" fmla="*/ 676791 w 1012553"/>
              <a:gd name="connsiteY265" fmla="*/ 33557 h 273481"/>
              <a:gd name="connsiteX266" fmla="*/ 677429 w 1012553"/>
              <a:gd name="connsiteY266" fmla="*/ 33557 h 273481"/>
              <a:gd name="connsiteX267" fmla="*/ 683252 w 1012553"/>
              <a:gd name="connsiteY267" fmla="*/ 25877 h 273481"/>
              <a:gd name="connsiteX268" fmla="*/ 692789 w 1012553"/>
              <a:gd name="connsiteY268" fmla="*/ 23040 h 273481"/>
              <a:gd name="connsiteX269" fmla="*/ 695396 w 1012553"/>
              <a:gd name="connsiteY269" fmla="*/ 23121 h 273481"/>
              <a:gd name="connsiteX270" fmla="*/ 697780 w 1012553"/>
              <a:gd name="connsiteY270" fmla="*/ 23318 h 273481"/>
              <a:gd name="connsiteX271" fmla="*/ 697780 w 1012553"/>
              <a:gd name="connsiteY271" fmla="*/ 34580 h 273481"/>
              <a:gd name="connsiteX272" fmla="*/ 695285 w 1012553"/>
              <a:gd name="connsiteY272" fmla="*/ 34147 h 273481"/>
              <a:gd name="connsiteX273" fmla="*/ 691653 w 1012553"/>
              <a:gd name="connsiteY273" fmla="*/ 33870 h 273481"/>
              <a:gd name="connsiteX274" fmla="*/ 684195 w 1012553"/>
              <a:gd name="connsiteY274" fmla="*/ 35645 h 273481"/>
              <a:gd name="connsiteX275" fmla="*/ 679093 w 1012553"/>
              <a:gd name="connsiteY275" fmla="*/ 40488 h 273481"/>
              <a:gd name="connsiteX276" fmla="*/ 677208 w 1012553"/>
              <a:gd name="connsiteY276" fmla="*/ 47498 h 273481"/>
              <a:gd name="connsiteX277" fmla="*/ 677208 w 1012553"/>
              <a:gd name="connsiteY277" fmla="*/ 84440 h 273481"/>
              <a:gd name="connsiteX278" fmla="*/ 665424 w 1012553"/>
              <a:gd name="connsiteY278" fmla="*/ 84440 h 273481"/>
              <a:gd name="connsiteX279" fmla="*/ 750876 w 1012553"/>
              <a:gd name="connsiteY279" fmla="*/ 38717 h 273481"/>
              <a:gd name="connsiteX280" fmla="*/ 740201 w 1012553"/>
              <a:gd name="connsiteY280" fmla="*/ 40605 h 273481"/>
              <a:gd name="connsiteX281" fmla="*/ 738066 w 1012553"/>
              <a:gd name="connsiteY281" fmla="*/ 36707 h 273481"/>
              <a:gd name="connsiteX282" fmla="*/ 734213 w 1012553"/>
              <a:gd name="connsiteY282" fmla="*/ 33673 h 273481"/>
              <a:gd name="connsiteX283" fmla="*/ 728112 w 1012553"/>
              <a:gd name="connsiteY283" fmla="*/ 32492 h 273481"/>
              <a:gd name="connsiteX284" fmla="*/ 719767 w 1012553"/>
              <a:gd name="connsiteY284" fmla="*/ 34738 h 273481"/>
              <a:gd name="connsiteX285" fmla="*/ 716412 w 1012553"/>
              <a:gd name="connsiteY285" fmla="*/ 40449 h 273481"/>
              <a:gd name="connsiteX286" fmla="*/ 718658 w 1012553"/>
              <a:gd name="connsiteY286" fmla="*/ 45332 h 273481"/>
              <a:gd name="connsiteX287" fmla="*/ 725895 w 1012553"/>
              <a:gd name="connsiteY287" fmla="*/ 48365 h 273481"/>
              <a:gd name="connsiteX288" fmla="*/ 735516 w 1012553"/>
              <a:gd name="connsiteY288" fmla="*/ 50570 h 273481"/>
              <a:gd name="connsiteX289" fmla="*/ 747965 w 1012553"/>
              <a:gd name="connsiteY289" fmla="*/ 56517 h 273481"/>
              <a:gd name="connsiteX290" fmla="*/ 752068 w 1012553"/>
              <a:gd name="connsiteY290" fmla="*/ 66953 h 273481"/>
              <a:gd name="connsiteX291" fmla="*/ 748907 w 1012553"/>
              <a:gd name="connsiteY291" fmla="*/ 76643 h 273481"/>
              <a:gd name="connsiteX292" fmla="*/ 740201 w 1012553"/>
              <a:gd name="connsiteY292" fmla="*/ 83258 h 273481"/>
              <a:gd name="connsiteX293" fmla="*/ 727336 w 1012553"/>
              <a:gd name="connsiteY293" fmla="*/ 85660 h 273481"/>
              <a:gd name="connsiteX294" fmla="*/ 710756 w 1012553"/>
              <a:gd name="connsiteY294" fmla="*/ 81329 h 273481"/>
              <a:gd name="connsiteX295" fmla="*/ 702854 w 1012553"/>
              <a:gd name="connsiteY295" fmla="*/ 68921 h 273481"/>
              <a:gd name="connsiteX296" fmla="*/ 714249 w 1012553"/>
              <a:gd name="connsiteY296" fmla="*/ 67189 h 273481"/>
              <a:gd name="connsiteX297" fmla="*/ 718630 w 1012553"/>
              <a:gd name="connsiteY297" fmla="*/ 73923 h 273481"/>
              <a:gd name="connsiteX298" fmla="*/ 727253 w 1012553"/>
              <a:gd name="connsiteY298" fmla="*/ 76169 h 273481"/>
              <a:gd name="connsiteX299" fmla="*/ 736486 w 1012553"/>
              <a:gd name="connsiteY299" fmla="*/ 73768 h 273481"/>
              <a:gd name="connsiteX300" fmla="*/ 739951 w 1012553"/>
              <a:gd name="connsiteY300" fmla="*/ 67821 h 273481"/>
              <a:gd name="connsiteX301" fmla="*/ 737844 w 1012553"/>
              <a:gd name="connsiteY301" fmla="*/ 63055 h 273481"/>
              <a:gd name="connsiteX302" fmla="*/ 731412 w 1012553"/>
              <a:gd name="connsiteY302" fmla="*/ 60141 h 273481"/>
              <a:gd name="connsiteX303" fmla="*/ 721181 w 1012553"/>
              <a:gd name="connsiteY303" fmla="*/ 57895 h 273481"/>
              <a:gd name="connsiteX304" fmla="*/ 708649 w 1012553"/>
              <a:gd name="connsiteY304" fmla="*/ 51751 h 273481"/>
              <a:gd name="connsiteX305" fmla="*/ 704628 w 1012553"/>
              <a:gd name="connsiteY305" fmla="*/ 41079 h 273481"/>
              <a:gd name="connsiteX306" fmla="*/ 707623 w 1012553"/>
              <a:gd name="connsiteY306" fmla="*/ 31705 h 273481"/>
              <a:gd name="connsiteX307" fmla="*/ 715913 w 1012553"/>
              <a:gd name="connsiteY307" fmla="*/ 25444 h 273481"/>
              <a:gd name="connsiteX308" fmla="*/ 728002 w 1012553"/>
              <a:gd name="connsiteY308" fmla="*/ 23160 h 273481"/>
              <a:gd name="connsiteX309" fmla="*/ 743417 w 1012553"/>
              <a:gd name="connsiteY309" fmla="*/ 27413 h 273481"/>
              <a:gd name="connsiteX310" fmla="*/ 750876 w 1012553"/>
              <a:gd name="connsiteY310" fmla="*/ 38717 h 273481"/>
              <a:gd name="connsiteX311" fmla="*/ 818250 w 1012553"/>
              <a:gd name="connsiteY311" fmla="*/ 23947 h 273481"/>
              <a:gd name="connsiteX312" fmla="*/ 818250 w 1012553"/>
              <a:gd name="connsiteY312" fmla="*/ 33399 h 273481"/>
              <a:gd name="connsiteX313" fmla="*/ 784092 w 1012553"/>
              <a:gd name="connsiteY313" fmla="*/ 33399 h 273481"/>
              <a:gd name="connsiteX314" fmla="*/ 784092 w 1012553"/>
              <a:gd name="connsiteY314" fmla="*/ 23947 h 273481"/>
              <a:gd name="connsiteX315" fmla="*/ 818250 w 1012553"/>
              <a:gd name="connsiteY315" fmla="*/ 23947 h 273481"/>
              <a:gd name="connsiteX316" fmla="*/ 793463 w 1012553"/>
              <a:gd name="connsiteY316" fmla="*/ 84440 h 273481"/>
              <a:gd name="connsiteX317" fmla="*/ 793463 w 1012553"/>
              <a:gd name="connsiteY317" fmla="*/ 16935 h 273481"/>
              <a:gd name="connsiteX318" fmla="*/ 795931 w 1012553"/>
              <a:gd name="connsiteY318" fmla="*/ 7525 h 273481"/>
              <a:gd name="connsiteX319" fmla="*/ 802501 w 1012553"/>
              <a:gd name="connsiteY319" fmla="*/ 1891 h 273481"/>
              <a:gd name="connsiteX320" fmla="*/ 811401 w 1012553"/>
              <a:gd name="connsiteY320" fmla="*/ 0 h 273481"/>
              <a:gd name="connsiteX321" fmla="*/ 817473 w 1012553"/>
              <a:gd name="connsiteY321" fmla="*/ 593 h 273481"/>
              <a:gd name="connsiteX322" fmla="*/ 821216 w 1012553"/>
              <a:gd name="connsiteY322" fmla="*/ 1616 h 273481"/>
              <a:gd name="connsiteX323" fmla="*/ 818472 w 1012553"/>
              <a:gd name="connsiteY323" fmla="*/ 11146 h 273481"/>
              <a:gd name="connsiteX324" fmla="*/ 816337 w 1012553"/>
              <a:gd name="connsiteY324" fmla="*/ 10594 h 273481"/>
              <a:gd name="connsiteX325" fmla="*/ 813176 w 1012553"/>
              <a:gd name="connsiteY325" fmla="*/ 10242 h 273481"/>
              <a:gd name="connsiteX326" fmla="*/ 807048 w 1012553"/>
              <a:gd name="connsiteY326" fmla="*/ 12369 h 273481"/>
              <a:gd name="connsiteX327" fmla="*/ 805219 w 1012553"/>
              <a:gd name="connsiteY327" fmla="*/ 18513 h 273481"/>
              <a:gd name="connsiteX328" fmla="*/ 805219 w 1012553"/>
              <a:gd name="connsiteY328" fmla="*/ 84440 h 273481"/>
              <a:gd name="connsiteX329" fmla="*/ 793463 w 1012553"/>
              <a:gd name="connsiteY329" fmla="*/ 84440 h 273481"/>
              <a:gd name="connsiteX330" fmla="*/ 827981 w 1012553"/>
              <a:gd name="connsiteY330" fmla="*/ 84440 h 273481"/>
              <a:gd name="connsiteX331" fmla="*/ 827981 w 1012553"/>
              <a:gd name="connsiteY331" fmla="*/ 23947 h 273481"/>
              <a:gd name="connsiteX332" fmla="*/ 839349 w 1012553"/>
              <a:gd name="connsiteY332" fmla="*/ 23947 h 273481"/>
              <a:gd name="connsiteX333" fmla="*/ 839349 w 1012553"/>
              <a:gd name="connsiteY333" fmla="*/ 33557 h 273481"/>
              <a:gd name="connsiteX334" fmla="*/ 839987 w 1012553"/>
              <a:gd name="connsiteY334" fmla="*/ 33557 h 273481"/>
              <a:gd name="connsiteX335" fmla="*/ 845810 w 1012553"/>
              <a:gd name="connsiteY335" fmla="*/ 25877 h 273481"/>
              <a:gd name="connsiteX336" fmla="*/ 855347 w 1012553"/>
              <a:gd name="connsiteY336" fmla="*/ 23040 h 273481"/>
              <a:gd name="connsiteX337" fmla="*/ 857953 w 1012553"/>
              <a:gd name="connsiteY337" fmla="*/ 23121 h 273481"/>
              <a:gd name="connsiteX338" fmla="*/ 860338 w 1012553"/>
              <a:gd name="connsiteY338" fmla="*/ 23318 h 273481"/>
              <a:gd name="connsiteX339" fmla="*/ 860338 w 1012553"/>
              <a:gd name="connsiteY339" fmla="*/ 34580 h 273481"/>
              <a:gd name="connsiteX340" fmla="*/ 857815 w 1012553"/>
              <a:gd name="connsiteY340" fmla="*/ 34147 h 273481"/>
              <a:gd name="connsiteX341" fmla="*/ 854210 w 1012553"/>
              <a:gd name="connsiteY341" fmla="*/ 33870 h 273481"/>
              <a:gd name="connsiteX342" fmla="*/ 846752 w 1012553"/>
              <a:gd name="connsiteY342" fmla="*/ 35645 h 273481"/>
              <a:gd name="connsiteX343" fmla="*/ 841651 w 1012553"/>
              <a:gd name="connsiteY343" fmla="*/ 40488 h 273481"/>
              <a:gd name="connsiteX344" fmla="*/ 839737 w 1012553"/>
              <a:gd name="connsiteY344" fmla="*/ 47498 h 273481"/>
              <a:gd name="connsiteX345" fmla="*/ 839737 w 1012553"/>
              <a:gd name="connsiteY345" fmla="*/ 84440 h 273481"/>
              <a:gd name="connsiteX346" fmla="*/ 827981 w 1012553"/>
              <a:gd name="connsiteY346" fmla="*/ 84440 h 273481"/>
              <a:gd name="connsiteX347" fmla="*/ 891419 w 1012553"/>
              <a:gd name="connsiteY347" fmla="*/ 85660 h 273481"/>
              <a:gd name="connsiteX348" fmla="*/ 876557 w 1012553"/>
              <a:gd name="connsiteY348" fmla="*/ 81761 h 273481"/>
              <a:gd name="connsiteX349" fmla="*/ 866715 w 1012553"/>
              <a:gd name="connsiteY349" fmla="*/ 70851 h 273481"/>
              <a:gd name="connsiteX350" fmla="*/ 863221 w 1012553"/>
              <a:gd name="connsiteY350" fmla="*/ 54468 h 273481"/>
              <a:gd name="connsiteX351" fmla="*/ 866715 w 1012553"/>
              <a:gd name="connsiteY351" fmla="*/ 38007 h 273481"/>
              <a:gd name="connsiteX352" fmla="*/ 876557 w 1012553"/>
              <a:gd name="connsiteY352" fmla="*/ 27058 h 273481"/>
              <a:gd name="connsiteX353" fmla="*/ 891419 w 1012553"/>
              <a:gd name="connsiteY353" fmla="*/ 23160 h 273481"/>
              <a:gd name="connsiteX354" fmla="*/ 906252 w 1012553"/>
              <a:gd name="connsiteY354" fmla="*/ 27058 h 273481"/>
              <a:gd name="connsiteX355" fmla="*/ 916095 w 1012553"/>
              <a:gd name="connsiteY355" fmla="*/ 38007 h 273481"/>
              <a:gd name="connsiteX356" fmla="*/ 919616 w 1012553"/>
              <a:gd name="connsiteY356" fmla="*/ 54468 h 273481"/>
              <a:gd name="connsiteX357" fmla="*/ 916095 w 1012553"/>
              <a:gd name="connsiteY357" fmla="*/ 70851 h 273481"/>
              <a:gd name="connsiteX358" fmla="*/ 906252 w 1012553"/>
              <a:gd name="connsiteY358" fmla="*/ 81761 h 273481"/>
              <a:gd name="connsiteX359" fmla="*/ 891419 w 1012553"/>
              <a:gd name="connsiteY359" fmla="*/ 85660 h 273481"/>
              <a:gd name="connsiteX360" fmla="*/ 891447 w 1012553"/>
              <a:gd name="connsiteY360" fmla="*/ 75775 h 273481"/>
              <a:gd name="connsiteX361" fmla="*/ 900596 w 1012553"/>
              <a:gd name="connsiteY361" fmla="*/ 72861 h 273481"/>
              <a:gd name="connsiteX362" fmla="*/ 905947 w 1012553"/>
              <a:gd name="connsiteY362" fmla="*/ 65104 h 273481"/>
              <a:gd name="connsiteX363" fmla="*/ 907721 w 1012553"/>
              <a:gd name="connsiteY363" fmla="*/ 54429 h 273481"/>
              <a:gd name="connsiteX364" fmla="*/ 905947 w 1012553"/>
              <a:gd name="connsiteY364" fmla="*/ 43796 h 273481"/>
              <a:gd name="connsiteX365" fmla="*/ 900596 w 1012553"/>
              <a:gd name="connsiteY365" fmla="*/ 35958 h 273481"/>
              <a:gd name="connsiteX366" fmla="*/ 891447 w 1012553"/>
              <a:gd name="connsiteY366" fmla="*/ 33005 h 273481"/>
              <a:gd name="connsiteX367" fmla="*/ 882241 w 1012553"/>
              <a:gd name="connsiteY367" fmla="*/ 35958 h 273481"/>
              <a:gd name="connsiteX368" fmla="*/ 876835 w 1012553"/>
              <a:gd name="connsiteY368" fmla="*/ 43796 h 273481"/>
              <a:gd name="connsiteX369" fmla="*/ 875116 w 1012553"/>
              <a:gd name="connsiteY369" fmla="*/ 54429 h 273481"/>
              <a:gd name="connsiteX370" fmla="*/ 876835 w 1012553"/>
              <a:gd name="connsiteY370" fmla="*/ 65104 h 273481"/>
              <a:gd name="connsiteX371" fmla="*/ 882241 w 1012553"/>
              <a:gd name="connsiteY371" fmla="*/ 72861 h 273481"/>
              <a:gd name="connsiteX372" fmla="*/ 891447 w 1012553"/>
              <a:gd name="connsiteY372" fmla="*/ 75775 h 273481"/>
              <a:gd name="connsiteX373" fmla="*/ 930319 w 1012553"/>
              <a:gd name="connsiteY373" fmla="*/ 84440 h 273481"/>
              <a:gd name="connsiteX374" fmla="*/ 930319 w 1012553"/>
              <a:gd name="connsiteY374" fmla="*/ 23947 h 273481"/>
              <a:gd name="connsiteX375" fmla="*/ 941630 w 1012553"/>
              <a:gd name="connsiteY375" fmla="*/ 23947 h 273481"/>
              <a:gd name="connsiteX376" fmla="*/ 941630 w 1012553"/>
              <a:gd name="connsiteY376" fmla="*/ 33792 h 273481"/>
              <a:gd name="connsiteX377" fmla="*/ 942379 w 1012553"/>
              <a:gd name="connsiteY377" fmla="*/ 33792 h 273481"/>
              <a:gd name="connsiteX378" fmla="*/ 948562 w 1012553"/>
              <a:gd name="connsiteY378" fmla="*/ 25993 h 273481"/>
              <a:gd name="connsiteX379" fmla="*/ 958821 w 1012553"/>
              <a:gd name="connsiteY379" fmla="*/ 23160 h 273481"/>
              <a:gd name="connsiteX380" fmla="*/ 968996 w 1012553"/>
              <a:gd name="connsiteY380" fmla="*/ 25993 h 273481"/>
              <a:gd name="connsiteX381" fmla="*/ 975096 w 1012553"/>
              <a:gd name="connsiteY381" fmla="*/ 33792 h 273481"/>
              <a:gd name="connsiteX382" fmla="*/ 975733 w 1012553"/>
              <a:gd name="connsiteY382" fmla="*/ 33792 h 273481"/>
              <a:gd name="connsiteX383" fmla="*/ 982609 w 1012553"/>
              <a:gd name="connsiteY383" fmla="*/ 26074 h 273481"/>
              <a:gd name="connsiteX384" fmla="*/ 993894 w 1012553"/>
              <a:gd name="connsiteY384" fmla="*/ 23160 h 273481"/>
              <a:gd name="connsiteX385" fmla="*/ 1007314 w 1012553"/>
              <a:gd name="connsiteY385" fmla="*/ 28319 h 273481"/>
              <a:gd name="connsiteX386" fmla="*/ 1012554 w 1012553"/>
              <a:gd name="connsiteY386" fmla="*/ 43874 h 273481"/>
              <a:gd name="connsiteX387" fmla="*/ 1012554 w 1012553"/>
              <a:gd name="connsiteY387" fmla="*/ 84440 h 273481"/>
              <a:gd name="connsiteX388" fmla="*/ 1000770 w 1012553"/>
              <a:gd name="connsiteY388" fmla="*/ 84440 h 273481"/>
              <a:gd name="connsiteX389" fmla="*/ 1000770 w 1012553"/>
              <a:gd name="connsiteY389" fmla="*/ 44977 h 273481"/>
              <a:gd name="connsiteX390" fmla="*/ 997415 w 1012553"/>
              <a:gd name="connsiteY390" fmla="*/ 36077 h 273481"/>
              <a:gd name="connsiteX391" fmla="*/ 989430 w 1012553"/>
              <a:gd name="connsiteY391" fmla="*/ 33318 h 273481"/>
              <a:gd name="connsiteX392" fmla="*/ 980502 w 1012553"/>
              <a:gd name="connsiteY392" fmla="*/ 36865 h 273481"/>
              <a:gd name="connsiteX393" fmla="*/ 977286 w 1012553"/>
              <a:gd name="connsiteY393" fmla="*/ 45884 h 273481"/>
              <a:gd name="connsiteX394" fmla="*/ 977286 w 1012553"/>
              <a:gd name="connsiteY394" fmla="*/ 84440 h 273481"/>
              <a:gd name="connsiteX395" fmla="*/ 965558 w 1012553"/>
              <a:gd name="connsiteY395" fmla="*/ 84440 h 273481"/>
              <a:gd name="connsiteX396" fmla="*/ 965558 w 1012553"/>
              <a:gd name="connsiteY396" fmla="*/ 44229 h 273481"/>
              <a:gd name="connsiteX397" fmla="*/ 962480 w 1012553"/>
              <a:gd name="connsiteY397" fmla="*/ 36313 h 273481"/>
              <a:gd name="connsiteX398" fmla="*/ 954496 w 1012553"/>
              <a:gd name="connsiteY398" fmla="*/ 33318 h 273481"/>
              <a:gd name="connsiteX399" fmla="*/ 948313 w 1012553"/>
              <a:gd name="connsiteY399" fmla="*/ 35093 h 273481"/>
              <a:gd name="connsiteX400" fmla="*/ 943793 w 1012553"/>
              <a:gd name="connsiteY400" fmla="*/ 39937 h 273481"/>
              <a:gd name="connsiteX401" fmla="*/ 942102 w 1012553"/>
              <a:gd name="connsiteY401" fmla="*/ 47143 h 273481"/>
              <a:gd name="connsiteX402" fmla="*/ 942102 w 1012553"/>
              <a:gd name="connsiteY402" fmla="*/ 84440 h 273481"/>
              <a:gd name="connsiteX403" fmla="*/ 930319 w 1012553"/>
              <a:gd name="connsiteY403" fmla="*/ 84440 h 273481"/>
              <a:gd name="connsiteX404" fmla="*/ 113732 w 1012553"/>
              <a:gd name="connsiteY404" fmla="*/ 252016 h 273481"/>
              <a:gd name="connsiteX405" fmla="*/ 98344 w 1012553"/>
              <a:gd name="connsiteY405" fmla="*/ 248195 h 273481"/>
              <a:gd name="connsiteX406" fmla="*/ 88418 w 1012553"/>
              <a:gd name="connsiteY406" fmla="*/ 237365 h 273481"/>
              <a:gd name="connsiteX407" fmla="*/ 84952 w 1012553"/>
              <a:gd name="connsiteY407" fmla="*/ 220943 h 273481"/>
              <a:gd name="connsiteX408" fmla="*/ 88418 w 1012553"/>
              <a:gd name="connsiteY408" fmla="*/ 204560 h 273481"/>
              <a:gd name="connsiteX409" fmla="*/ 98178 w 1012553"/>
              <a:gd name="connsiteY409" fmla="*/ 193492 h 273481"/>
              <a:gd name="connsiteX410" fmla="*/ 112928 w 1012553"/>
              <a:gd name="connsiteY410" fmla="*/ 189516 h 273481"/>
              <a:gd name="connsiteX411" fmla="*/ 122854 w 1012553"/>
              <a:gd name="connsiteY411" fmla="*/ 191210 h 273481"/>
              <a:gd name="connsiteX412" fmla="*/ 131477 w 1012553"/>
              <a:gd name="connsiteY412" fmla="*/ 196525 h 273481"/>
              <a:gd name="connsiteX413" fmla="*/ 137493 w 1012553"/>
              <a:gd name="connsiteY413" fmla="*/ 205938 h 273481"/>
              <a:gd name="connsiteX414" fmla="*/ 139711 w 1012553"/>
              <a:gd name="connsiteY414" fmla="*/ 219920 h 273481"/>
              <a:gd name="connsiteX415" fmla="*/ 139711 w 1012553"/>
              <a:gd name="connsiteY415" fmla="*/ 224093 h 273481"/>
              <a:gd name="connsiteX416" fmla="*/ 91607 w 1012553"/>
              <a:gd name="connsiteY416" fmla="*/ 224093 h 273481"/>
              <a:gd name="connsiteX417" fmla="*/ 91607 w 1012553"/>
              <a:gd name="connsiteY417" fmla="*/ 215273 h 273481"/>
              <a:gd name="connsiteX418" fmla="*/ 128150 w 1012553"/>
              <a:gd name="connsiteY418" fmla="*/ 215273 h 273481"/>
              <a:gd name="connsiteX419" fmla="*/ 126264 w 1012553"/>
              <a:gd name="connsiteY419" fmla="*/ 207041 h 273481"/>
              <a:gd name="connsiteX420" fmla="*/ 120940 w 1012553"/>
              <a:gd name="connsiteY420" fmla="*/ 201330 h 273481"/>
              <a:gd name="connsiteX421" fmla="*/ 112983 w 1012553"/>
              <a:gd name="connsiteY421" fmla="*/ 199242 h 273481"/>
              <a:gd name="connsiteX422" fmla="*/ 104333 w 1012553"/>
              <a:gd name="connsiteY422" fmla="*/ 201685 h 273481"/>
              <a:gd name="connsiteX423" fmla="*/ 98649 w 1012553"/>
              <a:gd name="connsiteY423" fmla="*/ 207987 h 273481"/>
              <a:gd name="connsiteX424" fmla="*/ 96680 w 1012553"/>
              <a:gd name="connsiteY424" fmla="*/ 216374 h 273481"/>
              <a:gd name="connsiteX425" fmla="*/ 96680 w 1012553"/>
              <a:gd name="connsiteY425" fmla="*/ 223267 h 273481"/>
              <a:gd name="connsiteX426" fmla="*/ 98815 w 1012553"/>
              <a:gd name="connsiteY426" fmla="*/ 233586 h 273481"/>
              <a:gd name="connsiteX427" fmla="*/ 104832 w 1012553"/>
              <a:gd name="connsiteY427" fmla="*/ 240082 h 273481"/>
              <a:gd name="connsiteX428" fmla="*/ 113871 w 1012553"/>
              <a:gd name="connsiteY428" fmla="*/ 242289 h 273481"/>
              <a:gd name="connsiteX429" fmla="*/ 119970 w 1012553"/>
              <a:gd name="connsiteY429" fmla="*/ 241344 h 273481"/>
              <a:gd name="connsiteX430" fmla="*/ 124739 w 1012553"/>
              <a:gd name="connsiteY430" fmla="*/ 238430 h 273481"/>
              <a:gd name="connsiteX431" fmla="*/ 127816 w 1012553"/>
              <a:gd name="connsiteY431" fmla="*/ 233664 h 273481"/>
              <a:gd name="connsiteX432" fmla="*/ 138962 w 1012553"/>
              <a:gd name="connsiteY432" fmla="*/ 235671 h 273481"/>
              <a:gd name="connsiteX433" fmla="*/ 134138 w 1012553"/>
              <a:gd name="connsiteY433" fmla="*/ 244297 h 273481"/>
              <a:gd name="connsiteX434" fmla="*/ 125516 w 1012553"/>
              <a:gd name="connsiteY434" fmla="*/ 250008 h 273481"/>
              <a:gd name="connsiteX435" fmla="*/ 113732 w 1012553"/>
              <a:gd name="connsiteY435" fmla="*/ 252016 h 273481"/>
              <a:gd name="connsiteX436" fmla="*/ 167937 w 1012553"/>
              <a:gd name="connsiteY436" fmla="*/ 252135 h 273481"/>
              <a:gd name="connsiteX437" fmla="*/ 157539 w 1012553"/>
              <a:gd name="connsiteY437" fmla="*/ 250008 h 273481"/>
              <a:gd name="connsiteX438" fmla="*/ 150164 w 1012553"/>
              <a:gd name="connsiteY438" fmla="*/ 243745 h 273481"/>
              <a:gd name="connsiteX439" fmla="*/ 147502 w 1012553"/>
              <a:gd name="connsiteY439" fmla="*/ 233703 h 273481"/>
              <a:gd name="connsiteX440" fmla="*/ 149471 w 1012553"/>
              <a:gd name="connsiteY440" fmla="*/ 225274 h 273481"/>
              <a:gd name="connsiteX441" fmla="*/ 154767 w 1012553"/>
              <a:gd name="connsiteY441" fmla="*/ 220036 h 273481"/>
              <a:gd name="connsiteX442" fmla="*/ 162253 w 1012553"/>
              <a:gd name="connsiteY442" fmla="*/ 217122 h 273481"/>
              <a:gd name="connsiteX443" fmla="*/ 170681 w 1012553"/>
              <a:gd name="connsiteY443" fmla="*/ 215625 h 273481"/>
              <a:gd name="connsiteX444" fmla="*/ 179498 w 1012553"/>
              <a:gd name="connsiteY444" fmla="*/ 214602 h 273481"/>
              <a:gd name="connsiteX445" fmla="*/ 184433 w 1012553"/>
              <a:gd name="connsiteY445" fmla="*/ 213224 h 273481"/>
              <a:gd name="connsiteX446" fmla="*/ 185959 w 1012553"/>
              <a:gd name="connsiteY446" fmla="*/ 210152 h 273481"/>
              <a:gd name="connsiteX447" fmla="*/ 185959 w 1012553"/>
              <a:gd name="connsiteY447" fmla="*/ 209875 h 273481"/>
              <a:gd name="connsiteX448" fmla="*/ 183047 w 1012553"/>
              <a:gd name="connsiteY448" fmla="*/ 201881 h 273481"/>
              <a:gd name="connsiteX449" fmla="*/ 174480 w 1012553"/>
              <a:gd name="connsiteY449" fmla="*/ 199045 h 273481"/>
              <a:gd name="connsiteX450" fmla="*/ 165081 w 1012553"/>
              <a:gd name="connsiteY450" fmla="*/ 201685 h 273481"/>
              <a:gd name="connsiteX451" fmla="*/ 160395 w 1012553"/>
              <a:gd name="connsiteY451" fmla="*/ 207474 h 273481"/>
              <a:gd name="connsiteX452" fmla="*/ 149332 w 1012553"/>
              <a:gd name="connsiteY452" fmla="*/ 204954 h 273481"/>
              <a:gd name="connsiteX453" fmla="*/ 155099 w 1012553"/>
              <a:gd name="connsiteY453" fmla="*/ 196053 h 273481"/>
              <a:gd name="connsiteX454" fmla="*/ 163860 w 1012553"/>
              <a:gd name="connsiteY454" fmla="*/ 191091 h 273481"/>
              <a:gd name="connsiteX455" fmla="*/ 174313 w 1012553"/>
              <a:gd name="connsiteY455" fmla="*/ 189516 h 273481"/>
              <a:gd name="connsiteX456" fmla="*/ 181993 w 1012553"/>
              <a:gd name="connsiteY456" fmla="*/ 190381 h 273481"/>
              <a:gd name="connsiteX457" fmla="*/ 189618 w 1012553"/>
              <a:gd name="connsiteY457" fmla="*/ 193453 h 273481"/>
              <a:gd name="connsiteX458" fmla="*/ 195496 w 1012553"/>
              <a:gd name="connsiteY458" fmla="*/ 199874 h 273481"/>
              <a:gd name="connsiteX459" fmla="*/ 197769 w 1012553"/>
              <a:gd name="connsiteY459" fmla="*/ 210623 h 273481"/>
              <a:gd name="connsiteX460" fmla="*/ 197769 w 1012553"/>
              <a:gd name="connsiteY460" fmla="*/ 250796 h 273481"/>
              <a:gd name="connsiteX461" fmla="*/ 186291 w 1012553"/>
              <a:gd name="connsiteY461" fmla="*/ 250796 h 273481"/>
              <a:gd name="connsiteX462" fmla="*/ 186291 w 1012553"/>
              <a:gd name="connsiteY462" fmla="*/ 242525 h 273481"/>
              <a:gd name="connsiteX463" fmla="*/ 185820 w 1012553"/>
              <a:gd name="connsiteY463" fmla="*/ 242525 h 273481"/>
              <a:gd name="connsiteX464" fmla="*/ 182382 w 1012553"/>
              <a:gd name="connsiteY464" fmla="*/ 247014 h 273481"/>
              <a:gd name="connsiteX465" fmla="*/ 176504 w 1012553"/>
              <a:gd name="connsiteY465" fmla="*/ 250676 h 273481"/>
              <a:gd name="connsiteX466" fmla="*/ 167937 w 1012553"/>
              <a:gd name="connsiteY466" fmla="*/ 252135 h 273481"/>
              <a:gd name="connsiteX467" fmla="*/ 170487 w 1012553"/>
              <a:gd name="connsiteY467" fmla="*/ 242683 h 273481"/>
              <a:gd name="connsiteX468" fmla="*/ 178833 w 1012553"/>
              <a:gd name="connsiteY468" fmla="*/ 240753 h 273481"/>
              <a:gd name="connsiteX469" fmla="*/ 184156 w 1012553"/>
              <a:gd name="connsiteY469" fmla="*/ 235713 h 273481"/>
              <a:gd name="connsiteX470" fmla="*/ 186013 w 1012553"/>
              <a:gd name="connsiteY470" fmla="*/ 228978 h 273481"/>
              <a:gd name="connsiteX471" fmla="*/ 186013 w 1012553"/>
              <a:gd name="connsiteY471" fmla="*/ 221179 h 273481"/>
              <a:gd name="connsiteX472" fmla="*/ 183574 w 1012553"/>
              <a:gd name="connsiteY472" fmla="*/ 222360 h 273481"/>
              <a:gd name="connsiteX473" fmla="*/ 179498 w 1012553"/>
              <a:gd name="connsiteY473" fmla="*/ 223267 h 273481"/>
              <a:gd name="connsiteX474" fmla="*/ 175062 w 1012553"/>
              <a:gd name="connsiteY474" fmla="*/ 223935 h 273481"/>
              <a:gd name="connsiteX475" fmla="*/ 171429 w 1012553"/>
              <a:gd name="connsiteY475" fmla="*/ 224409 h 273481"/>
              <a:gd name="connsiteX476" fmla="*/ 165164 w 1012553"/>
              <a:gd name="connsiteY476" fmla="*/ 225867 h 273481"/>
              <a:gd name="connsiteX477" fmla="*/ 160672 w 1012553"/>
              <a:gd name="connsiteY477" fmla="*/ 228820 h 273481"/>
              <a:gd name="connsiteX478" fmla="*/ 159036 w 1012553"/>
              <a:gd name="connsiteY478" fmla="*/ 233861 h 273481"/>
              <a:gd name="connsiteX479" fmla="*/ 162253 w 1012553"/>
              <a:gd name="connsiteY479" fmla="*/ 240476 h 273481"/>
              <a:gd name="connsiteX480" fmla="*/ 170487 w 1012553"/>
              <a:gd name="connsiteY480" fmla="*/ 242683 h 273481"/>
              <a:gd name="connsiteX481" fmla="*/ 236503 w 1012553"/>
              <a:gd name="connsiteY481" fmla="*/ 252016 h 273481"/>
              <a:gd name="connsiteX482" fmla="*/ 221392 w 1012553"/>
              <a:gd name="connsiteY482" fmla="*/ 248040 h 273481"/>
              <a:gd name="connsiteX483" fmla="*/ 211688 w 1012553"/>
              <a:gd name="connsiteY483" fmla="*/ 236971 h 273481"/>
              <a:gd name="connsiteX484" fmla="*/ 208305 w 1012553"/>
              <a:gd name="connsiteY484" fmla="*/ 220824 h 273481"/>
              <a:gd name="connsiteX485" fmla="*/ 211771 w 1012553"/>
              <a:gd name="connsiteY485" fmla="*/ 204560 h 273481"/>
              <a:gd name="connsiteX486" fmla="*/ 221531 w 1012553"/>
              <a:gd name="connsiteY486" fmla="*/ 193492 h 273481"/>
              <a:gd name="connsiteX487" fmla="*/ 236392 w 1012553"/>
              <a:gd name="connsiteY487" fmla="*/ 189516 h 273481"/>
              <a:gd name="connsiteX488" fmla="*/ 248674 w 1012553"/>
              <a:gd name="connsiteY488" fmla="*/ 192075 h 273481"/>
              <a:gd name="connsiteX489" fmla="*/ 257380 w 1012553"/>
              <a:gd name="connsiteY489" fmla="*/ 199164 h 273481"/>
              <a:gd name="connsiteX490" fmla="*/ 261345 w 1012553"/>
              <a:gd name="connsiteY490" fmla="*/ 209836 h 273481"/>
              <a:gd name="connsiteX491" fmla="*/ 249894 w 1012553"/>
              <a:gd name="connsiteY491" fmla="*/ 209836 h 273481"/>
              <a:gd name="connsiteX492" fmla="*/ 245569 w 1012553"/>
              <a:gd name="connsiteY492" fmla="*/ 202511 h 273481"/>
              <a:gd name="connsiteX493" fmla="*/ 236586 w 1012553"/>
              <a:gd name="connsiteY493" fmla="*/ 199439 h 273481"/>
              <a:gd name="connsiteX494" fmla="*/ 227963 w 1012553"/>
              <a:gd name="connsiteY494" fmla="*/ 202039 h 273481"/>
              <a:gd name="connsiteX495" fmla="*/ 222251 w 1012553"/>
              <a:gd name="connsiteY495" fmla="*/ 209365 h 273481"/>
              <a:gd name="connsiteX496" fmla="*/ 220200 w 1012553"/>
              <a:gd name="connsiteY496" fmla="*/ 220549 h 273481"/>
              <a:gd name="connsiteX497" fmla="*/ 222224 w 1012553"/>
              <a:gd name="connsiteY497" fmla="*/ 231970 h 273481"/>
              <a:gd name="connsiteX498" fmla="*/ 227880 w 1012553"/>
              <a:gd name="connsiteY498" fmla="*/ 239414 h 273481"/>
              <a:gd name="connsiteX499" fmla="*/ 236586 w 1012553"/>
              <a:gd name="connsiteY499" fmla="*/ 242054 h 273481"/>
              <a:gd name="connsiteX500" fmla="*/ 242658 w 1012553"/>
              <a:gd name="connsiteY500" fmla="*/ 240831 h 273481"/>
              <a:gd name="connsiteX501" fmla="*/ 247260 w 1012553"/>
              <a:gd name="connsiteY501" fmla="*/ 237249 h 273481"/>
              <a:gd name="connsiteX502" fmla="*/ 249894 w 1012553"/>
              <a:gd name="connsiteY502" fmla="*/ 231656 h 273481"/>
              <a:gd name="connsiteX503" fmla="*/ 261345 w 1012553"/>
              <a:gd name="connsiteY503" fmla="*/ 231656 h 273481"/>
              <a:gd name="connsiteX504" fmla="*/ 257547 w 1012553"/>
              <a:gd name="connsiteY504" fmla="*/ 242131 h 273481"/>
              <a:gd name="connsiteX505" fmla="*/ 248980 w 1012553"/>
              <a:gd name="connsiteY505" fmla="*/ 249379 h 273481"/>
              <a:gd name="connsiteX506" fmla="*/ 236503 w 1012553"/>
              <a:gd name="connsiteY506" fmla="*/ 252016 h 273481"/>
              <a:gd name="connsiteX507" fmla="*/ 283276 w 1012553"/>
              <a:gd name="connsiteY507" fmla="*/ 214877 h 273481"/>
              <a:gd name="connsiteX508" fmla="*/ 283276 w 1012553"/>
              <a:gd name="connsiteY508" fmla="*/ 250796 h 273481"/>
              <a:gd name="connsiteX509" fmla="*/ 271521 w 1012553"/>
              <a:gd name="connsiteY509" fmla="*/ 250796 h 273481"/>
              <a:gd name="connsiteX510" fmla="*/ 271521 w 1012553"/>
              <a:gd name="connsiteY510" fmla="*/ 170138 h 273481"/>
              <a:gd name="connsiteX511" fmla="*/ 283138 w 1012553"/>
              <a:gd name="connsiteY511" fmla="*/ 170138 h 273481"/>
              <a:gd name="connsiteX512" fmla="*/ 283138 w 1012553"/>
              <a:gd name="connsiteY512" fmla="*/ 200149 h 273481"/>
              <a:gd name="connsiteX513" fmla="*/ 283886 w 1012553"/>
              <a:gd name="connsiteY513" fmla="*/ 200149 h 273481"/>
              <a:gd name="connsiteX514" fmla="*/ 290374 w 1012553"/>
              <a:gd name="connsiteY514" fmla="*/ 192391 h 273481"/>
              <a:gd name="connsiteX515" fmla="*/ 301797 w 1012553"/>
              <a:gd name="connsiteY515" fmla="*/ 189516 h 273481"/>
              <a:gd name="connsiteX516" fmla="*/ 312666 w 1012553"/>
              <a:gd name="connsiteY516" fmla="*/ 192075 h 273481"/>
              <a:gd name="connsiteX517" fmla="*/ 319902 w 1012553"/>
              <a:gd name="connsiteY517" fmla="*/ 199716 h 273481"/>
              <a:gd name="connsiteX518" fmla="*/ 322509 w 1012553"/>
              <a:gd name="connsiteY518" fmla="*/ 212318 h 273481"/>
              <a:gd name="connsiteX519" fmla="*/ 322509 w 1012553"/>
              <a:gd name="connsiteY519" fmla="*/ 250796 h 273481"/>
              <a:gd name="connsiteX520" fmla="*/ 310726 w 1012553"/>
              <a:gd name="connsiteY520" fmla="*/ 250796 h 273481"/>
              <a:gd name="connsiteX521" fmla="*/ 310726 w 1012553"/>
              <a:gd name="connsiteY521" fmla="*/ 213737 h 273481"/>
              <a:gd name="connsiteX522" fmla="*/ 307315 w 1012553"/>
              <a:gd name="connsiteY522" fmla="*/ 203417 h 273481"/>
              <a:gd name="connsiteX523" fmla="*/ 297777 w 1012553"/>
              <a:gd name="connsiteY523" fmla="*/ 199716 h 273481"/>
              <a:gd name="connsiteX524" fmla="*/ 290291 w 1012553"/>
              <a:gd name="connsiteY524" fmla="*/ 201488 h 273481"/>
              <a:gd name="connsiteX525" fmla="*/ 285134 w 1012553"/>
              <a:gd name="connsiteY525" fmla="*/ 206686 h 273481"/>
              <a:gd name="connsiteX526" fmla="*/ 283276 w 1012553"/>
              <a:gd name="connsiteY526" fmla="*/ 214877 h 273481"/>
              <a:gd name="connsiteX527" fmla="*/ 388774 w 1012553"/>
              <a:gd name="connsiteY527" fmla="*/ 252016 h 273481"/>
              <a:gd name="connsiteX528" fmla="*/ 373358 w 1012553"/>
              <a:gd name="connsiteY528" fmla="*/ 248195 h 273481"/>
              <a:gd name="connsiteX529" fmla="*/ 363460 w 1012553"/>
              <a:gd name="connsiteY529" fmla="*/ 237365 h 273481"/>
              <a:gd name="connsiteX530" fmla="*/ 359994 w 1012553"/>
              <a:gd name="connsiteY530" fmla="*/ 220943 h 273481"/>
              <a:gd name="connsiteX531" fmla="*/ 363460 w 1012553"/>
              <a:gd name="connsiteY531" fmla="*/ 204560 h 273481"/>
              <a:gd name="connsiteX532" fmla="*/ 373219 w 1012553"/>
              <a:gd name="connsiteY532" fmla="*/ 193492 h 273481"/>
              <a:gd name="connsiteX533" fmla="*/ 387942 w 1012553"/>
              <a:gd name="connsiteY533" fmla="*/ 189516 h 273481"/>
              <a:gd name="connsiteX534" fmla="*/ 397868 w 1012553"/>
              <a:gd name="connsiteY534" fmla="*/ 191210 h 273481"/>
              <a:gd name="connsiteX535" fmla="*/ 406491 w 1012553"/>
              <a:gd name="connsiteY535" fmla="*/ 196525 h 273481"/>
              <a:gd name="connsiteX536" fmla="*/ 412508 w 1012553"/>
              <a:gd name="connsiteY536" fmla="*/ 205938 h 273481"/>
              <a:gd name="connsiteX537" fmla="*/ 414725 w 1012553"/>
              <a:gd name="connsiteY537" fmla="*/ 219920 h 273481"/>
              <a:gd name="connsiteX538" fmla="*/ 414725 w 1012553"/>
              <a:gd name="connsiteY538" fmla="*/ 224093 h 273481"/>
              <a:gd name="connsiteX539" fmla="*/ 366649 w 1012553"/>
              <a:gd name="connsiteY539" fmla="*/ 224093 h 273481"/>
              <a:gd name="connsiteX540" fmla="*/ 366649 w 1012553"/>
              <a:gd name="connsiteY540" fmla="*/ 215273 h 273481"/>
              <a:gd name="connsiteX541" fmla="*/ 403191 w 1012553"/>
              <a:gd name="connsiteY541" fmla="*/ 215273 h 273481"/>
              <a:gd name="connsiteX542" fmla="*/ 401306 w 1012553"/>
              <a:gd name="connsiteY542" fmla="*/ 207041 h 273481"/>
              <a:gd name="connsiteX543" fmla="*/ 395983 w 1012553"/>
              <a:gd name="connsiteY543" fmla="*/ 201330 h 273481"/>
              <a:gd name="connsiteX544" fmla="*/ 388025 w 1012553"/>
              <a:gd name="connsiteY544" fmla="*/ 199242 h 273481"/>
              <a:gd name="connsiteX545" fmla="*/ 379347 w 1012553"/>
              <a:gd name="connsiteY545" fmla="*/ 201685 h 273481"/>
              <a:gd name="connsiteX546" fmla="*/ 373691 w 1012553"/>
              <a:gd name="connsiteY546" fmla="*/ 207987 h 273481"/>
              <a:gd name="connsiteX547" fmla="*/ 371723 w 1012553"/>
              <a:gd name="connsiteY547" fmla="*/ 216374 h 273481"/>
              <a:gd name="connsiteX548" fmla="*/ 371723 w 1012553"/>
              <a:gd name="connsiteY548" fmla="*/ 223267 h 273481"/>
              <a:gd name="connsiteX549" fmla="*/ 373857 w 1012553"/>
              <a:gd name="connsiteY549" fmla="*/ 233586 h 273481"/>
              <a:gd name="connsiteX550" fmla="*/ 379874 w 1012553"/>
              <a:gd name="connsiteY550" fmla="*/ 240082 h 273481"/>
              <a:gd name="connsiteX551" fmla="*/ 388885 w 1012553"/>
              <a:gd name="connsiteY551" fmla="*/ 242289 h 273481"/>
              <a:gd name="connsiteX552" fmla="*/ 394985 w 1012553"/>
              <a:gd name="connsiteY552" fmla="*/ 241344 h 273481"/>
              <a:gd name="connsiteX553" fmla="*/ 399753 w 1012553"/>
              <a:gd name="connsiteY553" fmla="*/ 238430 h 273481"/>
              <a:gd name="connsiteX554" fmla="*/ 402831 w 1012553"/>
              <a:gd name="connsiteY554" fmla="*/ 233664 h 273481"/>
              <a:gd name="connsiteX555" fmla="*/ 413977 w 1012553"/>
              <a:gd name="connsiteY555" fmla="*/ 235671 h 273481"/>
              <a:gd name="connsiteX556" fmla="*/ 409180 w 1012553"/>
              <a:gd name="connsiteY556" fmla="*/ 244297 h 273481"/>
              <a:gd name="connsiteX557" fmla="*/ 400558 w 1012553"/>
              <a:gd name="connsiteY557" fmla="*/ 250008 h 273481"/>
              <a:gd name="connsiteX558" fmla="*/ 388774 w 1012553"/>
              <a:gd name="connsiteY558" fmla="*/ 252016 h 273481"/>
              <a:gd name="connsiteX559" fmla="*/ 433247 w 1012553"/>
              <a:gd name="connsiteY559" fmla="*/ 190303 h 273481"/>
              <a:gd name="connsiteX560" fmla="*/ 446583 w 1012553"/>
              <a:gd name="connsiteY560" fmla="*/ 213854 h 273481"/>
              <a:gd name="connsiteX561" fmla="*/ 460057 w 1012553"/>
              <a:gd name="connsiteY561" fmla="*/ 190303 h 273481"/>
              <a:gd name="connsiteX562" fmla="*/ 472923 w 1012553"/>
              <a:gd name="connsiteY562" fmla="*/ 190303 h 273481"/>
              <a:gd name="connsiteX563" fmla="*/ 454069 w 1012553"/>
              <a:gd name="connsiteY563" fmla="*/ 220549 h 273481"/>
              <a:gd name="connsiteX564" fmla="*/ 473089 w 1012553"/>
              <a:gd name="connsiteY564" fmla="*/ 250796 h 273481"/>
              <a:gd name="connsiteX565" fmla="*/ 460224 w 1012553"/>
              <a:gd name="connsiteY565" fmla="*/ 250796 h 273481"/>
              <a:gd name="connsiteX566" fmla="*/ 446583 w 1012553"/>
              <a:gd name="connsiteY566" fmla="*/ 228191 h 273481"/>
              <a:gd name="connsiteX567" fmla="*/ 432997 w 1012553"/>
              <a:gd name="connsiteY567" fmla="*/ 250796 h 273481"/>
              <a:gd name="connsiteX568" fmla="*/ 420077 w 1012553"/>
              <a:gd name="connsiteY568" fmla="*/ 250796 h 273481"/>
              <a:gd name="connsiteX569" fmla="*/ 438903 w 1012553"/>
              <a:gd name="connsiteY569" fmla="*/ 220549 h 273481"/>
              <a:gd name="connsiteX570" fmla="*/ 420326 w 1012553"/>
              <a:gd name="connsiteY570" fmla="*/ 190303 h 273481"/>
              <a:gd name="connsiteX571" fmla="*/ 433247 w 1012553"/>
              <a:gd name="connsiteY571" fmla="*/ 190303 h 273481"/>
              <a:gd name="connsiteX572" fmla="*/ 482599 w 1012553"/>
              <a:gd name="connsiteY572" fmla="*/ 273481 h 273481"/>
              <a:gd name="connsiteX573" fmla="*/ 482599 w 1012553"/>
              <a:gd name="connsiteY573" fmla="*/ 190303 h 273481"/>
              <a:gd name="connsiteX574" fmla="*/ 494077 w 1012553"/>
              <a:gd name="connsiteY574" fmla="*/ 190303 h 273481"/>
              <a:gd name="connsiteX575" fmla="*/ 494077 w 1012553"/>
              <a:gd name="connsiteY575" fmla="*/ 200110 h 273481"/>
              <a:gd name="connsiteX576" fmla="*/ 495076 w 1012553"/>
              <a:gd name="connsiteY576" fmla="*/ 200110 h 273481"/>
              <a:gd name="connsiteX577" fmla="*/ 498014 w 1012553"/>
              <a:gd name="connsiteY577" fmla="*/ 195737 h 273481"/>
              <a:gd name="connsiteX578" fmla="*/ 503394 w 1012553"/>
              <a:gd name="connsiteY578" fmla="*/ 191407 h 273481"/>
              <a:gd name="connsiteX579" fmla="*/ 512432 w 1012553"/>
              <a:gd name="connsiteY579" fmla="*/ 189516 h 273481"/>
              <a:gd name="connsiteX580" fmla="*/ 525519 w 1012553"/>
              <a:gd name="connsiteY580" fmla="*/ 193217 h 273481"/>
              <a:gd name="connsiteX581" fmla="*/ 534530 w 1012553"/>
              <a:gd name="connsiteY581" fmla="*/ 203889 h 273481"/>
              <a:gd name="connsiteX582" fmla="*/ 537829 w 1012553"/>
              <a:gd name="connsiteY582" fmla="*/ 220669 h 273481"/>
              <a:gd name="connsiteX583" fmla="*/ 534585 w 1012553"/>
              <a:gd name="connsiteY583" fmla="*/ 237484 h 273481"/>
              <a:gd name="connsiteX584" fmla="*/ 525602 w 1012553"/>
              <a:gd name="connsiteY584" fmla="*/ 248237 h 273481"/>
              <a:gd name="connsiteX585" fmla="*/ 512543 w 1012553"/>
              <a:gd name="connsiteY585" fmla="*/ 251977 h 273481"/>
              <a:gd name="connsiteX586" fmla="*/ 503532 w 1012553"/>
              <a:gd name="connsiteY586" fmla="*/ 250127 h 273481"/>
              <a:gd name="connsiteX587" fmla="*/ 498097 w 1012553"/>
              <a:gd name="connsiteY587" fmla="*/ 245794 h 273481"/>
              <a:gd name="connsiteX588" fmla="*/ 495076 w 1012553"/>
              <a:gd name="connsiteY588" fmla="*/ 241383 h 273481"/>
              <a:gd name="connsiteX589" fmla="*/ 494355 w 1012553"/>
              <a:gd name="connsiteY589" fmla="*/ 241383 h 273481"/>
              <a:gd name="connsiteX590" fmla="*/ 494355 w 1012553"/>
              <a:gd name="connsiteY590" fmla="*/ 273481 h 273481"/>
              <a:gd name="connsiteX591" fmla="*/ 482599 w 1012553"/>
              <a:gd name="connsiteY591" fmla="*/ 273481 h 273481"/>
              <a:gd name="connsiteX592" fmla="*/ 494133 w 1012553"/>
              <a:gd name="connsiteY592" fmla="*/ 220549 h 273481"/>
              <a:gd name="connsiteX593" fmla="*/ 495963 w 1012553"/>
              <a:gd name="connsiteY593" fmla="*/ 231734 h 273481"/>
              <a:gd name="connsiteX594" fmla="*/ 501342 w 1012553"/>
              <a:gd name="connsiteY594" fmla="*/ 239256 h 273481"/>
              <a:gd name="connsiteX595" fmla="*/ 509909 w 1012553"/>
              <a:gd name="connsiteY595" fmla="*/ 241935 h 273481"/>
              <a:gd name="connsiteX596" fmla="*/ 518725 w 1012553"/>
              <a:gd name="connsiteY596" fmla="*/ 239137 h 273481"/>
              <a:gd name="connsiteX597" fmla="*/ 524105 w 1012553"/>
              <a:gd name="connsiteY597" fmla="*/ 231460 h 273481"/>
              <a:gd name="connsiteX598" fmla="*/ 525935 w 1012553"/>
              <a:gd name="connsiteY598" fmla="*/ 220549 h 273481"/>
              <a:gd name="connsiteX599" fmla="*/ 524133 w 1012553"/>
              <a:gd name="connsiteY599" fmla="*/ 209797 h 273481"/>
              <a:gd name="connsiteX600" fmla="*/ 518781 w 1012553"/>
              <a:gd name="connsiteY600" fmla="*/ 202275 h 273481"/>
              <a:gd name="connsiteX601" fmla="*/ 509909 w 1012553"/>
              <a:gd name="connsiteY601" fmla="*/ 199519 h 273481"/>
              <a:gd name="connsiteX602" fmla="*/ 501259 w 1012553"/>
              <a:gd name="connsiteY602" fmla="*/ 202156 h 273481"/>
              <a:gd name="connsiteX603" fmla="*/ 495935 w 1012553"/>
              <a:gd name="connsiteY603" fmla="*/ 209523 h 273481"/>
              <a:gd name="connsiteX604" fmla="*/ 494133 w 1012553"/>
              <a:gd name="connsiteY604" fmla="*/ 220549 h 273481"/>
              <a:gd name="connsiteX605" fmla="*/ 574677 w 1012553"/>
              <a:gd name="connsiteY605" fmla="*/ 252016 h 273481"/>
              <a:gd name="connsiteX606" fmla="*/ 559261 w 1012553"/>
              <a:gd name="connsiteY606" fmla="*/ 248195 h 273481"/>
              <a:gd name="connsiteX607" fmla="*/ 549335 w 1012553"/>
              <a:gd name="connsiteY607" fmla="*/ 237365 h 273481"/>
              <a:gd name="connsiteX608" fmla="*/ 545869 w 1012553"/>
              <a:gd name="connsiteY608" fmla="*/ 220943 h 273481"/>
              <a:gd name="connsiteX609" fmla="*/ 549335 w 1012553"/>
              <a:gd name="connsiteY609" fmla="*/ 204560 h 273481"/>
              <a:gd name="connsiteX610" fmla="*/ 559122 w 1012553"/>
              <a:gd name="connsiteY610" fmla="*/ 193492 h 273481"/>
              <a:gd name="connsiteX611" fmla="*/ 573845 w 1012553"/>
              <a:gd name="connsiteY611" fmla="*/ 189516 h 273481"/>
              <a:gd name="connsiteX612" fmla="*/ 583771 w 1012553"/>
              <a:gd name="connsiteY612" fmla="*/ 191210 h 273481"/>
              <a:gd name="connsiteX613" fmla="*/ 592394 w 1012553"/>
              <a:gd name="connsiteY613" fmla="*/ 196525 h 273481"/>
              <a:gd name="connsiteX614" fmla="*/ 598410 w 1012553"/>
              <a:gd name="connsiteY614" fmla="*/ 205938 h 273481"/>
              <a:gd name="connsiteX615" fmla="*/ 600628 w 1012553"/>
              <a:gd name="connsiteY615" fmla="*/ 219920 h 273481"/>
              <a:gd name="connsiteX616" fmla="*/ 600628 w 1012553"/>
              <a:gd name="connsiteY616" fmla="*/ 224093 h 273481"/>
              <a:gd name="connsiteX617" fmla="*/ 552524 w 1012553"/>
              <a:gd name="connsiteY617" fmla="*/ 224093 h 273481"/>
              <a:gd name="connsiteX618" fmla="*/ 552524 w 1012553"/>
              <a:gd name="connsiteY618" fmla="*/ 215273 h 273481"/>
              <a:gd name="connsiteX619" fmla="*/ 589067 w 1012553"/>
              <a:gd name="connsiteY619" fmla="*/ 215273 h 273481"/>
              <a:gd name="connsiteX620" fmla="*/ 587181 w 1012553"/>
              <a:gd name="connsiteY620" fmla="*/ 207041 h 273481"/>
              <a:gd name="connsiteX621" fmla="*/ 581885 w 1012553"/>
              <a:gd name="connsiteY621" fmla="*/ 201330 h 273481"/>
              <a:gd name="connsiteX622" fmla="*/ 573928 w 1012553"/>
              <a:gd name="connsiteY622" fmla="*/ 199242 h 273481"/>
              <a:gd name="connsiteX623" fmla="*/ 565250 w 1012553"/>
              <a:gd name="connsiteY623" fmla="*/ 201685 h 273481"/>
              <a:gd name="connsiteX624" fmla="*/ 559594 w 1012553"/>
              <a:gd name="connsiteY624" fmla="*/ 207987 h 273481"/>
              <a:gd name="connsiteX625" fmla="*/ 557625 w 1012553"/>
              <a:gd name="connsiteY625" fmla="*/ 216374 h 273481"/>
              <a:gd name="connsiteX626" fmla="*/ 557625 w 1012553"/>
              <a:gd name="connsiteY626" fmla="*/ 223267 h 273481"/>
              <a:gd name="connsiteX627" fmla="*/ 559732 w 1012553"/>
              <a:gd name="connsiteY627" fmla="*/ 233586 h 273481"/>
              <a:gd name="connsiteX628" fmla="*/ 565777 w 1012553"/>
              <a:gd name="connsiteY628" fmla="*/ 240082 h 273481"/>
              <a:gd name="connsiteX629" fmla="*/ 574788 w 1012553"/>
              <a:gd name="connsiteY629" fmla="*/ 242289 h 273481"/>
              <a:gd name="connsiteX630" fmla="*/ 580888 w 1012553"/>
              <a:gd name="connsiteY630" fmla="*/ 241344 h 273481"/>
              <a:gd name="connsiteX631" fmla="*/ 585656 w 1012553"/>
              <a:gd name="connsiteY631" fmla="*/ 238430 h 273481"/>
              <a:gd name="connsiteX632" fmla="*/ 588734 w 1012553"/>
              <a:gd name="connsiteY632" fmla="*/ 233664 h 273481"/>
              <a:gd name="connsiteX633" fmla="*/ 599880 w 1012553"/>
              <a:gd name="connsiteY633" fmla="*/ 235671 h 273481"/>
              <a:gd name="connsiteX634" fmla="*/ 595055 w 1012553"/>
              <a:gd name="connsiteY634" fmla="*/ 244297 h 273481"/>
              <a:gd name="connsiteX635" fmla="*/ 586433 w 1012553"/>
              <a:gd name="connsiteY635" fmla="*/ 250008 h 273481"/>
              <a:gd name="connsiteX636" fmla="*/ 574677 w 1012553"/>
              <a:gd name="connsiteY636" fmla="*/ 252016 h 273481"/>
              <a:gd name="connsiteX637" fmla="*/ 611247 w 1012553"/>
              <a:gd name="connsiteY637" fmla="*/ 250796 h 273481"/>
              <a:gd name="connsiteX638" fmla="*/ 611247 w 1012553"/>
              <a:gd name="connsiteY638" fmla="*/ 190303 h 273481"/>
              <a:gd name="connsiteX639" fmla="*/ 622615 w 1012553"/>
              <a:gd name="connsiteY639" fmla="*/ 190303 h 273481"/>
              <a:gd name="connsiteX640" fmla="*/ 622615 w 1012553"/>
              <a:gd name="connsiteY640" fmla="*/ 199913 h 273481"/>
              <a:gd name="connsiteX641" fmla="*/ 623253 w 1012553"/>
              <a:gd name="connsiteY641" fmla="*/ 199913 h 273481"/>
              <a:gd name="connsiteX642" fmla="*/ 629075 w 1012553"/>
              <a:gd name="connsiteY642" fmla="*/ 192233 h 273481"/>
              <a:gd name="connsiteX643" fmla="*/ 638613 w 1012553"/>
              <a:gd name="connsiteY643" fmla="*/ 189396 h 273481"/>
              <a:gd name="connsiteX644" fmla="*/ 641219 w 1012553"/>
              <a:gd name="connsiteY644" fmla="*/ 189477 h 273481"/>
              <a:gd name="connsiteX645" fmla="*/ 643631 w 1012553"/>
              <a:gd name="connsiteY645" fmla="*/ 189674 h 273481"/>
              <a:gd name="connsiteX646" fmla="*/ 643631 w 1012553"/>
              <a:gd name="connsiteY646" fmla="*/ 200936 h 273481"/>
              <a:gd name="connsiteX647" fmla="*/ 641108 w 1012553"/>
              <a:gd name="connsiteY647" fmla="*/ 200504 h 273481"/>
              <a:gd name="connsiteX648" fmla="*/ 637476 w 1012553"/>
              <a:gd name="connsiteY648" fmla="*/ 200226 h 273481"/>
              <a:gd name="connsiteX649" fmla="*/ 630018 w 1012553"/>
              <a:gd name="connsiteY649" fmla="*/ 202001 h 273481"/>
              <a:gd name="connsiteX650" fmla="*/ 624916 w 1012553"/>
              <a:gd name="connsiteY650" fmla="*/ 206844 h 273481"/>
              <a:gd name="connsiteX651" fmla="*/ 623031 w 1012553"/>
              <a:gd name="connsiteY651" fmla="*/ 213854 h 273481"/>
              <a:gd name="connsiteX652" fmla="*/ 623031 w 1012553"/>
              <a:gd name="connsiteY652" fmla="*/ 250796 h 273481"/>
              <a:gd name="connsiteX653" fmla="*/ 611247 w 1012553"/>
              <a:gd name="connsiteY653" fmla="*/ 250796 h 273481"/>
              <a:gd name="connsiteX654" fmla="*/ 651367 w 1012553"/>
              <a:gd name="connsiteY654" fmla="*/ 250796 h 273481"/>
              <a:gd name="connsiteX655" fmla="*/ 651367 w 1012553"/>
              <a:gd name="connsiteY655" fmla="*/ 190303 h 273481"/>
              <a:gd name="connsiteX656" fmla="*/ 663150 w 1012553"/>
              <a:gd name="connsiteY656" fmla="*/ 190303 h 273481"/>
              <a:gd name="connsiteX657" fmla="*/ 663150 w 1012553"/>
              <a:gd name="connsiteY657" fmla="*/ 250796 h 273481"/>
              <a:gd name="connsiteX658" fmla="*/ 651367 w 1012553"/>
              <a:gd name="connsiteY658" fmla="*/ 250796 h 273481"/>
              <a:gd name="connsiteX659" fmla="*/ 657328 w 1012553"/>
              <a:gd name="connsiteY659" fmla="*/ 180968 h 273481"/>
              <a:gd name="connsiteX660" fmla="*/ 652032 w 1012553"/>
              <a:gd name="connsiteY660" fmla="*/ 178922 h 273481"/>
              <a:gd name="connsiteX661" fmla="*/ 649870 w 1012553"/>
              <a:gd name="connsiteY661" fmla="*/ 173959 h 273481"/>
              <a:gd name="connsiteX662" fmla="*/ 652032 w 1012553"/>
              <a:gd name="connsiteY662" fmla="*/ 168996 h 273481"/>
              <a:gd name="connsiteX663" fmla="*/ 657328 w 1012553"/>
              <a:gd name="connsiteY663" fmla="*/ 166908 h 273481"/>
              <a:gd name="connsiteX664" fmla="*/ 662541 w 1012553"/>
              <a:gd name="connsiteY664" fmla="*/ 168996 h 273481"/>
              <a:gd name="connsiteX665" fmla="*/ 664759 w 1012553"/>
              <a:gd name="connsiteY665" fmla="*/ 173959 h 273481"/>
              <a:gd name="connsiteX666" fmla="*/ 662541 w 1012553"/>
              <a:gd name="connsiteY666" fmla="*/ 178922 h 273481"/>
              <a:gd name="connsiteX667" fmla="*/ 657328 w 1012553"/>
              <a:gd name="connsiteY667" fmla="*/ 180968 h 273481"/>
              <a:gd name="connsiteX668" fmla="*/ 676542 w 1012553"/>
              <a:gd name="connsiteY668" fmla="*/ 250796 h 273481"/>
              <a:gd name="connsiteX669" fmla="*/ 676542 w 1012553"/>
              <a:gd name="connsiteY669" fmla="*/ 190303 h 273481"/>
              <a:gd name="connsiteX670" fmla="*/ 687854 w 1012553"/>
              <a:gd name="connsiteY670" fmla="*/ 190303 h 273481"/>
              <a:gd name="connsiteX671" fmla="*/ 687854 w 1012553"/>
              <a:gd name="connsiteY671" fmla="*/ 200149 h 273481"/>
              <a:gd name="connsiteX672" fmla="*/ 688603 w 1012553"/>
              <a:gd name="connsiteY672" fmla="*/ 200149 h 273481"/>
              <a:gd name="connsiteX673" fmla="*/ 694786 w 1012553"/>
              <a:gd name="connsiteY673" fmla="*/ 192349 h 273481"/>
              <a:gd name="connsiteX674" fmla="*/ 705073 w 1012553"/>
              <a:gd name="connsiteY674" fmla="*/ 189516 h 273481"/>
              <a:gd name="connsiteX675" fmla="*/ 715220 w 1012553"/>
              <a:gd name="connsiteY675" fmla="*/ 192349 h 273481"/>
              <a:gd name="connsiteX676" fmla="*/ 721320 w 1012553"/>
              <a:gd name="connsiteY676" fmla="*/ 200149 h 273481"/>
              <a:gd name="connsiteX677" fmla="*/ 721957 w 1012553"/>
              <a:gd name="connsiteY677" fmla="*/ 200149 h 273481"/>
              <a:gd name="connsiteX678" fmla="*/ 728861 w 1012553"/>
              <a:gd name="connsiteY678" fmla="*/ 192430 h 273481"/>
              <a:gd name="connsiteX679" fmla="*/ 740118 w 1012553"/>
              <a:gd name="connsiteY679" fmla="*/ 189516 h 273481"/>
              <a:gd name="connsiteX680" fmla="*/ 753538 w 1012553"/>
              <a:gd name="connsiteY680" fmla="*/ 194675 h 273481"/>
              <a:gd name="connsiteX681" fmla="*/ 758777 w 1012553"/>
              <a:gd name="connsiteY681" fmla="*/ 210230 h 273481"/>
              <a:gd name="connsiteX682" fmla="*/ 758777 w 1012553"/>
              <a:gd name="connsiteY682" fmla="*/ 250796 h 273481"/>
              <a:gd name="connsiteX683" fmla="*/ 746994 w 1012553"/>
              <a:gd name="connsiteY683" fmla="*/ 250796 h 273481"/>
              <a:gd name="connsiteX684" fmla="*/ 746994 w 1012553"/>
              <a:gd name="connsiteY684" fmla="*/ 211333 h 273481"/>
              <a:gd name="connsiteX685" fmla="*/ 743667 w 1012553"/>
              <a:gd name="connsiteY685" fmla="*/ 202433 h 273481"/>
              <a:gd name="connsiteX686" fmla="*/ 735654 w 1012553"/>
              <a:gd name="connsiteY686" fmla="*/ 199675 h 273481"/>
              <a:gd name="connsiteX687" fmla="*/ 726726 w 1012553"/>
              <a:gd name="connsiteY687" fmla="*/ 203221 h 273481"/>
              <a:gd name="connsiteX688" fmla="*/ 723538 w 1012553"/>
              <a:gd name="connsiteY688" fmla="*/ 212240 h 273481"/>
              <a:gd name="connsiteX689" fmla="*/ 723538 w 1012553"/>
              <a:gd name="connsiteY689" fmla="*/ 250796 h 273481"/>
              <a:gd name="connsiteX690" fmla="*/ 711782 w 1012553"/>
              <a:gd name="connsiteY690" fmla="*/ 250796 h 273481"/>
              <a:gd name="connsiteX691" fmla="*/ 711782 w 1012553"/>
              <a:gd name="connsiteY691" fmla="*/ 210585 h 273481"/>
              <a:gd name="connsiteX692" fmla="*/ 708732 w 1012553"/>
              <a:gd name="connsiteY692" fmla="*/ 202669 h 273481"/>
              <a:gd name="connsiteX693" fmla="*/ 700719 w 1012553"/>
              <a:gd name="connsiteY693" fmla="*/ 199675 h 273481"/>
              <a:gd name="connsiteX694" fmla="*/ 694537 w 1012553"/>
              <a:gd name="connsiteY694" fmla="*/ 201449 h 273481"/>
              <a:gd name="connsiteX695" fmla="*/ 690017 w 1012553"/>
              <a:gd name="connsiteY695" fmla="*/ 206293 h 273481"/>
              <a:gd name="connsiteX696" fmla="*/ 688326 w 1012553"/>
              <a:gd name="connsiteY696" fmla="*/ 213499 h 273481"/>
              <a:gd name="connsiteX697" fmla="*/ 688326 w 1012553"/>
              <a:gd name="connsiteY697" fmla="*/ 250796 h 273481"/>
              <a:gd name="connsiteX698" fmla="*/ 676542 w 1012553"/>
              <a:gd name="connsiteY698" fmla="*/ 250796 h 273481"/>
              <a:gd name="connsiteX699" fmla="*/ 798204 w 1012553"/>
              <a:gd name="connsiteY699" fmla="*/ 252016 h 273481"/>
              <a:gd name="connsiteX700" fmla="*/ 782788 w 1012553"/>
              <a:gd name="connsiteY700" fmla="*/ 248195 h 273481"/>
              <a:gd name="connsiteX701" fmla="*/ 772862 w 1012553"/>
              <a:gd name="connsiteY701" fmla="*/ 237365 h 273481"/>
              <a:gd name="connsiteX702" fmla="*/ 769397 w 1012553"/>
              <a:gd name="connsiteY702" fmla="*/ 220943 h 273481"/>
              <a:gd name="connsiteX703" fmla="*/ 772862 w 1012553"/>
              <a:gd name="connsiteY703" fmla="*/ 204560 h 273481"/>
              <a:gd name="connsiteX704" fmla="*/ 782650 w 1012553"/>
              <a:gd name="connsiteY704" fmla="*/ 193492 h 273481"/>
              <a:gd name="connsiteX705" fmla="*/ 797372 w 1012553"/>
              <a:gd name="connsiteY705" fmla="*/ 189516 h 273481"/>
              <a:gd name="connsiteX706" fmla="*/ 807298 w 1012553"/>
              <a:gd name="connsiteY706" fmla="*/ 191210 h 273481"/>
              <a:gd name="connsiteX707" fmla="*/ 815921 w 1012553"/>
              <a:gd name="connsiteY707" fmla="*/ 196525 h 273481"/>
              <a:gd name="connsiteX708" fmla="*/ 821937 w 1012553"/>
              <a:gd name="connsiteY708" fmla="*/ 205938 h 273481"/>
              <a:gd name="connsiteX709" fmla="*/ 824156 w 1012553"/>
              <a:gd name="connsiteY709" fmla="*/ 219920 h 273481"/>
              <a:gd name="connsiteX710" fmla="*/ 824156 w 1012553"/>
              <a:gd name="connsiteY710" fmla="*/ 224093 h 273481"/>
              <a:gd name="connsiteX711" fmla="*/ 776051 w 1012553"/>
              <a:gd name="connsiteY711" fmla="*/ 224093 h 273481"/>
              <a:gd name="connsiteX712" fmla="*/ 776051 w 1012553"/>
              <a:gd name="connsiteY712" fmla="*/ 215273 h 273481"/>
              <a:gd name="connsiteX713" fmla="*/ 812621 w 1012553"/>
              <a:gd name="connsiteY713" fmla="*/ 215273 h 273481"/>
              <a:gd name="connsiteX714" fmla="*/ 810708 w 1012553"/>
              <a:gd name="connsiteY714" fmla="*/ 207041 h 273481"/>
              <a:gd name="connsiteX715" fmla="*/ 805413 w 1012553"/>
              <a:gd name="connsiteY715" fmla="*/ 201330 h 273481"/>
              <a:gd name="connsiteX716" fmla="*/ 797455 w 1012553"/>
              <a:gd name="connsiteY716" fmla="*/ 199242 h 273481"/>
              <a:gd name="connsiteX717" fmla="*/ 788777 w 1012553"/>
              <a:gd name="connsiteY717" fmla="*/ 201685 h 273481"/>
              <a:gd name="connsiteX718" fmla="*/ 783121 w 1012553"/>
              <a:gd name="connsiteY718" fmla="*/ 207987 h 273481"/>
              <a:gd name="connsiteX719" fmla="*/ 781153 w 1012553"/>
              <a:gd name="connsiteY719" fmla="*/ 216374 h 273481"/>
              <a:gd name="connsiteX720" fmla="*/ 781153 w 1012553"/>
              <a:gd name="connsiteY720" fmla="*/ 223267 h 273481"/>
              <a:gd name="connsiteX721" fmla="*/ 783260 w 1012553"/>
              <a:gd name="connsiteY721" fmla="*/ 233586 h 273481"/>
              <a:gd name="connsiteX722" fmla="*/ 789304 w 1012553"/>
              <a:gd name="connsiteY722" fmla="*/ 240082 h 273481"/>
              <a:gd name="connsiteX723" fmla="*/ 798315 w 1012553"/>
              <a:gd name="connsiteY723" fmla="*/ 242289 h 273481"/>
              <a:gd name="connsiteX724" fmla="*/ 804414 w 1012553"/>
              <a:gd name="connsiteY724" fmla="*/ 241344 h 273481"/>
              <a:gd name="connsiteX725" fmla="*/ 809183 w 1012553"/>
              <a:gd name="connsiteY725" fmla="*/ 238430 h 273481"/>
              <a:gd name="connsiteX726" fmla="*/ 812261 w 1012553"/>
              <a:gd name="connsiteY726" fmla="*/ 233664 h 273481"/>
              <a:gd name="connsiteX727" fmla="*/ 823407 w 1012553"/>
              <a:gd name="connsiteY727" fmla="*/ 235671 h 273481"/>
              <a:gd name="connsiteX728" fmla="*/ 818583 w 1012553"/>
              <a:gd name="connsiteY728" fmla="*/ 244297 h 273481"/>
              <a:gd name="connsiteX729" fmla="*/ 809960 w 1012553"/>
              <a:gd name="connsiteY729" fmla="*/ 250008 h 273481"/>
              <a:gd name="connsiteX730" fmla="*/ 798204 w 1012553"/>
              <a:gd name="connsiteY730" fmla="*/ 252016 h 273481"/>
              <a:gd name="connsiteX731" fmla="*/ 846558 w 1012553"/>
              <a:gd name="connsiteY731" fmla="*/ 214877 h 273481"/>
              <a:gd name="connsiteX732" fmla="*/ 846558 w 1012553"/>
              <a:gd name="connsiteY732" fmla="*/ 250796 h 273481"/>
              <a:gd name="connsiteX733" fmla="*/ 834774 w 1012553"/>
              <a:gd name="connsiteY733" fmla="*/ 250796 h 273481"/>
              <a:gd name="connsiteX734" fmla="*/ 834774 w 1012553"/>
              <a:gd name="connsiteY734" fmla="*/ 190303 h 273481"/>
              <a:gd name="connsiteX735" fmla="*/ 846087 w 1012553"/>
              <a:gd name="connsiteY735" fmla="*/ 190303 h 273481"/>
              <a:gd name="connsiteX736" fmla="*/ 846087 w 1012553"/>
              <a:gd name="connsiteY736" fmla="*/ 200149 h 273481"/>
              <a:gd name="connsiteX737" fmla="*/ 846835 w 1012553"/>
              <a:gd name="connsiteY737" fmla="*/ 200149 h 273481"/>
              <a:gd name="connsiteX738" fmla="*/ 853351 w 1012553"/>
              <a:gd name="connsiteY738" fmla="*/ 192430 h 273481"/>
              <a:gd name="connsiteX739" fmla="*/ 864663 w 1012553"/>
              <a:gd name="connsiteY739" fmla="*/ 189516 h 273481"/>
              <a:gd name="connsiteX740" fmla="*/ 875504 w 1012553"/>
              <a:gd name="connsiteY740" fmla="*/ 192114 h 273481"/>
              <a:gd name="connsiteX741" fmla="*/ 882713 w 1012553"/>
              <a:gd name="connsiteY741" fmla="*/ 199755 h 273481"/>
              <a:gd name="connsiteX742" fmla="*/ 885264 w 1012553"/>
              <a:gd name="connsiteY742" fmla="*/ 212318 h 273481"/>
              <a:gd name="connsiteX743" fmla="*/ 885264 w 1012553"/>
              <a:gd name="connsiteY743" fmla="*/ 250796 h 273481"/>
              <a:gd name="connsiteX744" fmla="*/ 873480 w 1012553"/>
              <a:gd name="connsiteY744" fmla="*/ 250796 h 273481"/>
              <a:gd name="connsiteX745" fmla="*/ 873480 w 1012553"/>
              <a:gd name="connsiteY745" fmla="*/ 213737 h 273481"/>
              <a:gd name="connsiteX746" fmla="*/ 870070 w 1012553"/>
              <a:gd name="connsiteY746" fmla="*/ 203456 h 273481"/>
              <a:gd name="connsiteX747" fmla="*/ 860643 w 1012553"/>
              <a:gd name="connsiteY747" fmla="*/ 199716 h 273481"/>
              <a:gd name="connsiteX748" fmla="*/ 853351 w 1012553"/>
              <a:gd name="connsiteY748" fmla="*/ 201488 h 273481"/>
              <a:gd name="connsiteX749" fmla="*/ 848360 w 1012553"/>
              <a:gd name="connsiteY749" fmla="*/ 206686 h 273481"/>
              <a:gd name="connsiteX750" fmla="*/ 846558 w 1012553"/>
              <a:gd name="connsiteY750" fmla="*/ 214877 h 273481"/>
              <a:gd name="connsiteX751" fmla="*/ 926853 w 1012553"/>
              <a:gd name="connsiteY751" fmla="*/ 190303 h 273481"/>
              <a:gd name="connsiteX752" fmla="*/ 926853 w 1012553"/>
              <a:gd name="connsiteY752" fmla="*/ 199755 h 273481"/>
              <a:gd name="connsiteX753" fmla="*/ 893803 w 1012553"/>
              <a:gd name="connsiteY753" fmla="*/ 199755 h 273481"/>
              <a:gd name="connsiteX754" fmla="*/ 893803 w 1012553"/>
              <a:gd name="connsiteY754" fmla="*/ 190303 h 273481"/>
              <a:gd name="connsiteX755" fmla="*/ 926853 w 1012553"/>
              <a:gd name="connsiteY755" fmla="*/ 190303 h 273481"/>
              <a:gd name="connsiteX756" fmla="*/ 902676 w 1012553"/>
              <a:gd name="connsiteY756" fmla="*/ 175811 h 273481"/>
              <a:gd name="connsiteX757" fmla="*/ 914459 w 1012553"/>
              <a:gd name="connsiteY757" fmla="*/ 175811 h 273481"/>
              <a:gd name="connsiteX758" fmla="*/ 914459 w 1012553"/>
              <a:gd name="connsiteY758" fmla="*/ 233034 h 273481"/>
              <a:gd name="connsiteX759" fmla="*/ 915485 w 1012553"/>
              <a:gd name="connsiteY759" fmla="*/ 238194 h 273481"/>
              <a:gd name="connsiteX760" fmla="*/ 918119 w 1012553"/>
              <a:gd name="connsiteY760" fmla="*/ 240518 h 273481"/>
              <a:gd name="connsiteX761" fmla="*/ 921696 w 1012553"/>
              <a:gd name="connsiteY761" fmla="*/ 241108 h 273481"/>
              <a:gd name="connsiteX762" fmla="*/ 924163 w 1012553"/>
              <a:gd name="connsiteY762" fmla="*/ 240911 h 273481"/>
              <a:gd name="connsiteX763" fmla="*/ 925827 w 1012553"/>
              <a:gd name="connsiteY763" fmla="*/ 240595 h 273481"/>
              <a:gd name="connsiteX764" fmla="*/ 927962 w 1012553"/>
              <a:gd name="connsiteY764" fmla="*/ 250324 h 273481"/>
              <a:gd name="connsiteX765" fmla="*/ 925050 w 1012553"/>
              <a:gd name="connsiteY765" fmla="*/ 251112 h 273481"/>
              <a:gd name="connsiteX766" fmla="*/ 920309 w 1012553"/>
              <a:gd name="connsiteY766" fmla="*/ 251583 h 273481"/>
              <a:gd name="connsiteX767" fmla="*/ 911659 w 1012553"/>
              <a:gd name="connsiteY767" fmla="*/ 249931 h 273481"/>
              <a:gd name="connsiteX768" fmla="*/ 905143 w 1012553"/>
              <a:gd name="connsiteY768" fmla="*/ 244574 h 273481"/>
              <a:gd name="connsiteX769" fmla="*/ 902676 w 1012553"/>
              <a:gd name="connsiteY769" fmla="*/ 235474 h 273481"/>
              <a:gd name="connsiteX770" fmla="*/ 902676 w 1012553"/>
              <a:gd name="connsiteY770" fmla="*/ 175811 h 27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</a:cxnLst>
            <a:rect l="l" t="t" r="r" b="b"/>
            <a:pathLst>
              <a:path w="1012553" h="273481">
                <a:moveTo>
                  <a:pt x="69592" y="30011"/>
                </a:moveTo>
                <a:lnTo>
                  <a:pt x="57309" y="30011"/>
                </a:lnTo>
                <a:cubicBezTo>
                  <a:pt x="56838" y="27385"/>
                  <a:pt x="55951" y="25075"/>
                  <a:pt x="54676" y="23079"/>
                </a:cubicBezTo>
                <a:cubicBezTo>
                  <a:pt x="53400" y="21086"/>
                  <a:pt x="51820" y="19392"/>
                  <a:pt x="49935" y="18000"/>
                </a:cubicBezTo>
                <a:cubicBezTo>
                  <a:pt x="48076" y="16608"/>
                  <a:pt x="45997" y="15557"/>
                  <a:pt x="43696" y="14850"/>
                </a:cubicBezTo>
                <a:cubicBezTo>
                  <a:pt x="41395" y="14140"/>
                  <a:pt x="38983" y="13786"/>
                  <a:pt x="36404" y="13786"/>
                </a:cubicBezTo>
                <a:cubicBezTo>
                  <a:pt x="31746" y="13786"/>
                  <a:pt x="27587" y="14953"/>
                  <a:pt x="23927" y="17290"/>
                </a:cubicBezTo>
                <a:cubicBezTo>
                  <a:pt x="20268" y="19627"/>
                  <a:pt x="17384" y="23054"/>
                  <a:pt x="15249" y="27571"/>
                </a:cubicBezTo>
                <a:cubicBezTo>
                  <a:pt x="13142" y="32085"/>
                  <a:pt x="12088" y="37599"/>
                  <a:pt x="12088" y="44112"/>
                </a:cubicBezTo>
                <a:cubicBezTo>
                  <a:pt x="12088" y="50675"/>
                  <a:pt x="13142" y="56215"/>
                  <a:pt x="15249" y="60731"/>
                </a:cubicBezTo>
                <a:cubicBezTo>
                  <a:pt x="17384" y="65248"/>
                  <a:pt x="20268" y="68661"/>
                  <a:pt x="23955" y="70970"/>
                </a:cubicBezTo>
                <a:cubicBezTo>
                  <a:pt x="27643" y="73280"/>
                  <a:pt x="31774" y="74436"/>
                  <a:pt x="36348" y="74436"/>
                </a:cubicBezTo>
                <a:cubicBezTo>
                  <a:pt x="38900" y="74436"/>
                  <a:pt x="41311" y="74095"/>
                  <a:pt x="43613" y="73413"/>
                </a:cubicBezTo>
                <a:cubicBezTo>
                  <a:pt x="45914" y="72703"/>
                  <a:pt x="47994" y="71666"/>
                  <a:pt x="49879" y="70302"/>
                </a:cubicBezTo>
                <a:cubicBezTo>
                  <a:pt x="51736" y="68935"/>
                  <a:pt x="53317" y="67269"/>
                  <a:pt x="54592" y="65300"/>
                </a:cubicBezTo>
                <a:cubicBezTo>
                  <a:pt x="55895" y="63304"/>
                  <a:pt x="56811" y="61019"/>
                  <a:pt x="57309" y="58446"/>
                </a:cubicBezTo>
                <a:lnTo>
                  <a:pt x="69592" y="58485"/>
                </a:lnTo>
                <a:cubicBezTo>
                  <a:pt x="68954" y="62450"/>
                  <a:pt x="67679" y="66099"/>
                  <a:pt x="65766" y="69434"/>
                </a:cubicBezTo>
                <a:cubicBezTo>
                  <a:pt x="63909" y="72742"/>
                  <a:pt x="61524" y="75603"/>
                  <a:pt x="58585" y="78021"/>
                </a:cubicBezTo>
                <a:cubicBezTo>
                  <a:pt x="55646" y="80408"/>
                  <a:pt x="52319" y="82260"/>
                  <a:pt x="48576" y="83575"/>
                </a:cubicBezTo>
                <a:cubicBezTo>
                  <a:pt x="44805" y="84886"/>
                  <a:pt x="40729" y="85543"/>
                  <a:pt x="36293" y="85543"/>
                </a:cubicBezTo>
                <a:cubicBezTo>
                  <a:pt x="29307" y="85543"/>
                  <a:pt x="23068" y="83888"/>
                  <a:pt x="17606" y="80580"/>
                </a:cubicBezTo>
                <a:cubicBezTo>
                  <a:pt x="12144" y="77245"/>
                  <a:pt x="7846" y="72481"/>
                  <a:pt x="4686" y="66285"/>
                </a:cubicBezTo>
                <a:cubicBezTo>
                  <a:pt x="1581" y="60088"/>
                  <a:pt x="0" y="52696"/>
                  <a:pt x="0" y="44112"/>
                </a:cubicBezTo>
                <a:cubicBezTo>
                  <a:pt x="0" y="35498"/>
                  <a:pt x="1581" y="28109"/>
                  <a:pt x="4741" y="21937"/>
                </a:cubicBezTo>
                <a:cubicBezTo>
                  <a:pt x="7874" y="15743"/>
                  <a:pt x="12199" y="10991"/>
                  <a:pt x="17661" y="7680"/>
                </a:cubicBezTo>
                <a:cubicBezTo>
                  <a:pt x="23123" y="4347"/>
                  <a:pt x="29334" y="2678"/>
                  <a:pt x="36293" y="2678"/>
                </a:cubicBezTo>
                <a:cubicBezTo>
                  <a:pt x="40563" y="2678"/>
                  <a:pt x="44556" y="3297"/>
                  <a:pt x="48243" y="4531"/>
                </a:cubicBezTo>
                <a:cubicBezTo>
                  <a:pt x="51986" y="5739"/>
                  <a:pt x="55341" y="7525"/>
                  <a:pt x="58308" y="9887"/>
                </a:cubicBezTo>
                <a:cubicBezTo>
                  <a:pt x="61274" y="12224"/>
                  <a:pt x="63714" y="15086"/>
                  <a:pt x="65655" y="18471"/>
                </a:cubicBezTo>
                <a:cubicBezTo>
                  <a:pt x="67596" y="21834"/>
                  <a:pt x="68926" y="25680"/>
                  <a:pt x="69592" y="30011"/>
                </a:cubicBezTo>
                <a:close/>
                <a:moveTo>
                  <a:pt x="106246" y="85660"/>
                </a:moveTo>
                <a:cubicBezTo>
                  <a:pt x="100590" y="85660"/>
                  <a:pt x="95627" y="84362"/>
                  <a:pt x="91413" y="81761"/>
                </a:cubicBezTo>
                <a:cubicBezTo>
                  <a:pt x="87170" y="79163"/>
                  <a:pt x="83899" y="75526"/>
                  <a:pt x="81570" y="70851"/>
                </a:cubicBezTo>
                <a:cubicBezTo>
                  <a:pt x="79240" y="66179"/>
                  <a:pt x="78048" y="60717"/>
                  <a:pt x="78048" y="54468"/>
                </a:cubicBezTo>
                <a:cubicBezTo>
                  <a:pt x="78048" y="48193"/>
                  <a:pt x="79240" y="42706"/>
                  <a:pt x="81570" y="38007"/>
                </a:cubicBezTo>
                <a:cubicBezTo>
                  <a:pt x="83899" y="33307"/>
                  <a:pt x="87170" y="29656"/>
                  <a:pt x="91413" y="27058"/>
                </a:cubicBezTo>
                <a:cubicBezTo>
                  <a:pt x="95627" y="24457"/>
                  <a:pt x="100590" y="23160"/>
                  <a:pt x="106246" y="23160"/>
                </a:cubicBezTo>
                <a:cubicBezTo>
                  <a:pt x="111930" y="23160"/>
                  <a:pt x="116865" y="24457"/>
                  <a:pt x="121107" y="27058"/>
                </a:cubicBezTo>
                <a:cubicBezTo>
                  <a:pt x="125321" y="29656"/>
                  <a:pt x="128621" y="33307"/>
                  <a:pt x="130950" y="38007"/>
                </a:cubicBezTo>
                <a:cubicBezTo>
                  <a:pt x="133279" y="42706"/>
                  <a:pt x="134443" y="48193"/>
                  <a:pt x="134443" y="54468"/>
                </a:cubicBezTo>
                <a:cubicBezTo>
                  <a:pt x="134443" y="60717"/>
                  <a:pt x="133279" y="66179"/>
                  <a:pt x="130950" y="70851"/>
                </a:cubicBezTo>
                <a:cubicBezTo>
                  <a:pt x="128621" y="75526"/>
                  <a:pt x="125321" y="79163"/>
                  <a:pt x="121107" y="81761"/>
                </a:cubicBezTo>
                <a:cubicBezTo>
                  <a:pt x="116865" y="84362"/>
                  <a:pt x="111930" y="85660"/>
                  <a:pt x="106246" y="85660"/>
                </a:cubicBezTo>
                <a:close/>
                <a:moveTo>
                  <a:pt x="106301" y="75775"/>
                </a:moveTo>
                <a:cubicBezTo>
                  <a:pt x="109961" y="75775"/>
                  <a:pt x="113011" y="74805"/>
                  <a:pt x="115423" y="72861"/>
                </a:cubicBezTo>
                <a:cubicBezTo>
                  <a:pt x="117863" y="70918"/>
                  <a:pt x="119637" y="68331"/>
                  <a:pt x="120802" y="65104"/>
                </a:cubicBezTo>
                <a:cubicBezTo>
                  <a:pt x="121967" y="61873"/>
                  <a:pt x="122549" y="58316"/>
                  <a:pt x="122549" y="54429"/>
                </a:cubicBezTo>
                <a:cubicBezTo>
                  <a:pt x="122549" y="50570"/>
                  <a:pt x="121967" y="47026"/>
                  <a:pt x="120802" y="43796"/>
                </a:cubicBezTo>
                <a:cubicBezTo>
                  <a:pt x="119637" y="40541"/>
                  <a:pt x="117863" y="37926"/>
                  <a:pt x="115423" y="35958"/>
                </a:cubicBezTo>
                <a:cubicBezTo>
                  <a:pt x="113011" y="33989"/>
                  <a:pt x="109961" y="33005"/>
                  <a:pt x="106301" y="33005"/>
                </a:cubicBezTo>
                <a:cubicBezTo>
                  <a:pt x="102586" y="33005"/>
                  <a:pt x="99536" y="33989"/>
                  <a:pt x="97069" y="35958"/>
                </a:cubicBezTo>
                <a:cubicBezTo>
                  <a:pt x="94656" y="37926"/>
                  <a:pt x="92854" y="40541"/>
                  <a:pt x="91690" y="43796"/>
                </a:cubicBezTo>
                <a:cubicBezTo>
                  <a:pt x="90525" y="47026"/>
                  <a:pt x="89943" y="50570"/>
                  <a:pt x="89943" y="54429"/>
                </a:cubicBezTo>
                <a:cubicBezTo>
                  <a:pt x="89943" y="58316"/>
                  <a:pt x="90525" y="61873"/>
                  <a:pt x="91690" y="65104"/>
                </a:cubicBezTo>
                <a:cubicBezTo>
                  <a:pt x="92854" y="68331"/>
                  <a:pt x="94656" y="70918"/>
                  <a:pt x="97069" y="72861"/>
                </a:cubicBezTo>
                <a:cubicBezTo>
                  <a:pt x="99536" y="74805"/>
                  <a:pt x="102586" y="75775"/>
                  <a:pt x="106301" y="75775"/>
                </a:cubicBezTo>
                <a:close/>
                <a:moveTo>
                  <a:pt x="156929" y="3782"/>
                </a:moveTo>
                <a:lnTo>
                  <a:pt x="156929" y="84440"/>
                </a:lnTo>
                <a:lnTo>
                  <a:pt x="145173" y="84440"/>
                </a:lnTo>
                <a:lnTo>
                  <a:pt x="145173" y="3782"/>
                </a:lnTo>
                <a:lnTo>
                  <a:pt x="156929" y="3782"/>
                </a:lnTo>
                <a:close/>
                <a:moveTo>
                  <a:pt x="182104" y="3782"/>
                </a:moveTo>
                <a:lnTo>
                  <a:pt x="182104" y="84440"/>
                </a:lnTo>
                <a:lnTo>
                  <a:pt x="170348" y="84440"/>
                </a:lnTo>
                <a:lnTo>
                  <a:pt x="170348" y="3782"/>
                </a:lnTo>
                <a:lnTo>
                  <a:pt x="182104" y="3782"/>
                </a:lnTo>
                <a:close/>
                <a:moveTo>
                  <a:pt x="221586" y="85660"/>
                </a:moveTo>
                <a:cubicBezTo>
                  <a:pt x="215625" y="85660"/>
                  <a:pt x="210496" y="84387"/>
                  <a:pt x="206198" y="81839"/>
                </a:cubicBezTo>
                <a:cubicBezTo>
                  <a:pt x="201901" y="79266"/>
                  <a:pt x="198601" y="75656"/>
                  <a:pt x="196273" y="71009"/>
                </a:cubicBezTo>
                <a:cubicBezTo>
                  <a:pt x="193943" y="66337"/>
                  <a:pt x="192807" y="60861"/>
                  <a:pt x="192807" y="54587"/>
                </a:cubicBezTo>
                <a:cubicBezTo>
                  <a:pt x="192807" y="48390"/>
                  <a:pt x="193943" y="42928"/>
                  <a:pt x="196273" y="38204"/>
                </a:cubicBezTo>
                <a:cubicBezTo>
                  <a:pt x="198601" y="33476"/>
                  <a:pt x="201845" y="29789"/>
                  <a:pt x="206032" y="27135"/>
                </a:cubicBezTo>
                <a:cubicBezTo>
                  <a:pt x="210246" y="24485"/>
                  <a:pt x="215153" y="23160"/>
                  <a:pt x="220754" y="23160"/>
                </a:cubicBezTo>
                <a:cubicBezTo>
                  <a:pt x="224164" y="23160"/>
                  <a:pt x="227492" y="23722"/>
                  <a:pt x="230680" y="24854"/>
                </a:cubicBezTo>
                <a:cubicBezTo>
                  <a:pt x="233896" y="25982"/>
                  <a:pt x="236752" y="27754"/>
                  <a:pt x="239303" y="30169"/>
                </a:cubicBezTo>
                <a:cubicBezTo>
                  <a:pt x="241854" y="32584"/>
                  <a:pt x="243878" y="35722"/>
                  <a:pt x="245347" y="39582"/>
                </a:cubicBezTo>
                <a:cubicBezTo>
                  <a:pt x="246817" y="43416"/>
                  <a:pt x="247538" y="48074"/>
                  <a:pt x="247538" y="53564"/>
                </a:cubicBezTo>
                <a:lnTo>
                  <a:pt x="247538" y="57737"/>
                </a:lnTo>
                <a:lnTo>
                  <a:pt x="199461" y="57737"/>
                </a:lnTo>
                <a:lnTo>
                  <a:pt x="199461" y="48917"/>
                </a:lnTo>
                <a:lnTo>
                  <a:pt x="236003" y="48917"/>
                </a:lnTo>
                <a:cubicBezTo>
                  <a:pt x="236003" y="45817"/>
                  <a:pt x="235366" y="43072"/>
                  <a:pt x="234118" y="40685"/>
                </a:cubicBezTo>
                <a:cubicBezTo>
                  <a:pt x="232843" y="38270"/>
                  <a:pt x="231068" y="36366"/>
                  <a:pt x="228795" y="34974"/>
                </a:cubicBezTo>
                <a:cubicBezTo>
                  <a:pt x="226549" y="33582"/>
                  <a:pt x="223888" y="32886"/>
                  <a:pt x="220837" y="32886"/>
                </a:cubicBezTo>
                <a:cubicBezTo>
                  <a:pt x="217538" y="32886"/>
                  <a:pt x="214655" y="33701"/>
                  <a:pt x="212187" y="35329"/>
                </a:cubicBezTo>
                <a:cubicBezTo>
                  <a:pt x="209747" y="36931"/>
                  <a:pt x="207834" y="39030"/>
                  <a:pt x="206503" y="41631"/>
                </a:cubicBezTo>
                <a:cubicBezTo>
                  <a:pt x="205200" y="44204"/>
                  <a:pt x="204535" y="46998"/>
                  <a:pt x="204535" y="50018"/>
                </a:cubicBezTo>
                <a:lnTo>
                  <a:pt x="204535" y="56910"/>
                </a:lnTo>
                <a:cubicBezTo>
                  <a:pt x="204535" y="60953"/>
                  <a:pt x="205256" y="64394"/>
                  <a:pt x="206670" y="67230"/>
                </a:cubicBezTo>
                <a:cubicBezTo>
                  <a:pt x="208112" y="70064"/>
                  <a:pt x="210108" y="72232"/>
                  <a:pt x="212686" y="73726"/>
                </a:cubicBezTo>
                <a:cubicBezTo>
                  <a:pt x="215264" y="75199"/>
                  <a:pt x="218259" y="75933"/>
                  <a:pt x="221697" y="75933"/>
                </a:cubicBezTo>
                <a:cubicBezTo>
                  <a:pt x="223943" y="75933"/>
                  <a:pt x="225967" y="75617"/>
                  <a:pt x="227824" y="74988"/>
                </a:cubicBezTo>
                <a:cubicBezTo>
                  <a:pt x="229654" y="74331"/>
                  <a:pt x="231235" y="73360"/>
                  <a:pt x="232565" y="72074"/>
                </a:cubicBezTo>
                <a:cubicBezTo>
                  <a:pt x="233924" y="70787"/>
                  <a:pt x="234950" y="69199"/>
                  <a:pt x="235643" y="67308"/>
                </a:cubicBezTo>
                <a:lnTo>
                  <a:pt x="246789" y="69315"/>
                </a:lnTo>
                <a:cubicBezTo>
                  <a:pt x="245902" y="72598"/>
                  <a:pt x="244293" y="75473"/>
                  <a:pt x="241993" y="77941"/>
                </a:cubicBezTo>
                <a:cubicBezTo>
                  <a:pt x="239691" y="80383"/>
                  <a:pt x="236835" y="82285"/>
                  <a:pt x="233370" y="83652"/>
                </a:cubicBezTo>
                <a:cubicBezTo>
                  <a:pt x="229932" y="84991"/>
                  <a:pt x="225995" y="85660"/>
                  <a:pt x="221586" y="85660"/>
                </a:cubicBezTo>
                <a:close/>
                <a:moveTo>
                  <a:pt x="283637" y="85660"/>
                </a:moveTo>
                <a:cubicBezTo>
                  <a:pt x="277787" y="85660"/>
                  <a:pt x="272740" y="84334"/>
                  <a:pt x="268526" y="81684"/>
                </a:cubicBezTo>
                <a:cubicBezTo>
                  <a:pt x="264312" y="79005"/>
                  <a:pt x="261096" y="75315"/>
                  <a:pt x="258850" y="70615"/>
                </a:cubicBezTo>
                <a:cubicBezTo>
                  <a:pt x="256577" y="65916"/>
                  <a:pt x="255439" y="60534"/>
                  <a:pt x="255439" y="54468"/>
                </a:cubicBezTo>
                <a:cubicBezTo>
                  <a:pt x="255439" y="48324"/>
                  <a:pt x="256604" y="42903"/>
                  <a:pt x="258905" y="38204"/>
                </a:cubicBezTo>
                <a:cubicBezTo>
                  <a:pt x="261234" y="33476"/>
                  <a:pt x="264478" y="29789"/>
                  <a:pt x="268693" y="27135"/>
                </a:cubicBezTo>
                <a:cubicBezTo>
                  <a:pt x="272879" y="24485"/>
                  <a:pt x="277842" y="23160"/>
                  <a:pt x="283526" y="23160"/>
                </a:cubicBezTo>
                <a:cubicBezTo>
                  <a:pt x="288128" y="23160"/>
                  <a:pt x="292232" y="24011"/>
                  <a:pt x="295809" y="25719"/>
                </a:cubicBezTo>
                <a:cubicBezTo>
                  <a:pt x="299413" y="27399"/>
                  <a:pt x="302325" y="29761"/>
                  <a:pt x="304514" y="32808"/>
                </a:cubicBezTo>
                <a:cubicBezTo>
                  <a:pt x="306760" y="35853"/>
                  <a:pt x="308091" y="39410"/>
                  <a:pt x="308507" y="43480"/>
                </a:cubicBezTo>
                <a:lnTo>
                  <a:pt x="297028" y="43480"/>
                </a:lnTo>
                <a:cubicBezTo>
                  <a:pt x="296419" y="40646"/>
                  <a:pt x="294977" y="38204"/>
                  <a:pt x="292704" y="36155"/>
                </a:cubicBezTo>
                <a:cubicBezTo>
                  <a:pt x="290485" y="34109"/>
                  <a:pt x="287491" y="33083"/>
                  <a:pt x="283720" y="33083"/>
                </a:cubicBezTo>
                <a:cubicBezTo>
                  <a:pt x="280448" y="33083"/>
                  <a:pt x="277565" y="33950"/>
                  <a:pt x="275097" y="35683"/>
                </a:cubicBezTo>
                <a:cubicBezTo>
                  <a:pt x="272657" y="37389"/>
                  <a:pt x="270744" y="39831"/>
                  <a:pt x="269386" y="43009"/>
                </a:cubicBezTo>
                <a:cubicBezTo>
                  <a:pt x="268027" y="46158"/>
                  <a:pt x="267334" y="49888"/>
                  <a:pt x="267334" y="54193"/>
                </a:cubicBezTo>
                <a:cubicBezTo>
                  <a:pt x="267334" y="58605"/>
                  <a:pt x="268027" y="62411"/>
                  <a:pt x="269358" y="65614"/>
                </a:cubicBezTo>
                <a:cubicBezTo>
                  <a:pt x="270689" y="68819"/>
                  <a:pt x="272575" y="71298"/>
                  <a:pt x="275014" y="73058"/>
                </a:cubicBezTo>
                <a:cubicBezTo>
                  <a:pt x="277481" y="74816"/>
                  <a:pt x="280393" y="75698"/>
                  <a:pt x="283720" y="75698"/>
                </a:cubicBezTo>
                <a:cubicBezTo>
                  <a:pt x="285966" y="75698"/>
                  <a:pt x="287990" y="75290"/>
                  <a:pt x="289792" y="74475"/>
                </a:cubicBezTo>
                <a:cubicBezTo>
                  <a:pt x="291622" y="73635"/>
                  <a:pt x="293175" y="72440"/>
                  <a:pt x="294395" y="70893"/>
                </a:cubicBezTo>
                <a:cubicBezTo>
                  <a:pt x="295670" y="69343"/>
                  <a:pt x="296530" y="67480"/>
                  <a:pt x="297028" y="65300"/>
                </a:cubicBezTo>
                <a:lnTo>
                  <a:pt x="308507" y="65300"/>
                </a:lnTo>
                <a:cubicBezTo>
                  <a:pt x="308091" y="69212"/>
                  <a:pt x="306816" y="72703"/>
                  <a:pt x="304681" y="75775"/>
                </a:cubicBezTo>
                <a:cubicBezTo>
                  <a:pt x="302546" y="78847"/>
                  <a:pt x="299690" y="81262"/>
                  <a:pt x="296142" y="83023"/>
                </a:cubicBezTo>
                <a:cubicBezTo>
                  <a:pt x="292593" y="84781"/>
                  <a:pt x="288434" y="85660"/>
                  <a:pt x="283637" y="85660"/>
                </a:cubicBezTo>
                <a:close/>
                <a:moveTo>
                  <a:pt x="346880" y="23947"/>
                </a:moveTo>
                <a:lnTo>
                  <a:pt x="346880" y="33399"/>
                </a:lnTo>
                <a:lnTo>
                  <a:pt x="313858" y="33399"/>
                </a:lnTo>
                <a:lnTo>
                  <a:pt x="313858" y="23947"/>
                </a:lnTo>
                <a:lnTo>
                  <a:pt x="346880" y="23947"/>
                </a:lnTo>
                <a:close/>
                <a:moveTo>
                  <a:pt x="322703" y="9455"/>
                </a:moveTo>
                <a:lnTo>
                  <a:pt x="334486" y="9455"/>
                </a:lnTo>
                <a:lnTo>
                  <a:pt x="334486" y="66678"/>
                </a:lnTo>
                <a:cubicBezTo>
                  <a:pt x="334486" y="68963"/>
                  <a:pt x="334819" y="70682"/>
                  <a:pt x="335512" y="71838"/>
                </a:cubicBezTo>
                <a:cubicBezTo>
                  <a:pt x="336178" y="72967"/>
                  <a:pt x="337065" y="73740"/>
                  <a:pt x="338146" y="74162"/>
                </a:cubicBezTo>
                <a:cubicBezTo>
                  <a:pt x="339255" y="74555"/>
                  <a:pt x="340448" y="74752"/>
                  <a:pt x="341723" y="74752"/>
                </a:cubicBezTo>
                <a:cubicBezTo>
                  <a:pt x="342665" y="74752"/>
                  <a:pt x="343497" y="74686"/>
                  <a:pt x="344218" y="74555"/>
                </a:cubicBezTo>
                <a:cubicBezTo>
                  <a:pt x="344911" y="74422"/>
                  <a:pt x="345466" y="74317"/>
                  <a:pt x="345854" y="74239"/>
                </a:cubicBezTo>
                <a:lnTo>
                  <a:pt x="347989" y="83968"/>
                </a:lnTo>
                <a:cubicBezTo>
                  <a:pt x="347324" y="84229"/>
                  <a:pt x="346325" y="84492"/>
                  <a:pt x="345078" y="84756"/>
                </a:cubicBezTo>
                <a:cubicBezTo>
                  <a:pt x="343830" y="85044"/>
                  <a:pt x="342250" y="85202"/>
                  <a:pt x="340365" y="85227"/>
                </a:cubicBezTo>
                <a:cubicBezTo>
                  <a:pt x="337259" y="85280"/>
                  <a:pt x="334375" y="84728"/>
                  <a:pt x="331686" y="83575"/>
                </a:cubicBezTo>
                <a:cubicBezTo>
                  <a:pt x="328997" y="82418"/>
                  <a:pt x="326834" y="80633"/>
                  <a:pt x="325198" y="78218"/>
                </a:cubicBezTo>
                <a:cubicBezTo>
                  <a:pt x="323535" y="75800"/>
                  <a:pt x="322703" y="72770"/>
                  <a:pt x="322703" y="69118"/>
                </a:cubicBezTo>
                <a:lnTo>
                  <a:pt x="322703" y="9455"/>
                </a:lnTo>
                <a:close/>
                <a:moveTo>
                  <a:pt x="409873" y="85660"/>
                </a:moveTo>
                <a:cubicBezTo>
                  <a:pt x="404190" y="85660"/>
                  <a:pt x="399255" y="84362"/>
                  <a:pt x="395012" y="81761"/>
                </a:cubicBezTo>
                <a:cubicBezTo>
                  <a:pt x="390798" y="79163"/>
                  <a:pt x="387499" y="75526"/>
                  <a:pt x="385169" y="70851"/>
                </a:cubicBezTo>
                <a:cubicBezTo>
                  <a:pt x="382840" y="66179"/>
                  <a:pt x="381676" y="60717"/>
                  <a:pt x="381676" y="54468"/>
                </a:cubicBezTo>
                <a:cubicBezTo>
                  <a:pt x="381676" y="48193"/>
                  <a:pt x="382840" y="42706"/>
                  <a:pt x="385169" y="38007"/>
                </a:cubicBezTo>
                <a:cubicBezTo>
                  <a:pt x="387499" y="33307"/>
                  <a:pt x="390798" y="29656"/>
                  <a:pt x="395012" y="27058"/>
                </a:cubicBezTo>
                <a:cubicBezTo>
                  <a:pt x="399255" y="24457"/>
                  <a:pt x="404190" y="23160"/>
                  <a:pt x="409873" y="23160"/>
                </a:cubicBezTo>
                <a:cubicBezTo>
                  <a:pt x="415529" y="23160"/>
                  <a:pt x="420492" y="24457"/>
                  <a:pt x="424707" y="27058"/>
                </a:cubicBezTo>
                <a:cubicBezTo>
                  <a:pt x="428949" y="29656"/>
                  <a:pt x="432220" y="33307"/>
                  <a:pt x="434550" y="38007"/>
                </a:cubicBezTo>
                <a:cubicBezTo>
                  <a:pt x="436906" y="42706"/>
                  <a:pt x="438071" y="48193"/>
                  <a:pt x="438071" y="54468"/>
                </a:cubicBezTo>
                <a:cubicBezTo>
                  <a:pt x="438071" y="60717"/>
                  <a:pt x="436906" y="66179"/>
                  <a:pt x="434550" y="70851"/>
                </a:cubicBezTo>
                <a:cubicBezTo>
                  <a:pt x="432220" y="75526"/>
                  <a:pt x="428949" y="79163"/>
                  <a:pt x="424707" y="81761"/>
                </a:cubicBezTo>
                <a:cubicBezTo>
                  <a:pt x="420492" y="84362"/>
                  <a:pt x="415529" y="85660"/>
                  <a:pt x="409873" y="85660"/>
                </a:cubicBezTo>
                <a:close/>
                <a:moveTo>
                  <a:pt x="409901" y="75775"/>
                </a:moveTo>
                <a:cubicBezTo>
                  <a:pt x="413589" y="75775"/>
                  <a:pt x="416639" y="74805"/>
                  <a:pt x="419051" y="72861"/>
                </a:cubicBezTo>
                <a:cubicBezTo>
                  <a:pt x="421463" y="70918"/>
                  <a:pt x="423237" y="68331"/>
                  <a:pt x="424402" y="65104"/>
                </a:cubicBezTo>
                <a:cubicBezTo>
                  <a:pt x="425594" y="61873"/>
                  <a:pt x="426176" y="58316"/>
                  <a:pt x="426176" y="54429"/>
                </a:cubicBezTo>
                <a:cubicBezTo>
                  <a:pt x="426176" y="50570"/>
                  <a:pt x="425594" y="47026"/>
                  <a:pt x="424402" y="43796"/>
                </a:cubicBezTo>
                <a:cubicBezTo>
                  <a:pt x="423237" y="40541"/>
                  <a:pt x="421463" y="37926"/>
                  <a:pt x="419051" y="35958"/>
                </a:cubicBezTo>
                <a:cubicBezTo>
                  <a:pt x="416639" y="33989"/>
                  <a:pt x="413589" y="33005"/>
                  <a:pt x="409901" y="33005"/>
                </a:cubicBezTo>
                <a:cubicBezTo>
                  <a:pt x="406214" y="33005"/>
                  <a:pt x="403136" y="33989"/>
                  <a:pt x="400696" y="35958"/>
                </a:cubicBezTo>
                <a:cubicBezTo>
                  <a:pt x="398284" y="37926"/>
                  <a:pt x="396482" y="40541"/>
                  <a:pt x="395290" y="43796"/>
                </a:cubicBezTo>
                <a:cubicBezTo>
                  <a:pt x="394153" y="47026"/>
                  <a:pt x="393571" y="50570"/>
                  <a:pt x="393571" y="54429"/>
                </a:cubicBezTo>
                <a:cubicBezTo>
                  <a:pt x="393571" y="58316"/>
                  <a:pt x="394153" y="61873"/>
                  <a:pt x="395290" y="65104"/>
                </a:cubicBezTo>
                <a:cubicBezTo>
                  <a:pt x="396482" y="68331"/>
                  <a:pt x="398284" y="70918"/>
                  <a:pt x="400696" y="72861"/>
                </a:cubicBezTo>
                <a:cubicBezTo>
                  <a:pt x="403136" y="74805"/>
                  <a:pt x="406214" y="75775"/>
                  <a:pt x="409901" y="75775"/>
                </a:cubicBezTo>
                <a:close/>
                <a:moveTo>
                  <a:pt x="487090" y="59353"/>
                </a:moveTo>
                <a:lnTo>
                  <a:pt x="487090" y="23947"/>
                </a:lnTo>
                <a:lnTo>
                  <a:pt x="498902" y="23947"/>
                </a:lnTo>
                <a:lnTo>
                  <a:pt x="498902" y="84440"/>
                </a:lnTo>
                <a:lnTo>
                  <a:pt x="487340" y="84440"/>
                </a:lnTo>
                <a:lnTo>
                  <a:pt x="487340" y="73965"/>
                </a:lnTo>
                <a:lnTo>
                  <a:pt x="486702" y="73965"/>
                </a:lnTo>
                <a:cubicBezTo>
                  <a:pt x="485316" y="77192"/>
                  <a:pt x="483070" y="79884"/>
                  <a:pt x="479992" y="82038"/>
                </a:cubicBezTo>
                <a:cubicBezTo>
                  <a:pt x="476971" y="84165"/>
                  <a:pt x="473172" y="85227"/>
                  <a:pt x="468625" y="85227"/>
                </a:cubicBezTo>
                <a:cubicBezTo>
                  <a:pt x="464743" y="85227"/>
                  <a:pt x="461305" y="84373"/>
                  <a:pt x="458311" y="82668"/>
                </a:cubicBezTo>
                <a:cubicBezTo>
                  <a:pt x="455344" y="80935"/>
                  <a:pt x="452987" y="78373"/>
                  <a:pt x="451296" y="74988"/>
                </a:cubicBezTo>
                <a:cubicBezTo>
                  <a:pt x="449605" y="71600"/>
                  <a:pt x="448773" y="67413"/>
                  <a:pt x="448773" y="62425"/>
                </a:cubicBezTo>
                <a:lnTo>
                  <a:pt x="448773" y="23947"/>
                </a:lnTo>
                <a:lnTo>
                  <a:pt x="460556" y="23947"/>
                </a:lnTo>
                <a:lnTo>
                  <a:pt x="460556" y="61006"/>
                </a:lnTo>
                <a:cubicBezTo>
                  <a:pt x="460556" y="65128"/>
                  <a:pt x="461694" y="68411"/>
                  <a:pt x="463967" y="70851"/>
                </a:cubicBezTo>
                <a:cubicBezTo>
                  <a:pt x="466268" y="73294"/>
                  <a:pt x="469235" y="74514"/>
                  <a:pt x="472867" y="74514"/>
                </a:cubicBezTo>
                <a:cubicBezTo>
                  <a:pt x="475085" y="74514"/>
                  <a:pt x="477275" y="73965"/>
                  <a:pt x="479438" y="72861"/>
                </a:cubicBezTo>
                <a:cubicBezTo>
                  <a:pt x="481656" y="71758"/>
                  <a:pt x="483486" y="70091"/>
                  <a:pt x="484928" y="67860"/>
                </a:cubicBezTo>
                <a:cubicBezTo>
                  <a:pt x="486397" y="65628"/>
                  <a:pt x="487118" y="62791"/>
                  <a:pt x="487090" y="59353"/>
                </a:cubicBezTo>
                <a:close/>
                <a:moveTo>
                  <a:pt x="540518" y="23947"/>
                </a:moveTo>
                <a:lnTo>
                  <a:pt x="540518" y="33399"/>
                </a:lnTo>
                <a:lnTo>
                  <a:pt x="507497" y="33399"/>
                </a:lnTo>
                <a:lnTo>
                  <a:pt x="507497" y="23947"/>
                </a:lnTo>
                <a:lnTo>
                  <a:pt x="540518" y="23947"/>
                </a:lnTo>
                <a:close/>
                <a:moveTo>
                  <a:pt x="516341" y="9455"/>
                </a:moveTo>
                <a:lnTo>
                  <a:pt x="528125" y="9455"/>
                </a:lnTo>
                <a:lnTo>
                  <a:pt x="528125" y="66678"/>
                </a:lnTo>
                <a:cubicBezTo>
                  <a:pt x="528125" y="68963"/>
                  <a:pt x="528457" y="70682"/>
                  <a:pt x="529150" y="71838"/>
                </a:cubicBezTo>
                <a:cubicBezTo>
                  <a:pt x="529816" y="72967"/>
                  <a:pt x="530703" y="73740"/>
                  <a:pt x="531785" y="74162"/>
                </a:cubicBezTo>
                <a:cubicBezTo>
                  <a:pt x="532894" y="74555"/>
                  <a:pt x="534086" y="74752"/>
                  <a:pt x="535361" y="74752"/>
                </a:cubicBezTo>
                <a:cubicBezTo>
                  <a:pt x="536304" y="74752"/>
                  <a:pt x="537136" y="74686"/>
                  <a:pt x="537857" y="74555"/>
                </a:cubicBezTo>
                <a:cubicBezTo>
                  <a:pt x="538550" y="74422"/>
                  <a:pt x="539104" y="74317"/>
                  <a:pt x="539492" y="74239"/>
                </a:cubicBezTo>
                <a:lnTo>
                  <a:pt x="541627" y="83968"/>
                </a:lnTo>
                <a:cubicBezTo>
                  <a:pt x="540934" y="84229"/>
                  <a:pt x="539964" y="84492"/>
                  <a:pt x="538716" y="84756"/>
                </a:cubicBezTo>
                <a:cubicBezTo>
                  <a:pt x="537468" y="85044"/>
                  <a:pt x="535888" y="85202"/>
                  <a:pt x="534003" y="85227"/>
                </a:cubicBezTo>
                <a:cubicBezTo>
                  <a:pt x="530898" y="85280"/>
                  <a:pt x="528014" y="84728"/>
                  <a:pt x="525325" y="83575"/>
                </a:cubicBezTo>
                <a:cubicBezTo>
                  <a:pt x="522635" y="82418"/>
                  <a:pt x="520473" y="80633"/>
                  <a:pt x="518836" y="78218"/>
                </a:cubicBezTo>
                <a:cubicBezTo>
                  <a:pt x="517173" y="75800"/>
                  <a:pt x="516341" y="72770"/>
                  <a:pt x="516341" y="69118"/>
                </a:cubicBezTo>
                <a:lnTo>
                  <a:pt x="516341" y="9455"/>
                </a:lnTo>
                <a:close/>
                <a:moveTo>
                  <a:pt x="564197" y="3782"/>
                </a:moveTo>
                <a:lnTo>
                  <a:pt x="564197" y="84440"/>
                </a:lnTo>
                <a:lnTo>
                  <a:pt x="552413" y="84440"/>
                </a:lnTo>
                <a:lnTo>
                  <a:pt x="552413" y="3782"/>
                </a:lnTo>
                <a:lnTo>
                  <a:pt x="564197" y="3782"/>
                </a:lnTo>
                <a:close/>
                <a:moveTo>
                  <a:pt x="577588" y="84440"/>
                </a:moveTo>
                <a:lnTo>
                  <a:pt x="577588" y="23947"/>
                </a:lnTo>
                <a:lnTo>
                  <a:pt x="589372" y="23947"/>
                </a:lnTo>
                <a:lnTo>
                  <a:pt x="589372" y="84440"/>
                </a:lnTo>
                <a:lnTo>
                  <a:pt x="577588" y="84440"/>
                </a:lnTo>
                <a:close/>
                <a:moveTo>
                  <a:pt x="583549" y="14612"/>
                </a:moveTo>
                <a:cubicBezTo>
                  <a:pt x="581498" y="14612"/>
                  <a:pt x="579723" y="13930"/>
                  <a:pt x="578254" y="12566"/>
                </a:cubicBezTo>
                <a:cubicBezTo>
                  <a:pt x="576812" y="11174"/>
                  <a:pt x="576091" y="9518"/>
                  <a:pt x="576091" y="7602"/>
                </a:cubicBezTo>
                <a:cubicBezTo>
                  <a:pt x="576091" y="5659"/>
                  <a:pt x="576812" y="4006"/>
                  <a:pt x="578254" y="2640"/>
                </a:cubicBezTo>
                <a:cubicBezTo>
                  <a:pt x="579723" y="1248"/>
                  <a:pt x="581498" y="552"/>
                  <a:pt x="583549" y="552"/>
                </a:cubicBezTo>
                <a:cubicBezTo>
                  <a:pt x="585573" y="552"/>
                  <a:pt x="587320" y="1248"/>
                  <a:pt x="588789" y="2640"/>
                </a:cubicBezTo>
                <a:cubicBezTo>
                  <a:pt x="590259" y="4006"/>
                  <a:pt x="590980" y="5659"/>
                  <a:pt x="590980" y="7602"/>
                </a:cubicBezTo>
                <a:cubicBezTo>
                  <a:pt x="590980" y="9518"/>
                  <a:pt x="590259" y="11174"/>
                  <a:pt x="588789" y="12566"/>
                </a:cubicBezTo>
                <a:cubicBezTo>
                  <a:pt x="587320" y="13930"/>
                  <a:pt x="585573" y="14612"/>
                  <a:pt x="583549" y="14612"/>
                </a:cubicBezTo>
                <a:close/>
                <a:moveTo>
                  <a:pt x="628854" y="85660"/>
                </a:moveTo>
                <a:cubicBezTo>
                  <a:pt x="622892" y="85660"/>
                  <a:pt x="617736" y="84387"/>
                  <a:pt x="613438" y="81839"/>
                </a:cubicBezTo>
                <a:cubicBezTo>
                  <a:pt x="609168" y="79266"/>
                  <a:pt x="605841" y="75656"/>
                  <a:pt x="603512" y="71009"/>
                </a:cubicBezTo>
                <a:cubicBezTo>
                  <a:pt x="601210" y="66337"/>
                  <a:pt x="600046" y="60861"/>
                  <a:pt x="600046" y="54587"/>
                </a:cubicBezTo>
                <a:cubicBezTo>
                  <a:pt x="600046" y="48390"/>
                  <a:pt x="601210" y="42928"/>
                  <a:pt x="603512" y="38204"/>
                </a:cubicBezTo>
                <a:cubicBezTo>
                  <a:pt x="605841" y="33476"/>
                  <a:pt x="609113" y="29789"/>
                  <a:pt x="613271" y="27135"/>
                </a:cubicBezTo>
                <a:cubicBezTo>
                  <a:pt x="617486" y="24485"/>
                  <a:pt x="622393" y="23160"/>
                  <a:pt x="628022" y="23160"/>
                </a:cubicBezTo>
                <a:cubicBezTo>
                  <a:pt x="631432" y="23160"/>
                  <a:pt x="634731" y="23722"/>
                  <a:pt x="637947" y="24854"/>
                </a:cubicBezTo>
                <a:cubicBezTo>
                  <a:pt x="641136" y="25982"/>
                  <a:pt x="644020" y="27754"/>
                  <a:pt x="646570" y="30169"/>
                </a:cubicBezTo>
                <a:cubicBezTo>
                  <a:pt x="649121" y="32584"/>
                  <a:pt x="651117" y="35722"/>
                  <a:pt x="652587" y="39582"/>
                </a:cubicBezTo>
                <a:cubicBezTo>
                  <a:pt x="654056" y="43416"/>
                  <a:pt x="654805" y="48074"/>
                  <a:pt x="654805" y="53564"/>
                </a:cubicBezTo>
                <a:lnTo>
                  <a:pt x="654805" y="57737"/>
                </a:lnTo>
                <a:lnTo>
                  <a:pt x="606701" y="57737"/>
                </a:lnTo>
                <a:lnTo>
                  <a:pt x="606701" y="48917"/>
                </a:lnTo>
                <a:lnTo>
                  <a:pt x="643243" y="48917"/>
                </a:lnTo>
                <a:cubicBezTo>
                  <a:pt x="643243" y="45817"/>
                  <a:pt x="642634" y="43072"/>
                  <a:pt x="641358" y="40685"/>
                </a:cubicBezTo>
                <a:cubicBezTo>
                  <a:pt x="640110" y="38270"/>
                  <a:pt x="638336" y="36366"/>
                  <a:pt x="636034" y="34974"/>
                </a:cubicBezTo>
                <a:cubicBezTo>
                  <a:pt x="633788" y="33582"/>
                  <a:pt x="631127" y="32886"/>
                  <a:pt x="628105" y="32886"/>
                </a:cubicBezTo>
                <a:cubicBezTo>
                  <a:pt x="624777" y="32886"/>
                  <a:pt x="621895" y="33701"/>
                  <a:pt x="619427" y="35329"/>
                </a:cubicBezTo>
                <a:cubicBezTo>
                  <a:pt x="616987" y="36931"/>
                  <a:pt x="615101" y="39030"/>
                  <a:pt x="613770" y="41631"/>
                </a:cubicBezTo>
                <a:cubicBezTo>
                  <a:pt x="612440" y="44204"/>
                  <a:pt x="611774" y="46998"/>
                  <a:pt x="611774" y="50018"/>
                </a:cubicBezTo>
                <a:lnTo>
                  <a:pt x="611774" y="56910"/>
                </a:lnTo>
                <a:cubicBezTo>
                  <a:pt x="611774" y="60953"/>
                  <a:pt x="612495" y="64394"/>
                  <a:pt x="613909" y="67230"/>
                </a:cubicBezTo>
                <a:cubicBezTo>
                  <a:pt x="615351" y="70064"/>
                  <a:pt x="617375" y="72232"/>
                  <a:pt x="619953" y="73726"/>
                </a:cubicBezTo>
                <a:cubicBezTo>
                  <a:pt x="622504" y="75199"/>
                  <a:pt x="625526" y="75933"/>
                  <a:pt x="628964" y="75933"/>
                </a:cubicBezTo>
                <a:cubicBezTo>
                  <a:pt x="631182" y="75933"/>
                  <a:pt x="633234" y="75617"/>
                  <a:pt x="635064" y="74988"/>
                </a:cubicBezTo>
                <a:cubicBezTo>
                  <a:pt x="636894" y="74331"/>
                  <a:pt x="638502" y="73360"/>
                  <a:pt x="639833" y="72074"/>
                </a:cubicBezTo>
                <a:cubicBezTo>
                  <a:pt x="641164" y="70787"/>
                  <a:pt x="642189" y="69199"/>
                  <a:pt x="642910" y="67308"/>
                </a:cubicBezTo>
                <a:lnTo>
                  <a:pt x="654056" y="69315"/>
                </a:lnTo>
                <a:cubicBezTo>
                  <a:pt x="653142" y="72598"/>
                  <a:pt x="651561" y="75473"/>
                  <a:pt x="649232" y="77941"/>
                </a:cubicBezTo>
                <a:cubicBezTo>
                  <a:pt x="646958" y="80383"/>
                  <a:pt x="644075" y="82285"/>
                  <a:pt x="640610" y="83652"/>
                </a:cubicBezTo>
                <a:cubicBezTo>
                  <a:pt x="637172" y="84991"/>
                  <a:pt x="633262" y="85660"/>
                  <a:pt x="628854" y="85660"/>
                </a:cubicBezTo>
                <a:close/>
                <a:moveTo>
                  <a:pt x="665424" y="84440"/>
                </a:moveTo>
                <a:lnTo>
                  <a:pt x="665424" y="23947"/>
                </a:lnTo>
                <a:lnTo>
                  <a:pt x="676791" y="23947"/>
                </a:lnTo>
                <a:lnTo>
                  <a:pt x="676791" y="33557"/>
                </a:lnTo>
                <a:lnTo>
                  <a:pt x="677429" y="33557"/>
                </a:lnTo>
                <a:cubicBezTo>
                  <a:pt x="678539" y="30299"/>
                  <a:pt x="680479" y="27740"/>
                  <a:pt x="683252" y="25877"/>
                </a:cubicBezTo>
                <a:cubicBezTo>
                  <a:pt x="686080" y="23986"/>
                  <a:pt x="689240" y="23040"/>
                  <a:pt x="692789" y="23040"/>
                </a:cubicBezTo>
                <a:cubicBezTo>
                  <a:pt x="693538" y="23040"/>
                  <a:pt x="694398" y="23068"/>
                  <a:pt x="695396" y="23121"/>
                </a:cubicBezTo>
                <a:cubicBezTo>
                  <a:pt x="696422" y="23171"/>
                  <a:pt x="697226" y="23237"/>
                  <a:pt x="697780" y="23318"/>
                </a:cubicBezTo>
                <a:lnTo>
                  <a:pt x="697780" y="34580"/>
                </a:lnTo>
                <a:cubicBezTo>
                  <a:pt x="697309" y="34450"/>
                  <a:pt x="696477" y="34306"/>
                  <a:pt x="695285" y="34147"/>
                </a:cubicBezTo>
                <a:cubicBezTo>
                  <a:pt x="694065" y="33964"/>
                  <a:pt x="692845" y="33870"/>
                  <a:pt x="691653" y="33870"/>
                </a:cubicBezTo>
                <a:cubicBezTo>
                  <a:pt x="688853" y="33870"/>
                  <a:pt x="686385" y="34461"/>
                  <a:pt x="684195" y="35645"/>
                </a:cubicBezTo>
                <a:cubicBezTo>
                  <a:pt x="682060" y="36798"/>
                  <a:pt x="680340" y="38415"/>
                  <a:pt x="679093" y="40488"/>
                </a:cubicBezTo>
                <a:cubicBezTo>
                  <a:pt x="677818" y="42534"/>
                  <a:pt x="677208" y="44872"/>
                  <a:pt x="677208" y="47498"/>
                </a:cubicBezTo>
                <a:lnTo>
                  <a:pt x="677208" y="84440"/>
                </a:lnTo>
                <a:lnTo>
                  <a:pt x="665424" y="84440"/>
                </a:lnTo>
                <a:close/>
                <a:moveTo>
                  <a:pt x="750876" y="38717"/>
                </a:moveTo>
                <a:lnTo>
                  <a:pt x="740201" y="40605"/>
                </a:lnTo>
                <a:cubicBezTo>
                  <a:pt x="739758" y="39241"/>
                  <a:pt x="739037" y="37940"/>
                  <a:pt x="738066" y="36707"/>
                </a:cubicBezTo>
                <a:cubicBezTo>
                  <a:pt x="737123" y="35473"/>
                  <a:pt x="735848" y="34461"/>
                  <a:pt x="734213" y="33673"/>
                </a:cubicBezTo>
                <a:cubicBezTo>
                  <a:pt x="732577" y="32886"/>
                  <a:pt x="730553" y="32492"/>
                  <a:pt x="728112" y="32492"/>
                </a:cubicBezTo>
                <a:cubicBezTo>
                  <a:pt x="724785" y="32492"/>
                  <a:pt x="721985" y="33241"/>
                  <a:pt x="719767" y="34738"/>
                </a:cubicBezTo>
                <a:cubicBezTo>
                  <a:pt x="717521" y="36207"/>
                  <a:pt x="716412" y="38112"/>
                  <a:pt x="716412" y="40449"/>
                </a:cubicBezTo>
                <a:cubicBezTo>
                  <a:pt x="716412" y="42471"/>
                  <a:pt x="717161" y="44098"/>
                  <a:pt x="718658" y="45332"/>
                </a:cubicBezTo>
                <a:cubicBezTo>
                  <a:pt x="720155" y="46566"/>
                  <a:pt x="722567" y="47578"/>
                  <a:pt x="725895" y="48365"/>
                </a:cubicBezTo>
                <a:lnTo>
                  <a:pt x="735516" y="50570"/>
                </a:lnTo>
                <a:cubicBezTo>
                  <a:pt x="741089" y="51856"/>
                  <a:pt x="745220" y="53838"/>
                  <a:pt x="747965" y="56517"/>
                </a:cubicBezTo>
                <a:cubicBezTo>
                  <a:pt x="750682" y="59195"/>
                  <a:pt x="752068" y="62675"/>
                  <a:pt x="752068" y="66953"/>
                </a:cubicBezTo>
                <a:cubicBezTo>
                  <a:pt x="752068" y="70577"/>
                  <a:pt x="751014" y="73807"/>
                  <a:pt x="748907" y="76643"/>
                </a:cubicBezTo>
                <a:cubicBezTo>
                  <a:pt x="746827" y="79452"/>
                  <a:pt x="743917" y="81656"/>
                  <a:pt x="740201" y="83258"/>
                </a:cubicBezTo>
                <a:cubicBezTo>
                  <a:pt x="736486" y="84861"/>
                  <a:pt x="732216" y="85660"/>
                  <a:pt x="727336" y="85660"/>
                </a:cubicBezTo>
                <a:cubicBezTo>
                  <a:pt x="720543" y="85660"/>
                  <a:pt x="715026" y="84218"/>
                  <a:pt x="710756" y="81329"/>
                </a:cubicBezTo>
                <a:cubicBezTo>
                  <a:pt x="706459" y="78415"/>
                  <a:pt x="703824" y="74278"/>
                  <a:pt x="702854" y="68921"/>
                </a:cubicBezTo>
                <a:lnTo>
                  <a:pt x="714249" y="67189"/>
                </a:lnTo>
                <a:cubicBezTo>
                  <a:pt x="714970" y="70155"/>
                  <a:pt x="716412" y="72401"/>
                  <a:pt x="718630" y="73923"/>
                </a:cubicBezTo>
                <a:cubicBezTo>
                  <a:pt x="720821" y="75420"/>
                  <a:pt x="723704" y="76169"/>
                  <a:pt x="727253" y="76169"/>
                </a:cubicBezTo>
                <a:cubicBezTo>
                  <a:pt x="731107" y="76169"/>
                  <a:pt x="734185" y="75368"/>
                  <a:pt x="736486" y="73768"/>
                </a:cubicBezTo>
                <a:cubicBezTo>
                  <a:pt x="738815" y="72138"/>
                  <a:pt x="739951" y="70155"/>
                  <a:pt x="739951" y="67821"/>
                </a:cubicBezTo>
                <a:cubicBezTo>
                  <a:pt x="739951" y="65930"/>
                  <a:pt x="739258" y="64341"/>
                  <a:pt x="737844" y="63055"/>
                </a:cubicBezTo>
                <a:cubicBezTo>
                  <a:pt x="736458" y="61768"/>
                  <a:pt x="734295" y="60798"/>
                  <a:pt x="731412" y="60141"/>
                </a:cubicBezTo>
                <a:lnTo>
                  <a:pt x="721181" y="57895"/>
                </a:lnTo>
                <a:cubicBezTo>
                  <a:pt x="715525" y="56608"/>
                  <a:pt x="711366" y="54559"/>
                  <a:pt x="708649" y="51751"/>
                </a:cubicBezTo>
                <a:cubicBezTo>
                  <a:pt x="705987" y="48942"/>
                  <a:pt x="704628" y="45385"/>
                  <a:pt x="704628" y="41079"/>
                </a:cubicBezTo>
                <a:cubicBezTo>
                  <a:pt x="704628" y="37508"/>
                  <a:pt x="705627" y="34383"/>
                  <a:pt x="707623" y="31705"/>
                </a:cubicBezTo>
                <a:cubicBezTo>
                  <a:pt x="709619" y="29026"/>
                  <a:pt x="712392" y="26939"/>
                  <a:pt x="715913" y="25444"/>
                </a:cubicBezTo>
                <a:cubicBezTo>
                  <a:pt x="719407" y="23919"/>
                  <a:pt x="723455" y="23160"/>
                  <a:pt x="728002" y="23160"/>
                </a:cubicBezTo>
                <a:cubicBezTo>
                  <a:pt x="734517" y="23160"/>
                  <a:pt x="739675" y="24576"/>
                  <a:pt x="743417" y="27413"/>
                </a:cubicBezTo>
                <a:cubicBezTo>
                  <a:pt x="747188" y="30221"/>
                  <a:pt x="749655" y="33989"/>
                  <a:pt x="750876" y="38717"/>
                </a:cubicBezTo>
                <a:close/>
                <a:moveTo>
                  <a:pt x="818250" y="23947"/>
                </a:moveTo>
                <a:lnTo>
                  <a:pt x="818250" y="33399"/>
                </a:lnTo>
                <a:lnTo>
                  <a:pt x="784092" y="33399"/>
                </a:lnTo>
                <a:lnTo>
                  <a:pt x="784092" y="23947"/>
                </a:lnTo>
                <a:lnTo>
                  <a:pt x="818250" y="23947"/>
                </a:lnTo>
                <a:close/>
                <a:moveTo>
                  <a:pt x="793463" y="84440"/>
                </a:moveTo>
                <a:lnTo>
                  <a:pt x="793463" y="16935"/>
                </a:lnTo>
                <a:cubicBezTo>
                  <a:pt x="793463" y="13156"/>
                  <a:pt x="794267" y="10018"/>
                  <a:pt x="795931" y="7525"/>
                </a:cubicBezTo>
                <a:cubicBezTo>
                  <a:pt x="797594" y="5002"/>
                  <a:pt x="799784" y="3125"/>
                  <a:pt x="802501" y="1891"/>
                </a:cubicBezTo>
                <a:cubicBezTo>
                  <a:pt x="805246" y="632"/>
                  <a:pt x="808213" y="0"/>
                  <a:pt x="811401" y="0"/>
                </a:cubicBezTo>
                <a:cubicBezTo>
                  <a:pt x="813786" y="0"/>
                  <a:pt x="815782" y="197"/>
                  <a:pt x="817473" y="593"/>
                </a:cubicBezTo>
                <a:cubicBezTo>
                  <a:pt x="819165" y="959"/>
                  <a:pt x="820412" y="1300"/>
                  <a:pt x="821216" y="1616"/>
                </a:cubicBezTo>
                <a:lnTo>
                  <a:pt x="818472" y="11146"/>
                </a:lnTo>
                <a:cubicBezTo>
                  <a:pt x="817917" y="10991"/>
                  <a:pt x="817196" y="10805"/>
                  <a:pt x="816337" y="10594"/>
                </a:cubicBezTo>
                <a:cubicBezTo>
                  <a:pt x="815477" y="10359"/>
                  <a:pt x="814424" y="10242"/>
                  <a:pt x="813176" y="10242"/>
                </a:cubicBezTo>
                <a:cubicBezTo>
                  <a:pt x="810320" y="10242"/>
                  <a:pt x="808269" y="10949"/>
                  <a:pt x="807048" y="12369"/>
                </a:cubicBezTo>
                <a:cubicBezTo>
                  <a:pt x="805828" y="13786"/>
                  <a:pt x="805219" y="15834"/>
                  <a:pt x="805219" y="18513"/>
                </a:cubicBezTo>
                <a:lnTo>
                  <a:pt x="805219" y="84440"/>
                </a:lnTo>
                <a:lnTo>
                  <a:pt x="793463" y="84440"/>
                </a:lnTo>
                <a:close/>
                <a:moveTo>
                  <a:pt x="827981" y="84440"/>
                </a:moveTo>
                <a:lnTo>
                  <a:pt x="827981" y="23947"/>
                </a:lnTo>
                <a:lnTo>
                  <a:pt x="839349" y="23947"/>
                </a:lnTo>
                <a:lnTo>
                  <a:pt x="839349" y="33557"/>
                </a:lnTo>
                <a:lnTo>
                  <a:pt x="839987" y="33557"/>
                </a:lnTo>
                <a:cubicBezTo>
                  <a:pt x="841096" y="30299"/>
                  <a:pt x="843037" y="27740"/>
                  <a:pt x="845810" y="25877"/>
                </a:cubicBezTo>
                <a:cubicBezTo>
                  <a:pt x="848610" y="23986"/>
                  <a:pt x="851798" y="23040"/>
                  <a:pt x="855347" y="23040"/>
                </a:cubicBezTo>
                <a:cubicBezTo>
                  <a:pt x="856068" y="23040"/>
                  <a:pt x="856955" y="23068"/>
                  <a:pt x="857953" y="23121"/>
                </a:cubicBezTo>
                <a:cubicBezTo>
                  <a:pt x="858980" y="23171"/>
                  <a:pt x="859755" y="23237"/>
                  <a:pt x="860338" y="23318"/>
                </a:cubicBezTo>
                <a:lnTo>
                  <a:pt x="860338" y="34580"/>
                </a:lnTo>
                <a:cubicBezTo>
                  <a:pt x="859866" y="34450"/>
                  <a:pt x="859034" y="34306"/>
                  <a:pt x="857815" y="34147"/>
                </a:cubicBezTo>
                <a:cubicBezTo>
                  <a:pt x="856623" y="33964"/>
                  <a:pt x="855403" y="33870"/>
                  <a:pt x="854210" y="33870"/>
                </a:cubicBezTo>
                <a:cubicBezTo>
                  <a:pt x="851410" y="33870"/>
                  <a:pt x="848942" y="34461"/>
                  <a:pt x="846752" y="35645"/>
                </a:cubicBezTo>
                <a:cubicBezTo>
                  <a:pt x="844617" y="36798"/>
                  <a:pt x="842898" y="38415"/>
                  <a:pt x="841651" y="40488"/>
                </a:cubicBezTo>
                <a:cubicBezTo>
                  <a:pt x="840375" y="42534"/>
                  <a:pt x="839737" y="44872"/>
                  <a:pt x="839737" y="47498"/>
                </a:cubicBezTo>
                <a:lnTo>
                  <a:pt x="839737" y="84440"/>
                </a:lnTo>
                <a:lnTo>
                  <a:pt x="827981" y="84440"/>
                </a:lnTo>
                <a:close/>
                <a:moveTo>
                  <a:pt x="891419" y="85660"/>
                </a:moveTo>
                <a:cubicBezTo>
                  <a:pt x="885735" y="85660"/>
                  <a:pt x="880800" y="84362"/>
                  <a:pt x="876557" y="81761"/>
                </a:cubicBezTo>
                <a:cubicBezTo>
                  <a:pt x="872343" y="79163"/>
                  <a:pt x="869044" y="75526"/>
                  <a:pt x="866715" y="70851"/>
                </a:cubicBezTo>
                <a:cubicBezTo>
                  <a:pt x="864386" y="66179"/>
                  <a:pt x="863221" y="60717"/>
                  <a:pt x="863221" y="54468"/>
                </a:cubicBezTo>
                <a:cubicBezTo>
                  <a:pt x="863221" y="48193"/>
                  <a:pt x="864386" y="42706"/>
                  <a:pt x="866715" y="38007"/>
                </a:cubicBezTo>
                <a:cubicBezTo>
                  <a:pt x="869044" y="33307"/>
                  <a:pt x="872343" y="29656"/>
                  <a:pt x="876557" y="27058"/>
                </a:cubicBezTo>
                <a:cubicBezTo>
                  <a:pt x="880800" y="24457"/>
                  <a:pt x="885735" y="23160"/>
                  <a:pt x="891419" y="23160"/>
                </a:cubicBezTo>
                <a:cubicBezTo>
                  <a:pt x="897075" y="23160"/>
                  <a:pt x="902038" y="24457"/>
                  <a:pt x="906252" y="27058"/>
                </a:cubicBezTo>
                <a:cubicBezTo>
                  <a:pt x="910494" y="29656"/>
                  <a:pt x="913766" y="33307"/>
                  <a:pt x="916095" y="38007"/>
                </a:cubicBezTo>
                <a:cubicBezTo>
                  <a:pt x="918452" y="42706"/>
                  <a:pt x="919616" y="48193"/>
                  <a:pt x="919616" y="54468"/>
                </a:cubicBezTo>
                <a:cubicBezTo>
                  <a:pt x="919616" y="60717"/>
                  <a:pt x="918452" y="66179"/>
                  <a:pt x="916095" y="70851"/>
                </a:cubicBezTo>
                <a:cubicBezTo>
                  <a:pt x="913766" y="75526"/>
                  <a:pt x="910494" y="79163"/>
                  <a:pt x="906252" y="81761"/>
                </a:cubicBezTo>
                <a:cubicBezTo>
                  <a:pt x="902038" y="84362"/>
                  <a:pt x="897075" y="85660"/>
                  <a:pt x="891419" y="85660"/>
                </a:cubicBezTo>
                <a:close/>
                <a:moveTo>
                  <a:pt x="891447" y="75775"/>
                </a:moveTo>
                <a:cubicBezTo>
                  <a:pt x="895134" y="75775"/>
                  <a:pt x="898184" y="74805"/>
                  <a:pt x="900596" y="72861"/>
                </a:cubicBezTo>
                <a:cubicBezTo>
                  <a:pt x="903008" y="70918"/>
                  <a:pt x="904782" y="68331"/>
                  <a:pt x="905947" y="65104"/>
                </a:cubicBezTo>
                <a:cubicBezTo>
                  <a:pt x="907139" y="61873"/>
                  <a:pt x="907721" y="58316"/>
                  <a:pt x="907721" y="54429"/>
                </a:cubicBezTo>
                <a:cubicBezTo>
                  <a:pt x="907721" y="50570"/>
                  <a:pt x="907139" y="47026"/>
                  <a:pt x="905947" y="43796"/>
                </a:cubicBezTo>
                <a:cubicBezTo>
                  <a:pt x="904782" y="40541"/>
                  <a:pt x="903008" y="37926"/>
                  <a:pt x="900596" y="35958"/>
                </a:cubicBezTo>
                <a:cubicBezTo>
                  <a:pt x="898184" y="33989"/>
                  <a:pt x="895134" y="33005"/>
                  <a:pt x="891447" y="33005"/>
                </a:cubicBezTo>
                <a:cubicBezTo>
                  <a:pt x="887759" y="33005"/>
                  <a:pt x="884681" y="33989"/>
                  <a:pt x="882241" y="35958"/>
                </a:cubicBezTo>
                <a:cubicBezTo>
                  <a:pt x="879829" y="37926"/>
                  <a:pt x="878027" y="40541"/>
                  <a:pt x="876835" y="43796"/>
                </a:cubicBezTo>
                <a:cubicBezTo>
                  <a:pt x="875698" y="47026"/>
                  <a:pt x="875116" y="50570"/>
                  <a:pt x="875116" y="54429"/>
                </a:cubicBezTo>
                <a:cubicBezTo>
                  <a:pt x="875116" y="58316"/>
                  <a:pt x="875698" y="61873"/>
                  <a:pt x="876835" y="65104"/>
                </a:cubicBezTo>
                <a:cubicBezTo>
                  <a:pt x="878027" y="68331"/>
                  <a:pt x="879829" y="70918"/>
                  <a:pt x="882241" y="72861"/>
                </a:cubicBezTo>
                <a:cubicBezTo>
                  <a:pt x="884681" y="74805"/>
                  <a:pt x="887759" y="75775"/>
                  <a:pt x="891447" y="75775"/>
                </a:cubicBezTo>
                <a:close/>
                <a:moveTo>
                  <a:pt x="930319" y="84440"/>
                </a:moveTo>
                <a:lnTo>
                  <a:pt x="930319" y="23947"/>
                </a:lnTo>
                <a:lnTo>
                  <a:pt x="941630" y="23947"/>
                </a:lnTo>
                <a:lnTo>
                  <a:pt x="941630" y="33792"/>
                </a:lnTo>
                <a:lnTo>
                  <a:pt x="942379" y="33792"/>
                </a:lnTo>
                <a:cubicBezTo>
                  <a:pt x="943627" y="30457"/>
                  <a:pt x="945678" y="27859"/>
                  <a:pt x="948562" y="25993"/>
                </a:cubicBezTo>
                <a:cubicBezTo>
                  <a:pt x="951418" y="24105"/>
                  <a:pt x="954828" y="23160"/>
                  <a:pt x="958821" y="23160"/>
                </a:cubicBezTo>
                <a:cubicBezTo>
                  <a:pt x="962869" y="23160"/>
                  <a:pt x="966251" y="24105"/>
                  <a:pt x="968996" y="25993"/>
                </a:cubicBezTo>
                <a:cubicBezTo>
                  <a:pt x="971741" y="27884"/>
                  <a:pt x="973793" y="30485"/>
                  <a:pt x="975096" y="33792"/>
                </a:cubicBezTo>
                <a:lnTo>
                  <a:pt x="975733" y="33792"/>
                </a:lnTo>
                <a:cubicBezTo>
                  <a:pt x="977175" y="30562"/>
                  <a:pt x="979477" y="27989"/>
                  <a:pt x="982609" y="26074"/>
                </a:cubicBezTo>
                <a:cubicBezTo>
                  <a:pt x="985771" y="24130"/>
                  <a:pt x="989513" y="23160"/>
                  <a:pt x="993894" y="23160"/>
                </a:cubicBezTo>
                <a:cubicBezTo>
                  <a:pt x="999356" y="23160"/>
                  <a:pt x="1003848" y="24879"/>
                  <a:pt x="1007314" y="28319"/>
                </a:cubicBezTo>
                <a:cubicBezTo>
                  <a:pt x="1010807" y="31757"/>
                  <a:pt x="1012554" y="36942"/>
                  <a:pt x="1012554" y="43874"/>
                </a:cubicBezTo>
                <a:lnTo>
                  <a:pt x="1012554" y="84440"/>
                </a:lnTo>
                <a:lnTo>
                  <a:pt x="1000770" y="84440"/>
                </a:lnTo>
                <a:lnTo>
                  <a:pt x="1000770" y="44977"/>
                </a:lnTo>
                <a:cubicBezTo>
                  <a:pt x="1000770" y="40882"/>
                  <a:pt x="999661" y="37915"/>
                  <a:pt x="997415" y="36077"/>
                </a:cubicBezTo>
                <a:cubicBezTo>
                  <a:pt x="995197" y="34239"/>
                  <a:pt x="992536" y="33318"/>
                  <a:pt x="989430" y="33318"/>
                </a:cubicBezTo>
                <a:cubicBezTo>
                  <a:pt x="985604" y="33318"/>
                  <a:pt x="982609" y="34502"/>
                  <a:pt x="980502" y="36865"/>
                </a:cubicBezTo>
                <a:cubicBezTo>
                  <a:pt x="978367" y="39202"/>
                  <a:pt x="977286" y="42207"/>
                  <a:pt x="977286" y="45884"/>
                </a:cubicBezTo>
                <a:lnTo>
                  <a:pt x="977286" y="84440"/>
                </a:lnTo>
                <a:lnTo>
                  <a:pt x="965558" y="84440"/>
                </a:lnTo>
                <a:lnTo>
                  <a:pt x="965558" y="44229"/>
                </a:lnTo>
                <a:cubicBezTo>
                  <a:pt x="965558" y="40946"/>
                  <a:pt x="964532" y="38309"/>
                  <a:pt x="962480" y="36313"/>
                </a:cubicBezTo>
                <a:cubicBezTo>
                  <a:pt x="960456" y="34317"/>
                  <a:pt x="957767" y="33318"/>
                  <a:pt x="954496" y="33318"/>
                </a:cubicBezTo>
                <a:cubicBezTo>
                  <a:pt x="952277" y="33318"/>
                  <a:pt x="950198" y="33912"/>
                  <a:pt x="948313" y="35093"/>
                </a:cubicBezTo>
                <a:cubicBezTo>
                  <a:pt x="946455" y="36246"/>
                  <a:pt x="944930" y="37863"/>
                  <a:pt x="943793" y="39937"/>
                </a:cubicBezTo>
                <a:cubicBezTo>
                  <a:pt x="942657" y="42011"/>
                  <a:pt x="942102" y="44412"/>
                  <a:pt x="942102" y="47143"/>
                </a:cubicBezTo>
                <a:lnTo>
                  <a:pt x="942102" y="84440"/>
                </a:lnTo>
                <a:lnTo>
                  <a:pt x="930319" y="84440"/>
                </a:lnTo>
                <a:close/>
                <a:moveTo>
                  <a:pt x="113732" y="252016"/>
                </a:moveTo>
                <a:cubicBezTo>
                  <a:pt x="107798" y="252016"/>
                  <a:pt x="102642" y="250743"/>
                  <a:pt x="98344" y="248195"/>
                </a:cubicBezTo>
                <a:cubicBezTo>
                  <a:pt x="94074" y="245622"/>
                  <a:pt x="90747" y="242012"/>
                  <a:pt x="88418" y="237365"/>
                </a:cubicBezTo>
                <a:cubicBezTo>
                  <a:pt x="86117" y="232693"/>
                  <a:pt x="84952" y="227217"/>
                  <a:pt x="84952" y="220943"/>
                </a:cubicBezTo>
                <a:cubicBezTo>
                  <a:pt x="84952" y="214746"/>
                  <a:pt x="86117" y="209284"/>
                  <a:pt x="88418" y="204560"/>
                </a:cubicBezTo>
                <a:cubicBezTo>
                  <a:pt x="90747" y="199833"/>
                  <a:pt x="94019" y="196145"/>
                  <a:pt x="98178" y="193492"/>
                </a:cubicBezTo>
                <a:cubicBezTo>
                  <a:pt x="102392" y="190841"/>
                  <a:pt x="107300" y="189516"/>
                  <a:pt x="112928" y="189516"/>
                </a:cubicBezTo>
                <a:cubicBezTo>
                  <a:pt x="116338" y="189516"/>
                  <a:pt x="119637" y="190079"/>
                  <a:pt x="122854" y="191210"/>
                </a:cubicBezTo>
                <a:cubicBezTo>
                  <a:pt x="126042" y="192338"/>
                  <a:pt x="128926" y="194110"/>
                  <a:pt x="131477" y="196525"/>
                </a:cubicBezTo>
                <a:cubicBezTo>
                  <a:pt x="134027" y="198940"/>
                  <a:pt x="136024" y="202078"/>
                  <a:pt x="137493" y="205938"/>
                </a:cubicBezTo>
                <a:cubicBezTo>
                  <a:pt x="138962" y="209772"/>
                  <a:pt x="139711" y="214430"/>
                  <a:pt x="139711" y="219920"/>
                </a:cubicBezTo>
                <a:lnTo>
                  <a:pt x="139711" y="224093"/>
                </a:lnTo>
                <a:lnTo>
                  <a:pt x="91607" y="224093"/>
                </a:lnTo>
                <a:lnTo>
                  <a:pt x="91607" y="215273"/>
                </a:lnTo>
                <a:lnTo>
                  <a:pt x="128150" y="215273"/>
                </a:lnTo>
                <a:cubicBezTo>
                  <a:pt x="128150" y="212173"/>
                  <a:pt x="127540" y="209429"/>
                  <a:pt x="126264" y="207041"/>
                </a:cubicBezTo>
                <a:cubicBezTo>
                  <a:pt x="125016" y="204626"/>
                  <a:pt x="123242" y="202722"/>
                  <a:pt x="120940" y="201330"/>
                </a:cubicBezTo>
                <a:cubicBezTo>
                  <a:pt x="118695" y="199938"/>
                  <a:pt x="116033" y="199242"/>
                  <a:pt x="112983" y="199242"/>
                </a:cubicBezTo>
                <a:cubicBezTo>
                  <a:pt x="109684" y="199242"/>
                  <a:pt x="106801" y="200057"/>
                  <a:pt x="104333" y="201685"/>
                </a:cubicBezTo>
                <a:cubicBezTo>
                  <a:pt x="101893" y="203287"/>
                  <a:pt x="100008" y="205386"/>
                  <a:pt x="98649" y="207987"/>
                </a:cubicBezTo>
                <a:cubicBezTo>
                  <a:pt x="97346" y="210560"/>
                  <a:pt x="96680" y="213354"/>
                  <a:pt x="96680" y="216374"/>
                </a:cubicBezTo>
                <a:lnTo>
                  <a:pt x="96680" y="223267"/>
                </a:lnTo>
                <a:cubicBezTo>
                  <a:pt x="96680" y="227309"/>
                  <a:pt x="97401" y="230750"/>
                  <a:pt x="98815" y="233586"/>
                </a:cubicBezTo>
                <a:cubicBezTo>
                  <a:pt x="100257" y="236420"/>
                  <a:pt x="102281" y="238588"/>
                  <a:pt x="104832" y="240082"/>
                </a:cubicBezTo>
                <a:cubicBezTo>
                  <a:pt x="107411" y="241555"/>
                  <a:pt x="110432" y="242289"/>
                  <a:pt x="113871" y="242289"/>
                </a:cubicBezTo>
                <a:cubicBezTo>
                  <a:pt x="116088" y="242289"/>
                  <a:pt x="118140" y="241973"/>
                  <a:pt x="119970" y="241344"/>
                </a:cubicBezTo>
                <a:cubicBezTo>
                  <a:pt x="121800" y="240687"/>
                  <a:pt x="123381" y="239716"/>
                  <a:pt x="124739" y="238430"/>
                </a:cubicBezTo>
                <a:cubicBezTo>
                  <a:pt x="126070" y="237143"/>
                  <a:pt x="127096" y="235555"/>
                  <a:pt x="127816" y="233664"/>
                </a:cubicBezTo>
                <a:lnTo>
                  <a:pt x="138962" y="235671"/>
                </a:lnTo>
                <a:cubicBezTo>
                  <a:pt x="138048" y="238954"/>
                  <a:pt x="136467" y="241829"/>
                  <a:pt x="134138" y="244297"/>
                </a:cubicBezTo>
                <a:cubicBezTo>
                  <a:pt x="131865" y="246739"/>
                  <a:pt x="128981" y="248641"/>
                  <a:pt x="125516" y="250008"/>
                </a:cubicBezTo>
                <a:cubicBezTo>
                  <a:pt x="122078" y="251347"/>
                  <a:pt x="118168" y="252016"/>
                  <a:pt x="113732" y="252016"/>
                </a:cubicBezTo>
                <a:close/>
                <a:moveTo>
                  <a:pt x="167937" y="252135"/>
                </a:moveTo>
                <a:cubicBezTo>
                  <a:pt x="164082" y="252135"/>
                  <a:pt x="160617" y="251425"/>
                  <a:pt x="157539" y="250008"/>
                </a:cubicBezTo>
                <a:cubicBezTo>
                  <a:pt x="154434" y="248564"/>
                  <a:pt x="151966" y="246476"/>
                  <a:pt x="150164" y="243745"/>
                </a:cubicBezTo>
                <a:cubicBezTo>
                  <a:pt x="148390" y="241017"/>
                  <a:pt x="147502" y="237667"/>
                  <a:pt x="147502" y="233703"/>
                </a:cubicBezTo>
                <a:cubicBezTo>
                  <a:pt x="147502" y="230290"/>
                  <a:pt x="148140" y="227481"/>
                  <a:pt x="149471" y="225274"/>
                </a:cubicBezTo>
                <a:cubicBezTo>
                  <a:pt x="150774" y="223070"/>
                  <a:pt x="152549" y="221323"/>
                  <a:pt x="154767" y="220036"/>
                </a:cubicBezTo>
                <a:cubicBezTo>
                  <a:pt x="157012" y="218750"/>
                  <a:pt x="159508" y="217780"/>
                  <a:pt x="162253" y="217122"/>
                </a:cubicBezTo>
                <a:cubicBezTo>
                  <a:pt x="165025" y="216465"/>
                  <a:pt x="167826" y="215966"/>
                  <a:pt x="170681" y="215625"/>
                </a:cubicBezTo>
                <a:cubicBezTo>
                  <a:pt x="174313" y="215207"/>
                  <a:pt x="177252" y="214866"/>
                  <a:pt x="179498" y="214602"/>
                </a:cubicBezTo>
                <a:cubicBezTo>
                  <a:pt x="181772" y="214314"/>
                  <a:pt x="183407" y="213854"/>
                  <a:pt x="184433" y="213224"/>
                </a:cubicBezTo>
                <a:cubicBezTo>
                  <a:pt x="185459" y="212595"/>
                  <a:pt x="185959" y="211569"/>
                  <a:pt x="185959" y="210152"/>
                </a:cubicBezTo>
                <a:lnTo>
                  <a:pt x="185959" y="209875"/>
                </a:lnTo>
                <a:cubicBezTo>
                  <a:pt x="185959" y="206437"/>
                  <a:pt x="184988" y="203772"/>
                  <a:pt x="183047" y="201881"/>
                </a:cubicBezTo>
                <a:cubicBezTo>
                  <a:pt x="181134" y="199991"/>
                  <a:pt x="178278" y="199045"/>
                  <a:pt x="174480" y="199045"/>
                </a:cubicBezTo>
                <a:cubicBezTo>
                  <a:pt x="170515" y="199045"/>
                  <a:pt x="167382" y="199924"/>
                  <a:pt x="165081" y="201685"/>
                </a:cubicBezTo>
                <a:cubicBezTo>
                  <a:pt x="162835" y="203417"/>
                  <a:pt x="161282" y="205347"/>
                  <a:pt x="160395" y="207474"/>
                </a:cubicBezTo>
                <a:lnTo>
                  <a:pt x="149332" y="204954"/>
                </a:lnTo>
                <a:cubicBezTo>
                  <a:pt x="150663" y="201277"/>
                  <a:pt x="152576" y="198310"/>
                  <a:pt x="155099" y="196053"/>
                </a:cubicBezTo>
                <a:cubicBezTo>
                  <a:pt x="157650" y="193769"/>
                  <a:pt x="160561" y="192114"/>
                  <a:pt x="163860" y="191091"/>
                </a:cubicBezTo>
                <a:cubicBezTo>
                  <a:pt x="167188" y="190040"/>
                  <a:pt x="170654" y="189516"/>
                  <a:pt x="174313" y="189516"/>
                </a:cubicBezTo>
                <a:cubicBezTo>
                  <a:pt x="176726" y="189516"/>
                  <a:pt x="179276" y="189804"/>
                  <a:pt x="181993" y="190381"/>
                </a:cubicBezTo>
                <a:cubicBezTo>
                  <a:pt x="184710" y="190932"/>
                  <a:pt x="187262" y="191956"/>
                  <a:pt x="189618" y="193453"/>
                </a:cubicBezTo>
                <a:cubicBezTo>
                  <a:pt x="192030" y="194950"/>
                  <a:pt x="193971" y="197090"/>
                  <a:pt x="195496" y="199874"/>
                </a:cubicBezTo>
                <a:cubicBezTo>
                  <a:pt x="197021" y="202630"/>
                  <a:pt x="197769" y="206212"/>
                  <a:pt x="197769" y="210623"/>
                </a:cubicBezTo>
                <a:lnTo>
                  <a:pt x="197769" y="250796"/>
                </a:lnTo>
                <a:lnTo>
                  <a:pt x="186291" y="250796"/>
                </a:lnTo>
                <a:lnTo>
                  <a:pt x="186291" y="242525"/>
                </a:lnTo>
                <a:lnTo>
                  <a:pt x="185820" y="242525"/>
                </a:lnTo>
                <a:cubicBezTo>
                  <a:pt x="185043" y="244047"/>
                  <a:pt x="183906" y="245544"/>
                  <a:pt x="182382" y="247014"/>
                </a:cubicBezTo>
                <a:cubicBezTo>
                  <a:pt x="180857" y="248486"/>
                  <a:pt x="178916" y="249706"/>
                  <a:pt x="176504" y="250676"/>
                </a:cubicBezTo>
                <a:cubicBezTo>
                  <a:pt x="174119" y="251650"/>
                  <a:pt x="171264" y="252135"/>
                  <a:pt x="167937" y="252135"/>
                </a:cubicBezTo>
                <a:close/>
                <a:moveTo>
                  <a:pt x="170487" y="242683"/>
                </a:moveTo>
                <a:cubicBezTo>
                  <a:pt x="173731" y="242683"/>
                  <a:pt x="176531" y="242040"/>
                  <a:pt x="178833" y="240753"/>
                </a:cubicBezTo>
                <a:cubicBezTo>
                  <a:pt x="181161" y="239467"/>
                  <a:pt x="182936" y="237787"/>
                  <a:pt x="184156" y="235713"/>
                </a:cubicBezTo>
                <a:cubicBezTo>
                  <a:pt x="185376" y="233611"/>
                  <a:pt x="186013" y="231365"/>
                  <a:pt x="186013" y="228978"/>
                </a:cubicBezTo>
                <a:lnTo>
                  <a:pt x="186013" y="221179"/>
                </a:lnTo>
                <a:cubicBezTo>
                  <a:pt x="185598" y="221600"/>
                  <a:pt x="184766" y="221994"/>
                  <a:pt x="183574" y="222360"/>
                </a:cubicBezTo>
                <a:cubicBezTo>
                  <a:pt x="182382" y="222701"/>
                  <a:pt x="181023" y="223003"/>
                  <a:pt x="179498" y="223267"/>
                </a:cubicBezTo>
                <a:cubicBezTo>
                  <a:pt x="177973" y="223502"/>
                  <a:pt x="176504" y="223727"/>
                  <a:pt x="175062" y="223935"/>
                </a:cubicBezTo>
                <a:cubicBezTo>
                  <a:pt x="173620" y="224121"/>
                  <a:pt x="172400" y="224278"/>
                  <a:pt x="171429" y="224409"/>
                </a:cubicBezTo>
                <a:cubicBezTo>
                  <a:pt x="169156" y="224697"/>
                  <a:pt x="167049" y="225182"/>
                  <a:pt x="165164" y="225867"/>
                </a:cubicBezTo>
                <a:cubicBezTo>
                  <a:pt x="163306" y="226549"/>
                  <a:pt x="161809" y="227534"/>
                  <a:pt x="160672" y="228820"/>
                </a:cubicBezTo>
                <a:cubicBezTo>
                  <a:pt x="159591" y="230079"/>
                  <a:pt x="159036" y="231759"/>
                  <a:pt x="159036" y="233861"/>
                </a:cubicBezTo>
                <a:cubicBezTo>
                  <a:pt x="159036" y="236775"/>
                  <a:pt x="160118" y="238982"/>
                  <a:pt x="162253" y="240476"/>
                </a:cubicBezTo>
                <a:cubicBezTo>
                  <a:pt x="164415" y="241948"/>
                  <a:pt x="167160" y="242683"/>
                  <a:pt x="170487" y="242683"/>
                </a:cubicBezTo>
                <a:close/>
                <a:moveTo>
                  <a:pt x="236503" y="252016"/>
                </a:moveTo>
                <a:cubicBezTo>
                  <a:pt x="230653" y="252016"/>
                  <a:pt x="225606" y="250690"/>
                  <a:pt x="221392" y="248040"/>
                </a:cubicBezTo>
                <a:cubicBezTo>
                  <a:pt x="217177" y="245361"/>
                  <a:pt x="213961" y="241671"/>
                  <a:pt x="211688" y="236971"/>
                </a:cubicBezTo>
                <a:cubicBezTo>
                  <a:pt x="209442" y="232272"/>
                  <a:pt x="208305" y="226890"/>
                  <a:pt x="208305" y="220824"/>
                </a:cubicBezTo>
                <a:cubicBezTo>
                  <a:pt x="208305" y="214680"/>
                  <a:pt x="209470" y="209259"/>
                  <a:pt x="211771" y="204560"/>
                </a:cubicBezTo>
                <a:cubicBezTo>
                  <a:pt x="214072" y="199833"/>
                  <a:pt x="217344" y="196145"/>
                  <a:pt x="221531" y="193492"/>
                </a:cubicBezTo>
                <a:cubicBezTo>
                  <a:pt x="225745" y="190841"/>
                  <a:pt x="230680" y="189516"/>
                  <a:pt x="236392" y="189516"/>
                </a:cubicBezTo>
                <a:cubicBezTo>
                  <a:pt x="240994" y="189516"/>
                  <a:pt x="245070" y="190367"/>
                  <a:pt x="248674" y="192075"/>
                </a:cubicBezTo>
                <a:cubicBezTo>
                  <a:pt x="252279" y="193755"/>
                  <a:pt x="255163" y="196117"/>
                  <a:pt x="257380" y="199164"/>
                </a:cubicBezTo>
                <a:cubicBezTo>
                  <a:pt x="259626" y="202209"/>
                  <a:pt x="260929" y="205766"/>
                  <a:pt x="261345" y="209836"/>
                </a:cubicBezTo>
                <a:lnTo>
                  <a:pt x="249894" y="209836"/>
                </a:lnTo>
                <a:cubicBezTo>
                  <a:pt x="249257" y="207003"/>
                  <a:pt x="247815" y="204560"/>
                  <a:pt x="245569" y="202511"/>
                </a:cubicBezTo>
                <a:cubicBezTo>
                  <a:pt x="243323" y="200465"/>
                  <a:pt x="240329" y="199439"/>
                  <a:pt x="236586" y="199439"/>
                </a:cubicBezTo>
                <a:cubicBezTo>
                  <a:pt x="233314" y="199439"/>
                  <a:pt x="230430" y="200307"/>
                  <a:pt x="227963" y="202039"/>
                </a:cubicBezTo>
                <a:cubicBezTo>
                  <a:pt x="225523" y="203745"/>
                  <a:pt x="223610" y="206187"/>
                  <a:pt x="222251" y="209365"/>
                </a:cubicBezTo>
                <a:cubicBezTo>
                  <a:pt x="220893" y="212514"/>
                  <a:pt x="220200" y="216244"/>
                  <a:pt x="220200" y="220549"/>
                </a:cubicBezTo>
                <a:cubicBezTo>
                  <a:pt x="220200" y="224961"/>
                  <a:pt x="220865" y="228767"/>
                  <a:pt x="222224" y="231970"/>
                </a:cubicBezTo>
                <a:cubicBezTo>
                  <a:pt x="223554" y="235175"/>
                  <a:pt x="225440" y="237654"/>
                  <a:pt x="227880" y="239414"/>
                </a:cubicBezTo>
                <a:cubicBezTo>
                  <a:pt x="230347" y="241172"/>
                  <a:pt x="233259" y="242054"/>
                  <a:pt x="236586" y="242054"/>
                </a:cubicBezTo>
                <a:cubicBezTo>
                  <a:pt x="238832" y="242054"/>
                  <a:pt x="240828" y="241646"/>
                  <a:pt x="242658" y="240831"/>
                </a:cubicBezTo>
                <a:cubicBezTo>
                  <a:pt x="244488" y="239991"/>
                  <a:pt x="246013" y="238796"/>
                  <a:pt x="247260" y="237249"/>
                </a:cubicBezTo>
                <a:cubicBezTo>
                  <a:pt x="248508" y="235699"/>
                  <a:pt x="249395" y="233836"/>
                  <a:pt x="249894" y="231656"/>
                </a:cubicBezTo>
                <a:lnTo>
                  <a:pt x="261345" y="231656"/>
                </a:lnTo>
                <a:cubicBezTo>
                  <a:pt x="260929" y="235569"/>
                  <a:pt x="259654" y="239059"/>
                  <a:pt x="257547" y="242131"/>
                </a:cubicBezTo>
                <a:cubicBezTo>
                  <a:pt x="255412" y="245203"/>
                  <a:pt x="252556" y="247618"/>
                  <a:pt x="248980" y="249379"/>
                </a:cubicBezTo>
                <a:cubicBezTo>
                  <a:pt x="245458" y="251137"/>
                  <a:pt x="241300" y="252016"/>
                  <a:pt x="236503" y="252016"/>
                </a:cubicBezTo>
                <a:close/>
                <a:moveTo>
                  <a:pt x="283276" y="214877"/>
                </a:moveTo>
                <a:lnTo>
                  <a:pt x="283276" y="250796"/>
                </a:lnTo>
                <a:lnTo>
                  <a:pt x="271521" y="250796"/>
                </a:lnTo>
                <a:lnTo>
                  <a:pt x="271521" y="170138"/>
                </a:lnTo>
                <a:lnTo>
                  <a:pt x="283138" y="170138"/>
                </a:lnTo>
                <a:lnTo>
                  <a:pt x="283138" y="200149"/>
                </a:lnTo>
                <a:lnTo>
                  <a:pt x="283886" y="200149"/>
                </a:lnTo>
                <a:cubicBezTo>
                  <a:pt x="285300" y="196894"/>
                  <a:pt x="287463" y="194307"/>
                  <a:pt x="290374" y="192391"/>
                </a:cubicBezTo>
                <a:cubicBezTo>
                  <a:pt x="293286" y="190472"/>
                  <a:pt x="297084" y="189516"/>
                  <a:pt x="301797" y="189516"/>
                </a:cubicBezTo>
                <a:cubicBezTo>
                  <a:pt x="305956" y="189516"/>
                  <a:pt x="309561" y="190367"/>
                  <a:pt x="312666" y="192075"/>
                </a:cubicBezTo>
                <a:cubicBezTo>
                  <a:pt x="315799" y="193783"/>
                  <a:pt x="318211" y="196328"/>
                  <a:pt x="319902" y="199716"/>
                </a:cubicBezTo>
                <a:cubicBezTo>
                  <a:pt x="321649" y="203076"/>
                  <a:pt x="322509" y="207277"/>
                  <a:pt x="322509" y="212318"/>
                </a:cubicBezTo>
                <a:lnTo>
                  <a:pt x="322509" y="250796"/>
                </a:lnTo>
                <a:lnTo>
                  <a:pt x="310726" y="250796"/>
                </a:lnTo>
                <a:lnTo>
                  <a:pt x="310726" y="213737"/>
                </a:lnTo>
                <a:cubicBezTo>
                  <a:pt x="310726" y="209298"/>
                  <a:pt x="309588" y="205860"/>
                  <a:pt x="307315" y="203417"/>
                </a:cubicBezTo>
                <a:cubicBezTo>
                  <a:pt x="305014" y="200950"/>
                  <a:pt x="301853" y="199716"/>
                  <a:pt x="297777" y="199716"/>
                </a:cubicBezTo>
                <a:cubicBezTo>
                  <a:pt x="295004" y="199716"/>
                  <a:pt x="292509" y="200307"/>
                  <a:pt x="290291" y="201488"/>
                </a:cubicBezTo>
                <a:cubicBezTo>
                  <a:pt x="288128" y="202669"/>
                  <a:pt x="286410" y="204402"/>
                  <a:pt x="285134" y="206686"/>
                </a:cubicBezTo>
                <a:cubicBezTo>
                  <a:pt x="283914" y="208943"/>
                  <a:pt x="283276" y="211674"/>
                  <a:pt x="283276" y="214877"/>
                </a:cubicBezTo>
                <a:close/>
                <a:moveTo>
                  <a:pt x="388774" y="252016"/>
                </a:moveTo>
                <a:cubicBezTo>
                  <a:pt x="382813" y="252016"/>
                  <a:pt x="377684" y="250743"/>
                  <a:pt x="373358" y="248195"/>
                </a:cubicBezTo>
                <a:cubicBezTo>
                  <a:pt x="369088" y="245622"/>
                  <a:pt x="365789" y="242012"/>
                  <a:pt x="363460" y="237365"/>
                </a:cubicBezTo>
                <a:cubicBezTo>
                  <a:pt x="361131" y="232693"/>
                  <a:pt x="359994" y="227217"/>
                  <a:pt x="359994" y="220943"/>
                </a:cubicBezTo>
                <a:cubicBezTo>
                  <a:pt x="359994" y="214746"/>
                  <a:pt x="361131" y="209284"/>
                  <a:pt x="363460" y="204560"/>
                </a:cubicBezTo>
                <a:cubicBezTo>
                  <a:pt x="365789" y="199833"/>
                  <a:pt x="369033" y="196145"/>
                  <a:pt x="373219" y="193492"/>
                </a:cubicBezTo>
                <a:cubicBezTo>
                  <a:pt x="377406" y="190841"/>
                  <a:pt x="382314" y="189516"/>
                  <a:pt x="387942" y="189516"/>
                </a:cubicBezTo>
                <a:cubicBezTo>
                  <a:pt x="391352" y="189516"/>
                  <a:pt x="394652" y="190079"/>
                  <a:pt x="397868" y="191210"/>
                </a:cubicBezTo>
                <a:cubicBezTo>
                  <a:pt x="401084" y="192338"/>
                  <a:pt x="403940" y="194110"/>
                  <a:pt x="406491" y="196525"/>
                </a:cubicBezTo>
                <a:cubicBezTo>
                  <a:pt x="409042" y="198940"/>
                  <a:pt x="411038" y="202078"/>
                  <a:pt x="412508" y="205938"/>
                </a:cubicBezTo>
                <a:cubicBezTo>
                  <a:pt x="413977" y="209772"/>
                  <a:pt x="414725" y="214430"/>
                  <a:pt x="414725" y="219920"/>
                </a:cubicBezTo>
                <a:lnTo>
                  <a:pt x="414725" y="224093"/>
                </a:lnTo>
                <a:lnTo>
                  <a:pt x="366649" y="224093"/>
                </a:lnTo>
                <a:lnTo>
                  <a:pt x="366649" y="215273"/>
                </a:lnTo>
                <a:lnTo>
                  <a:pt x="403191" y="215273"/>
                </a:lnTo>
                <a:cubicBezTo>
                  <a:pt x="403191" y="212173"/>
                  <a:pt x="402554" y="209429"/>
                  <a:pt x="401306" y="207041"/>
                </a:cubicBezTo>
                <a:cubicBezTo>
                  <a:pt x="400031" y="204626"/>
                  <a:pt x="398256" y="202722"/>
                  <a:pt x="395983" y="201330"/>
                </a:cubicBezTo>
                <a:cubicBezTo>
                  <a:pt x="393709" y="199938"/>
                  <a:pt x="391075" y="199242"/>
                  <a:pt x="388025" y="199242"/>
                </a:cubicBezTo>
                <a:cubicBezTo>
                  <a:pt x="384726" y="199242"/>
                  <a:pt x="381815" y="200057"/>
                  <a:pt x="379347" y="201685"/>
                </a:cubicBezTo>
                <a:cubicBezTo>
                  <a:pt x="376907" y="203287"/>
                  <a:pt x="375022" y="205386"/>
                  <a:pt x="373691" y="207987"/>
                </a:cubicBezTo>
                <a:cubicBezTo>
                  <a:pt x="372360" y="210560"/>
                  <a:pt x="371723" y="213354"/>
                  <a:pt x="371723" y="216374"/>
                </a:cubicBezTo>
                <a:lnTo>
                  <a:pt x="371723" y="223267"/>
                </a:lnTo>
                <a:cubicBezTo>
                  <a:pt x="371723" y="227309"/>
                  <a:pt x="372416" y="230750"/>
                  <a:pt x="373857" y="233586"/>
                </a:cubicBezTo>
                <a:cubicBezTo>
                  <a:pt x="375299" y="236420"/>
                  <a:pt x="377295" y="238588"/>
                  <a:pt x="379874" y="240082"/>
                </a:cubicBezTo>
                <a:cubicBezTo>
                  <a:pt x="382452" y="241555"/>
                  <a:pt x="385447" y="242289"/>
                  <a:pt x="388885" y="242289"/>
                </a:cubicBezTo>
                <a:cubicBezTo>
                  <a:pt x="391131" y="242289"/>
                  <a:pt x="393155" y="241973"/>
                  <a:pt x="394985" y="241344"/>
                </a:cubicBezTo>
                <a:cubicBezTo>
                  <a:pt x="396842" y="240687"/>
                  <a:pt x="398423" y="239716"/>
                  <a:pt x="399753" y="238430"/>
                </a:cubicBezTo>
                <a:cubicBezTo>
                  <a:pt x="401084" y="237143"/>
                  <a:pt x="402110" y="235555"/>
                  <a:pt x="402831" y="233664"/>
                </a:cubicBezTo>
                <a:lnTo>
                  <a:pt x="413977" y="235671"/>
                </a:lnTo>
                <a:cubicBezTo>
                  <a:pt x="413090" y="238954"/>
                  <a:pt x="411481" y="241829"/>
                  <a:pt x="409180" y="244297"/>
                </a:cubicBezTo>
                <a:cubicBezTo>
                  <a:pt x="406879" y="246739"/>
                  <a:pt x="404023" y="248641"/>
                  <a:pt x="400558" y="250008"/>
                </a:cubicBezTo>
                <a:cubicBezTo>
                  <a:pt x="397120" y="251347"/>
                  <a:pt x="393183" y="252016"/>
                  <a:pt x="388774" y="252016"/>
                </a:cubicBezTo>
                <a:close/>
                <a:moveTo>
                  <a:pt x="433247" y="190303"/>
                </a:moveTo>
                <a:lnTo>
                  <a:pt x="446583" y="213854"/>
                </a:lnTo>
                <a:lnTo>
                  <a:pt x="460057" y="190303"/>
                </a:lnTo>
                <a:lnTo>
                  <a:pt x="472923" y="190303"/>
                </a:lnTo>
                <a:lnTo>
                  <a:pt x="454069" y="220549"/>
                </a:lnTo>
                <a:lnTo>
                  <a:pt x="473089" y="250796"/>
                </a:lnTo>
                <a:lnTo>
                  <a:pt x="460224" y="250796"/>
                </a:lnTo>
                <a:lnTo>
                  <a:pt x="446583" y="228191"/>
                </a:lnTo>
                <a:lnTo>
                  <a:pt x="432997" y="250796"/>
                </a:lnTo>
                <a:lnTo>
                  <a:pt x="420077" y="250796"/>
                </a:lnTo>
                <a:lnTo>
                  <a:pt x="438903" y="220549"/>
                </a:lnTo>
                <a:lnTo>
                  <a:pt x="420326" y="190303"/>
                </a:lnTo>
                <a:lnTo>
                  <a:pt x="433247" y="190303"/>
                </a:lnTo>
                <a:close/>
                <a:moveTo>
                  <a:pt x="482599" y="273481"/>
                </a:moveTo>
                <a:lnTo>
                  <a:pt x="482599" y="190303"/>
                </a:lnTo>
                <a:lnTo>
                  <a:pt x="494077" y="190303"/>
                </a:lnTo>
                <a:lnTo>
                  <a:pt x="494077" y="200110"/>
                </a:lnTo>
                <a:lnTo>
                  <a:pt x="495076" y="200110"/>
                </a:lnTo>
                <a:cubicBezTo>
                  <a:pt x="495741" y="198848"/>
                  <a:pt x="496739" y="197393"/>
                  <a:pt x="498014" y="195737"/>
                </a:cubicBezTo>
                <a:cubicBezTo>
                  <a:pt x="499317" y="194082"/>
                  <a:pt x="501092" y="192640"/>
                  <a:pt x="503394" y="191407"/>
                </a:cubicBezTo>
                <a:cubicBezTo>
                  <a:pt x="505667" y="190145"/>
                  <a:pt x="508689" y="189516"/>
                  <a:pt x="512432" y="189516"/>
                </a:cubicBezTo>
                <a:cubicBezTo>
                  <a:pt x="517311" y="189516"/>
                  <a:pt x="521692" y="190750"/>
                  <a:pt x="525519" y="193217"/>
                </a:cubicBezTo>
                <a:cubicBezTo>
                  <a:pt x="529345" y="195685"/>
                  <a:pt x="532339" y="199242"/>
                  <a:pt x="534530" y="203889"/>
                </a:cubicBezTo>
                <a:cubicBezTo>
                  <a:pt x="536747" y="208538"/>
                  <a:pt x="537829" y="214131"/>
                  <a:pt x="537829" y="220669"/>
                </a:cubicBezTo>
                <a:cubicBezTo>
                  <a:pt x="537829" y="227204"/>
                  <a:pt x="536747" y="232810"/>
                  <a:pt x="534585" y="237484"/>
                </a:cubicBezTo>
                <a:cubicBezTo>
                  <a:pt x="532395" y="242131"/>
                  <a:pt x="529400" y="245716"/>
                  <a:pt x="525602" y="248237"/>
                </a:cubicBezTo>
                <a:cubicBezTo>
                  <a:pt x="521776" y="250729"/>
                  <a:pt x="517450" y="251977"/>
                  <a:pt x="512543" y="251977"/>
                </a:cubicBezTo>
                <a:cubicBezTo>
                  <a:pt x="508883" y="251977"/>
                  <a:pt x="505861" y="251361"/>
                  <a:pt x="503532" y="250127"/>
                </a:cubicBezTo>
                <a:cubicBezTo>
                  <a:pt x="501231" y="248891"/>
                  <a:pt x="499428" y="247449"/>
                  <a:pt x="498097" y="245794"/>
                </a:cubicBezTo>
                <a:cubicBezTo>
                  <a:pt x="496794" y="244139"/>
                  <a:pt x="495769" y="242669"/>
                  <a:pt x="495076" y="241383"/>
                </a:cubicBezTo>
                <a:lnTo>
                  <a:pt x="494355" y="241383"/>
                </a:lnTo>
                <a:lnTo>
                  <a:pt x="494355" y="273481"/>
                </a:lnTo>
                <a:lnTo>
                  <a:pt x="482599" y="273481"/>
                </a:lnTo>
                <a:close/>
                <a:moveTo>
                  <a:pt x="494133" y="220549"/>
                </a:moveTo>
                <a:cubicBezTo>
                  <a:pt x="494133" y="224803"/>
                  <a:pt x="494743" y="228532"/>
                  <a:pt x="495963" y="231734"/>
                </a:cubicBezTo>
                <a:cubicBezTo>
                  <a:pt x="497210" y="234937"/>
                  <a:pt x="498985" y="237446"/>
                  <a:pt x="501342" y="239256"/>
                </a:cubicBezTo>
                <a:cubicBezTo>
                  <a:pt x="503670" y="241042"/>
                  <a:pt x="506526" y="241935"/>
                  <a:pt x="509909" y="241935"/>
                </a:cubicBezTo>
                <a:cubicBezTo>
                  <a:pt x="513430" y="241935"/>
                  <a:pt x="516369" y="241003"/>
                  <a:pt x="518725" y="239137"/>
                </a:cubicBezTo>
                <a:cubicBezTo>
                  <a:pt x="521110" y="237249"/>
                  <a:pt x="522884" y="234687"/>
                  <a:pt x="524105" y="231460"/>
                </a:cubicBezTo>
                <a:cubicBezTo>
                  <a:pt x="525325" y="228230"/>
                  <a:pt x="525935" y="224592"/>
                  <a:pt x="525935" y="220549"/>
                </a:cubicBezTo>
                <a:cubicBezTo>
                  <a:pt x="525935" y="216560"/>
                  <a:pt x="525352" y="212975"/>
                  <a:pt x="524133" y="209797"/>
                </a:cubicBezTo>
                <a:cubicBezTo>
                  <a:pt x="522940" y="206620"/>
                  <a:pt x="521166" y="204113"/>
                  <a:pt x="518781" y="202275"/>
                </a:cubicBezTo>
                <a:cubicBezTo>
                  <a:pt x="516425" y="200437"/>
                  <a:pt x="513458" y="199519"/>
                  <a:pt x="509909" y="199519"/>
                </a:cubicBezTo>
                <a:cubicBezTo>
                  <a:pt x="506499" y="199519"/>
                  <a:pt x="503615" y="200398"/>
                  <a:pt x="501259" y="202156"/>
                </a:cubicBezTo>
                <a:cubicBezTo>
                  <a:pt x="498929" y="203917"/>
                  <a:pt x="497155" y="206370"/>
                  <a:pt x="495935" y="209523"/>
                </a:cubicBezTo>
                <a:cubicBezTo>
                  <a:pt x="494715" y="212672"/>
                  <a:pt x="494133" y="216349"/>
                  <a:pt x="494133" y="220549"/>
                </a:cubicBezTo>
                <a:close/>
                <a:moveTo>
                  <a:pt x="574677" y="252016"/>
                </a:moveTo>
                <a:cubicBezTo>
                  <a:pt x="568716" y="252016"/>
                  <a:pt x="563587" y="250743"/>
                  <a:pt x="559261" y="248195"/>
                </a:cubicBezTo>
                <a:cubicBezTo>
                  <a:pt x="554991" y="245622"/>
                  <a:pt x="551692" y="242012"/>
                  <a:pt x="549335" y="237365"/>
                </a:cubicBezTo>
                <a:cubicBezTo>
                  <a:pt x="547034" y="232693"/>
                  <a:pt x="545869" y="227217"/>
                  <a:pt x="545869" y="220943"/>
                </a:cubicBezTo>
                <a:cubicBezTo>
                  <a:pt x="545869" y="214746"/>
                  <a:pt x="547034" y="209284"/>
                  <a:pt x="549335" y="204560"/>
                </a:cubicBezTo>
                <a:cubicBezTo>
                  <a:pt x="551692" y="199833"/>
                  <a:pt x="554936" y="196145"/>
                  <a:pt x="559122" y="193492"/>
                </a:cubicBezTo>
                <a:cubicBezTo>
                  <a:pt x="563309" y="190841"/>
                  <a:pt x="568217" y="189516"/>
                  <a:pt x="573845" y="189516"/>
                </a:cubicBezTo>
                <a:cubicBezTo>
                  <a:pt x="577255" y="189516"/>
                  <a:pt x="580555" y="190079"/>
                  <a:pt x="583771" y="191210"/>
                </a:cubicBezTo>
                <a:cubicBezTo>
                  <a:pt x="586959" y="192338"/>
                  <a:pt x="589843" y="194110"/>
                  <a:pt x="592394" y="196525"/>
                </a:cubicBezTo>
                <a:cubicBezTo>
                  <a:pt x="594944" y="198940"/>
                  <a:pt x="596941" y="202078"/>
                  <a:pt x="598410" y="205938"/>
                </a:cubicBezTo>
                <a:cubicBezTo>
                  <a:pt x="599880" y="209772"/>
                  <a:pt x="600628" y="214430"/>
                  <a:pt x="600628" y="219920"/>
                </a:cubicBezTo>
                <a:lnTo>
                  <a:pt x="600628" y="224093"/>
                </a:lnTo>
                <a:lnTo>
                  <a:pt x="552524" y="224093"/>
                </a:lnTo>
                <a:lnTo>
                  <a:pt x="552524" y="215273"/>
                </a:lnTo>
                <a:lnTo>
                  <a:pt x="589067" y="215273"/>
                </a:lnTo>
                <a:cubicBezTo>
                  <a:pt x="589067" y="212173"/>
                  <a:pt x="588457" y="209429"/>
                  <a:pt x="587181" y="207041"/>
                </a:cubicBezTo>
                <a:cubicBezTo>
                  <a:pt x="585933" y="204626"/>
                  <a:pt x="584159" y="202722"/>
                  <a:pt x="581885" y="201330"/>
                </a:cubicBezTo>
                <a:cubicBezTo>
                  <a:pt x="579612" y="199938"/>
                  <a:pt x="576950" y="199242"/>
                  <a:pt x="573928" y="199242"/>
                </a:cubicBezTo>
                <a:cubicBezTo>
                  <a:pt x="570601" y="199242"/>
                  <a:pt x="567718" y="200057"/>
                  <a:pt x="565250" y="201685"/>
                </a:cubicBezTo>
                <a:cubicBezTo>
                  <a:pt x="562810" y="203287"/>
                  <a:pt x="560925" y="205386"/>
                  <a:pt x="559594" y="207987"/>
                </a:cubicBezTo>
                <a:cubicBezTo>
                  <a:pt x="558263" y="210560"/>
                  <a:pt x="557625" y="213354"/>
                  <a:pt x="557625" y="216374"/>
                </a:cubicBezTo>
                <a:lnTo>
                  <a:pt x="557625" y="223267"/>
                </a:lnTo>
                <a:cubicBezTo>
                  <a:pt x="557625" y="227309"/>
                  <a:pt x="558318" y="230750"/>
                  <a:pt x="559732" y="233586"/>
                </a:cubicBezTo>
                <a:cubicBezTo>
                  <a:pt x="561174" y="236420"/>
                  <a:pt x="563198" y="238588"/>
                  <a:pt x="565777" y="240082"/>
                </a:cubicBezTo>
                <a:cubicBezTo>
                  <a:pt x="568328" y="241555"/>
                  <a:pt x="571350" y="242289"/>
                  <a:pt x="574788" y="242289"/>
                </a:cubicBezTo>
                <a:cubicBezTo>
                  <a:pt x="577006" y="242289"/>
                  <a:pt x="579057" y="241973"/>
                  <a:pt x="580888" y="241344"/>
                </a:cubicBezTo>
                <a:cubicBezTo>
                  <a:pt x="582717" y="240687"/>
                  <a:pt x="584326" y="239716"/>
                  <a:pt x="585656" y="238430"/>
                </a:cubicBezTo>
                <a:cubicBezTo>
                  <a:pt x="586987" y="237143"/>
                  <a:pt x="588013" y="235555"/>
                  <a:pt x="588734" y="233664"/>
                </a:cubicBezTo>
                <a:lnTo>
                  <a:pt x="599880" y="235671"/>
                </a:lnTo>
                <a:cubicBezTo>
                  <a:pt x="598965" y="238954"/>
                  <a:pt x="597384" y="241829"/>
                  <a:pt x="595055" y="244297"/>
                </a:cubicBezTo>
                <a:cubicBezTo>
                  <a:pt x="592782" y="246739"/>
                  <a:pt x="589899" y="248641"/>
                  <a:pt x="586433" y="250008"/>
                </a:cubicBezTo>
                <a:cubicBezTo>
                  <a:pt x="582995" y="251347"/>
                  <a:pt x="579085" y="252016"/>
                  <a:pt x="574677" y="252016"/>
                </a:cubicBezTo>
                <a:close/>
                <a:moveTo>
                  <a:pt x="611247" y="250796"/>
                </a:moveTo>
                <a:lnTo>
                  <a:pt x="611247" y="190303"/>
                </a:lnTo>
                <a:lnTo>
                  <a:pt x="622615" y="190303"/>
                </a:lnTo>
                <a:lnTo>
                  <a:pt x="622615" y="199913"/>
                </a:lnTo>
                <a:lnTo>
                  <a:pt x="623253" y="199913"/>
                </a:lnTo>
                <a:cubicBezTo>
                  <a:pt x="624362" y="196655"/>
                  <a:pt x="626303" y="194096"/>
                  <a:pt x="629075" y="192233"/>
                </a:cubicBezTo>
                <a:cubicBezTo>
                  <a:pt x="631903" y="190342"/>
                  <a:pt x="635064" y="189396"/>
                  <a:pt x="638613" y="189396"/>
                </a:cubicBezTo>
                <a:cubicBezTo>
                  <a:pt x="639361" y="189396"/>
                  <a:pt x="640221" y="189424"/>
                  <a:pt x="641219" y="189477"/>
                </a:cubicBezTo>
                <a:cubicBezTo>
                  <a:pt x="642245" y="189527"/>
                  <a:pt x="643049" y="189593"/>
                  <a:pt x="643631" y="189674"/>
                </a:cubicBezTo>
                <a:lnTo>
                  <a:pt x="643631" y="200936"/>
                </a:lnTo>
                <a:cubicBezTo>
                  <a:pt x="643132" y="200806"/>
                  <a:pt x="642300" y="200662"/>
                  <a:pt x="641108" y="200504"/>
                </a:cubicBezTo>
                <a:cubicBezTo>
                  <a:pt x="639889" y="200320"/>
                  <a:pt x="638696" y="200226"/>
                  <a:pt x="637476" y="200226"/>
                </a:cubicBezTo>
                <a:cubicBezTo>
                  <a:pt x="634704" y="200226"/>
                  <a:pt x="632209" y="200817"/>
                  <a:pt x="630018" y="202001"/>
                </a:cubicBezTo>
                <a:cubicBezTo>
                  <a:pt x="627883" y="203154"/>
                  <a:pt x="626164" y="204771"/>
                  <a:pt x="624916" y="206844"/>
                </a:cubicBezTo>
                <a:cubicBezTo>
                  <a:pt x="623641" y="208891"/>
                  <a:pt x="623031" y="211228"/>
                  <a:pt x="623031" y="213854"/>
                </a:cubicBezTo>
                <a:lnTo>
                  <a:pt x="623031" y="250796"/>
                </a:lnTo>
                <a:lnTo>
                  <a:pt x="611247" y="250796"/>
                </a:lnTo>
                <a:close/>
                <a:moveTo>
                  <a:pt x="651367" y="250796"/>
                </a:moveTo>
                <a:lnTo>
                  <a:pt x="651367" y="190303"/>
                </a:lnTo>
                <a:lnTo>
                  <a:pt x="663150" y="190303"/>
                </a:lnTo>
                <a:lnTo>
                  <a:pt x="663150" y="250796"/>
                </a:lnTo>
                <a:lnTo>
                  <a:pt x="651367" y="250796"/>
                </a:lnTo>
                <a:close/>
                <a:moveTo>
                  <a:pt x="657328" y="180968"/>
                </a:moveTo>
                <a:cubicBezTo>
                  <a:pt x="655276" y="180968"/>
                  <a:pt x="653502" y="180286"/>
                  <a:pt x="652032" y="178922"/>
                </a:cubicBezTo>
                <a:cubicBezTo>
                  <a:pt x="650591" y="177530"/>
                  <a:pt x="649870" y="175875"/>
                  <a:pt x="649870" y="173959"/>
                </a:cubicBezTo>
                <a:cubicBezTo>
                  <a:pt x="649870" y="172015"/>
                  <a:pt x="650591" y="170363"/>
                  <a:pt x="652032" y="168996"/>
                </a:cubicBezTo>
                <a:cubicBezTo>
                  <a:pt x="653502" y="167604"/>
                  <a:pt x="655276" y="166908"/>
                  <a:pt x="657328" y="166908"/>
                </a:cubicBezTo>
                <a:cubicBezTo>
                  <a:pt x="659352" y="166908"/>
                  <a:pt x="661099" y="167604"/>
                  <a:pt x="662541" y="168996"/>
                </a:cubicBezTo>
                <a:cubicBezTo>
                  <a:pt x="664038" y="170363"/>
                  <a:pt x="664759" y="172015"/>
                  <a:pt x="664759" y="173959"/>
                </a:cubicBezTo>
                <a:cubicBezTo>
                  <a:pt x="664759" y="175875"/>
                  <a:pt x="664038" y="177530"/>
                  <a:pt x="662541" y="178922"/>
                </a:cubicBezTo>
                <a:cubicBezTo>
                  <a:pt x="661099" y="180286"/>
                  <a:pt x="659352" y="180968"/>
                  <a:pt x="657328" y="180968"/>
                </a:cubicBezTo>
                <a:close/>
                <a:moveTo>
                  <a:pt x="676542" y="250796"/>
                </a:moveTo>
                <a:lnTo>
                  <a:pt x="676542" y="190303"/>
                </a:lnTo>
                <a:lnTo>
                  <a:pt x="687854" y="190303"/>
                </a:lnTo>
                <a:lnTo>
                  <a:pt x="687854" y="200149"/>
                </a:lnTo>
                <a:lnTo>
                  <a:pt x="688603" y="200149"/>
                </a:lnTo>
                <a:cubicBezTo>
                  <a:pt x="689851" y="196813"/>
                  <a:pt x="691930" y="194215"/>
                  <a:pt x="694786" y="192349"/>
                </a:cubicBezTo>
                <a:cubicBezTo>
                  <a:pt x="697641" y="190461"/>
                  <a:pt x="701079" y="189516"/>
                  <a:pt x="705073" y="189516"/>
                </a:cubicBezTo>
                <a:cubicBezTo>
                  <a:pt x="709093" y="189516"/>
                  <a:pt x="712503" y="190461"/>
                  <a:pt x="715220" y="192349"/>
                </a:cubicBezTo>
                <a:cubicBezTo>
                  <a:pt x="717965" y="194240"/>
                  <a:pt x="720017" y="196841"/>
                  <a:pt x="721320" y="200149"/>
                </a:cubicBezTo>
                <a:lnTo>
                  <a:pt x="721957" y="200149"/>
                </a:lnTo>
                <a:cubicBezTo>
                  <a:pt x="723399" y="196919"/>
                  <a:pt x="725701" y="194346"/>
                  <a:pt x="728861" y="192430"/>
                </a:cubicBezTo>
                <a:cubicBezTo>
                  <a:pt x="731994" y="190486"/>
                  <a:pt x="735765" y="189516"/>
                  <a:pt x="740118" y="189516"/>
                </a:cubicBezTo>
                <a:cubicBezTo>
                  <a:pt x="745608" y="189516"/>
                  <a:pt x="750072" y="191235"/>
                  <a:pt x="753538" y="194675"/>
                </a:cubicBezTo>
                <a:cubicBezTo>
                  <a:pt x="757031" y="198114"/>
                  <a:pt x="758777" y="203298"/>
                  <a:pt x="758777" y="210230"/>
                </a:cubicBezTo>
                <a:lnTo>
                  <a:pt x="758777" y="250796"/>
                </a:lnTo>
                <a:lnTo>
                  <a:pt x="746994" y="250796"/>
                </a:lnTo>
                <a:lnTo>
                  <a:pt x="746994" y="211333"/>
                </a:lnTo>
                <a:cubicBezTo>
                  <a:pt x="746994" y="207238"/>
                  <a:pt x="745885" y="204271"/>
                  <a:pt x="743667" y="202433"/>
                </a:cubicBezTo>
                <a:cubicBezTo>
                  <a:pt x="741421" y="200595"/>
                  <a:pt x="738759" y="199675"/>
                  <a:pt x="735654" y="199675"/>
                </a:cubicBezTo>
                <a:cubicBezTo>
                  <a:pt x="731828" y="199675"/>
                  <a:pt x="728861" y="200858"/>
                  <a:pt x="726726" y="203221"/>
                </a:cubicBezTo>
                <a:cubicBezTo>
                  <a:pt x="724591" y="205558"/>
                  <a:pt x="723538" y="208563"/>
                  <a:pt x="723538" y="212240"/>
                </a:cubicBezTo>
                <a:lnTo>
                  <a:pt x="723538" y="250796"/>
                </a:lnTo>
                <a:lnTo>
                  <a:pt x="711782" y="250796"/>
                </a:lnTo>
                <a:lnTo>
                  <a:pt x="711782" y="210585"/>
                </a:lnTo>
                <a:cubicBezTo>
                  <a:pt x="711782" y="207302"/>
                  <a:pt x="710784" y="204665"/>
                  <a:pt x="708732" y="202669"/>
                </a:cubicBezTo>
                <a:cubicBezTo>
                  <a:pt x="706680" y="200673"/>
                  <a:pt x="704019" y="199675"/>
                  <a:pt x="700719" y="199675"/>
                </a:cubicBezTo>
                <a:cubicBezTo>
                  <a:pt x="698501" y="199675"/>
                  <a:pt x="696422" y="200268"/>
                  <a:pt x="694537" y="201449"/>
                </a:cubicBezTo>
                <a:cubicBezTo>
                  <a:pt x="692678" y="202602"/>
                  <a:pt x="691182" y="204219"/>
                  <a:pt x="690017" y="206293"/>
                </a:cubicBezTo>
                <a:cubicBezTo>
                  <a:pt x="688880" y="208367"/>
                  <a:pt x="688326" y="210768"/>
                  <a:pt x="688326" y="213499"/>
                </a:cubicBezTo>
                <a:lnTo>
                  <a:pt x="688326" y="250796"/>
                </a:lnTo>
                <a:lnTo>
                  <a:pt x="676542" y="250796"/>
                </a:lnTo>
                <a:close/>
                <a:moveTo>
                  <a:pt x="798204" y="252016"/>
                </a:moveTo>
                <a:cubicBezTo>
                  <a:pt x="792243" y="252016"/>
                  <a:pt x="787113" y="250743"/>
                  <a:pt x="782788" y="248195"/>
                </a:cubicBezTo>
                <a:cubicBezTo>
                  <a:pt x="778519" y="245622"/>
                  <a:pt x="775219" y="242012"/>
                  <a:pt x="772862" y="237365"/>
                </a:cubicBezTo>
                <a:cubicBezTo>
                  <a:pt x="770561" y="232693"/>
                  <a:pt x="769397" y="227217"/>
                  <a:pt x="769397" y="220943"/>
                </a:cubicBezTo>
                <a:cubicBezTo>
                  <a:pt x="769397" y="214746"/>
                  <a:pt x="770561" y="209284"/>
                  <a:pt x="772862" y="204560"/>
                </a:cubicBezTo>
                <a:cubicBezTo>
                  <a:pt x="775219" y="199833"/>
                  <a:pt x="778463" y="196145"/>
                  <a:pt x="782650" y="193492"/>
                </a:cubicBezTo>
                <a:cubicBezTo>
                  <a:pt x="786837" y="190841"/>
                  <a:pt x="791744" y="189516"/>
                  <a:pt x="797372" y="189516"/>
                </a:cubicBezTo>
                <a:cubicBezTo>
                  <a:pt x="800783" y="189516"/>
                  <a:pt x="804082" y="190079"/>
                  <a:pt x="807298" y="191210"/>
                </a:cubicBezTo>
                <a:cubicBezTo>
                  <a:pt x="810487" y="192338"/>
                  <a:pt x="813370" y="194110"/>
                  <a:pt x="815921" y="196525"/>
                </a:cubicBezTo>
                <a:cubicBezTo>
                  <a:pt x="818472" y="198940"/>
                  <a:pt x="820468" y="202078"/>
                  <a:pt x="821937" y="205938"/>
                </a:cubicBezTo>
                <a:cubicBezTo>
                  <a:pt x="823407" y="209772"/>
                  <a:pt x="824156" y="214430"/>
                  <a:pt x="824156" y="219920"/>
                </a:cubicBezTo>
                <a:lnTo>
                  <a:pt x="824156" y="224093"/>
                </a:lnTo>
                <a:lnTo>
                  <a:pt x="776051" y="224093"/>
                </a:lnTo>
                <a:lnTo>
                  <a:pt x="776051" y="215273"/>
                </a:lnTo>
                <a:lnTo>
                  <a:pt x="812621" y="215273"/>
                </a:lnTo>
                <a:cubicBezTo>
                  <a:pt x="812621" y="212173"/>
                  <a:pt x="811984" y="209429"/>
                  <a:pt x="810708" y="207041"/>
                </a:cubicBezTo>
                <a:cubicBezTo>
                  <a:pt x="809461" y="204626"/>
                  <a:pt x="807687" y="202722"/>
                  <a:pt x="805413" y="201330"/>
                </a:cubicBezTo>
                <a:cubicBezTo>
                  <a:pt x="803139" y="199938"/>
                  <a:pt x="800505" y="199242"/>
                  <a:pt x="797455" y="199242"/>
                </a:cubicBezTo>
                <a:cubicBezTo>
                  <a:pt x="794128" y="199242"/>
                  <a:pt x="791245" y="200057"/>
                  <a:pt x="788777" y="201685"/>
                </a:cubicBezTo>
                <a:cubicBezTo>
                  <a:pt x="786337" y="203287"/>
                  <a:pt x="784452" y="205386"/>
                  <a:pt x="783121" y="207987"/>
                </a:cubicBezTo>
                <a:cubicBezTo>
                  <a:pt x="781790" y="210560"/>
                  <a:pt x="781153" y="213354"/>
                  <a:pt x="781153" y="216374"/>
                </a:cubicBezTo>
                <a:lnTo>
                  <a:pt x="781153" y="223267"/>
                </a:lnTo>
                <a:cubicBezTo>
                  <a:pt x="781153" y="227309"/>
                  <a:pt x="781846" y="230750"/>
                  <a:pt x="783260" y="233586"/>
                </a:cubicBezTo>
                <a:cubicBezTo>
                  <a:pt x="784702" y="236420"/>
                  <a:pt x="786725" y="238588"/>
                  <a:pt x="789304" y="240082"/>
                </a:cubicBezTo>
                <a:cubicBezTo>
                  <a:pt x="791854" y="241555"/>
                  <a:pt x="794877" y="242289"/>
                  <a:pt x="798315" y="242289"/>
                </a:cubicBezTo>
                <a:cubicBezTo>
                  <a:pt x="800533" y="242289"/>
                  <a:pt x="802585" y="241973"/>
                  <a:pt x="804414" y="241344"/>
                </a:cubicBezTo>
                <a:cubicBezTo>
                  <a:pt x="806245" y="240687"/>
                  <a:pt x="807852" y="239716"/>
                  <a:pt x="809183" y="238430"/>
                </a:cubicBezTo>
                <a:cubicBezTo>
                  <a:pt x="810514" y="237143"/>
                  <a:pt x="811540" y="235555"/>
                  <a:pt x="812261" y="233664"/>
                </a:cubicBezTo>
                <a:lnTo>
                  <a:pt x="823407" y="235671"/>
                </a:lnTo>
                <a:cubicBezTo>
                  <a:pt x="822520" y="238954"/>
                  <a:pt x="820911" y="241829"/>
                  <a:pt x="818583" y="244297"/>
                </a:cubicBezTo>
                <a:cubicBezTo>
                  <a:pt x="816309" y="246739"/>
                  <a:pt x="813425" y="248641"/>
                  <a:pt x="809960" y="250008"/>
                </a:cubicBezTo>
                <a:cubicBezTo>
                  <a:pt x="806522" y="251347"/>
                  <a:pt x="802612" y="252016"/>
                  <a:pt x="798204" y="252016"/>
                </a:cubicBezTo>
                <a:close/>
                <a:moveTo>
                  <a:pt x="846558" y="214877"/>
                </a:moveTo>
                <a:lnTo>
                  <a:pt x="846558" y="250796"/>
                </a:lnTo>
                <a:lnTo>
                  <a:pt x="834774" y="250796"/>
                </a:lnTo>
                <a:lnTo>
                  <a:pt x="834774" y="190303"/>
                </a:lnTo>
                <a:lnTo>
                  <a:pt x="846087" y="190303"/>
                </a:lnTo>
                <a:lnTo>
                  <a:pt x="846087" y="200149"/>
                </a:lnTo>
                <a:lnTo>
                  <a:pt x="846835" y="200149"/>
                </a:lnTo>
                <a:cubicBezTo>
                  <a:pt x="848222" y="196946"/>
                  <a:pt x="850384" y="194373"/>
                  <a:pt x="853351" y="192430"/>
                </a:cubicBezTo>
                <a:cubicBezTo>
                  <a:pt x="856345" y="190486"/>
                  <a:pt x="860116" y="189516"/>
                  <a:pt x="864663" y="189516"/>
                </a:cubicBezTo>
                <a:cubicBezTo>
                  <a:pt x="868794" y="189516"/>
                  <a:pt x="872399" y="190381"/>
                  <a:pt x="875504" y="192114"/>
                </a:cubicBezTo>
                <a:cubicBezTo>
                  <a:pt x="878581" y="193821"/>
                  <a:pt x="880994" y="196367"/>
                  <a:pt x="882713" y="199755"/>
                </a:cubicBezTo>
                <a:cubicBezTo>
                  <a:pt x="884404" y="203140"/>
                  <a:pt x="885264" y="207330"/>
                  <a:pt x="885264" y="212318"/>
                </a:cubicBezTo>
                <a:lnTo>
                  <a:pt x="885264" y="250796"/>
                </a:lnTo>
                <a:lnTo>
                  <a:pt x="873480" y="250796"/>
                </a:lnTo>
                <a:lnTo>
                  <a:pt x="873480" y="213737"/>
                </a:lnTo>
                <a:cubicBezTo>
                  <a:pt x="873480" y="209351"/>
                  <a:pt x="872343" y="205924"/>
                  <a:pt x="870070" y="203456"/>
                </a:cubicBezTo>
                <a:cubicBezTo>
                  <a:pt x="867769" y="200964"/>
                  <a:pt x="864635" y="199716"/>
                  <a:pt x="860643" y="199716"/>
                </a:cubicBezTo>
                <a:cubicBezTo>
                  <a:pt x="857926" y="199716"/>
                  <a:pt x="855486" y="200307"/>
                  <a:pt x="853351" y="201488"/>
                </a:cubicBezTo>
                <a:cubicBezTo>
                  <a:pt x="851272" y="202669"/>
                  <a:pt x="849608" y="204402"/>
                  <a:pt x="848360" y="206686"/>
                </a:cubicBezTo>
                <a:cubicBezTo>
                  <a:pt x="847141" y="208943"/>
                  <a:pt x="846558" y="211674"/>
                  <a:pt x="846558" y="214877"/>
                </a:cubicBezTo>
                <a:close/>
                <a:moveTo>
                  <a:pt x="926853" y="190303"/>
                </a:moveTo>
                <a:lnTo>
                  <a:pt x="926853" y="199755"/>
                </a:lnTo>
                <a:lnTo>
                  <a:pt x="893803" y="199755"/>
                </a:lnTo>
                <a:lnTo>
                  <a:pt x="893803" y="190303"/>
                </a:lnTo>
                <a:lnTo>
                  <a:pt x="926853" y="190303"/>
                </a:lnTo>
                <a:close/>
                <a:moveTo>
                  <a:pt x="902676" y="175811"/>
                </a:moveTo>
                <a:lnTo>
                  <a:pt x="914459" y="175811"/>
                </a:lnTo>
                <a:lnTo>
                  <a:pt x="914459" y="233034"/>
                </a:lnTo>
                <a:cubicBezTo>
                  <a:pt x="914459" y="235319"/>
                  <a:pt x="914792" y="237038"/>
                  <a:pt x="915485" y="238194"/>
                </a:cubicBezTo>
                <a:cubicBezTo>
                  <a:pt x="916150" y="239323"/>
                  <a:pt x="917038" y="240096"/>
                  <a:pt x="918119" y="240518"/>
                </a:cubicBezTo>
                <a:cubicBezTo>
                  <a:pt x="919228" y="240911"/>
                  <a:pt x="920420" y="241108"/>
                  <a:pt x="921696" y="241108"/>
                </a:cubicBezTo>
                <a:cubicBezTo>
                  <a:pt x="922638" y="241108"/>
                  <a:pt x="923470" y="241042"/>
                  <a:pt x="924163" y="240911"/>
                </a:cubicBezTo>
                <a:cubicBezTo>
                  <a:pt x="924884" y="240778"/>
                  <a:pt x="925439" y="240673"/>
                  <a:pt x="925827" y="240595"/>
                </a:cubicBezTo>
                <a:lnTo>
                  <a:pt x="927962" y="250324"/>
                </a:lnTo>
                <a:cubicBezTo>
                  <a:pt x="927268" y="250585"/>
                  <a:pt x="926298" y="250848"/>
                  <a:pt x="925050" y="251112"/>
                </a:cubicBezTo>
                <a:cubicBezTo>
                  <a:pt x="923775" y="251400"/>
                  <a:pt x="922194" y="251558"/>
                  <a:pt x="920309" y="251583"/>
                </a:cubicBezTo>
                <a:cubicBezTo>
                  <a:pt x="917232" y="251636"/>
                  <a:pt x="914321" y="251084"/>
                  <a:pt x="911659" y="249931"/>
                </a:cubicBezTo>
                <a:cubicBezTo>
                  <a:pt x="908969" y="248774"/>
                  <a:pt x="906807" y="246989"/>
                  <a:pt x="905143" y="244574"/>
                </a:cubicBezTo>
                <a:cubicBezTo>
                  <a:pt x="903507" y="242156"/>
                  <a:pt x="902676" y="239126"/>
                  <a:pt x="902676" y="235474"/>
                </a:cubicBezTo>
                <a:lnTo>
                  <a:pt x="902676" y="175811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16723B1A-ABC5-F210-8F45-633A18DC0CAE}"/>
              </a:ext>
            </a:extLst>
          </p:cNvPr>
          <p:cNvSpPr/>
          <p:nvPr/>
        </p:nvSpPr>
        <p:spPr>
          <a:xfrm>
            <a:off x="10574008" y="374396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B89BBF1D-EF0A-2860-C326-8D04ED99C219}"/>
              </a:ext>
            </a:extLst>
          </p:cNvPr>
          <p:cNvSpPr/>
          <p:nvPr/>
        </p:nvSpPr>
        <p:spPr>
          <a:xfrm>
            <a:off x="10838542" y="3867374"/>
            <a:ext cx="694426" cy="249337"/>
          </a:xfrm>
          <a:custGeom>
            <a:avLst/>
            <a:gdLst>
              <a:gd name="connsiteX0" fmla="*/ 57171 w 694426"/>
              <a:gd name="connsiteY0" fmla="*/ 26584 h 249337"/>
              <a:gd name="connsiteX1" fmla="*/ 54121 w 694426"/>
              <a:gd name="connsiteY1" fmla="*/ 20165 h 249337"/>
              <a:gd name="connsiteX2" fmla="*/ 49574 w 694426"/>
              <a:gd name="connsiteY2" fmla="*/ 15283 h 249337"/>
              <a:gd name="connsiteX3" fmla="*/ 43558 w 694426"/>
              <a:gd name="connsiteY3" fmla="*/ 12172 h 249337"/>
              <a:gd name="connsiteX4" fmla="*/ 36183 w 694426"/>
              <a:gd name="connsiteY4" fmla="*/ 11107 h 249337"/>
              <a:gd name="connsiteX5" fmla="*/ 23900 w 694426"/>
              <a:gd name="connsiteY5" fmla="*/ 14612 h 249337"/>
              <a:gd name="connsiteX6" fmla="*/ 15249 w 694426"/>
              <a:gd name="connsiteY6" fmla="*/ 24892 h 249337"/>
              <a:gd name="connsiteX7" fmla="*/ 12089 w 694426"/>
              <a:gd name="connsiteY7" fmla="*/ 41392 h 249337"/>
              <a:gd name="connsiteX8" fmla="*/ 15277 w 694426"/>
              <a:gd name="connsiteY8" fmla="*/ 57972 h 249337"/>
              <a:gd name="connsiteX9" fmla="*/ 24011 w 694426"/>
              <a:gd name="connsiteY9" fmla="*/ 68253 h 249337"/>
              <a:gd name="connsiteX10" fmla="*/ 36654 w 694426"/>
              <a:gd name="connsiteY10" fmla="*/ 71758 h 249337"/>
              <a:gd name="connsiteX11" fmla="*/ 48133 w 694426"/>
              <a:gd name="connsiteY11" fmla="*/ 69079 h 249337"/>
              <a:gd name="connsiteX12" fmla="*/ 55730 w 694426"/>
              <a:gd name="connsiteY12" fmla="*/ 61518 h 249337"/>
              <a:gd name="connsiteX13" fmla="*/ 58447 w 694426"/>
              <a:gd name="connsiteY13" fmla="*/ 49940 h 249337"/>
              <a:gd name="connsiteX14" fmla="*/ 61607 w 694426"/>
              <a:gd name="connsiteY14" fmla="*/ 50531 h 249337"/>
              <a:gd name="connsiteX15" fmla="*/ 38512 w 694426"/>
              <a:gd name="connsiteY15" fmla="*/ 50531 h 249337"/>
              <a:gd name="connsiteX16" fmla="*/ 38512 w 694426"/>
              <a:gd name="connsiteY16" fmla="*/ 40488 h 249337"/>
              <a:gd name="connsiteX17" fmla="*/ 70230 w 694426"/>
              <a:gd name="connsiteY17" fmla="*/ 40488 h 249337"/>
              <a:gd name="connsiteX18" fmla="*/ 70230 w 694426"/>
              <a:gd name="connsiteY18" fmla="*/ 49663 h 249337"/>
              <a:gd name="connsiteX19" fmla="*/ 65877 w 694426"/>
              <a:gd name="connsiteY19" fmla="*/ 67308 h 249337"/>
              <a:gd name="connsiteX20" fmla="*/ 53982 w 694426"/>
              <a:gd name="connsiteY20" fmla="*/ 78808 h 249337"/>
              <a:gd name="connsiteX21" fmla="*/ 36654 w 694426"/>
              <a:gd name="connsiteY21" fmla="*/ 82865 h 249337"/>
              <a:gd name="connsiteX22" fmla="*/ 17440 w 694426"/>
              <a:gd name="connsiteY22" fmla="*/ 77824 h 249337"/>
              <a:gd name="connsiteX23" fmla="*/ 4603 w 694426"/>
              <a:gd name="connsiteY23" fmla="*/ 63526 h 249337"/>
              <a:gd name="connsiteX24" fmla="*/ 0 w 694426"/>
              <a:gd name="connsiteY24" fmla="*/ 41473 h 249337"/>
              <a:gd name="connsiteX25" fmla="*/ 2689 w 694426"/>
              <a:gd name="connsiteY25" fmla="*/ 24144 h 249337"/>
              <a:gd name="connsiteX26" fmla="*/ 10204 w 694426"/>
              <a:gd name="connsiteY26" fmla="*/ 11107 h 249337"/>
              <a:gd name="connsiteX27" fmla="*/ 21654 w 694426"/>
              <a:gd name="connsiteY27" fmla="*/ 2875 h 249337"/>
              <a:gd name="connsiteX28" fmla="*/ 36127 w 694426"/>
              <a:gd name="connsiteY28" fmla="*/ 0 h 249337"/>
              <a:gd name="connsiteX29" fmla="*/ 48271 w 694426"/>
              <a:gd name="connsiteY29" fmla="*/ 1930 h 249337"/>
              <a:gd name="connsiteX30" fmla="*/ 58363 w 694426"/>
              <a:gd name="connsiteY30" fmla="*/ 7406 h 249337"/>
              <a:gd name="connsiteX31" fmla="*/ 65739 w 694426"/>
              <a:gd name="connsiteY31" fmla="*/ 15834 h 249337"/>
              <a:gd name="connsiteX32" fmla="*/ 69676 w 694426"/>
              <a:gd name="connsiteY32" fmla="*/ 26584 h 249337"/>
              <a:gd name="connsiteX33" fmla="*/ 57171 w 694426"/>
              <a:gd name="connsiteY33" fmla="*/ 26584 h 249337"/>
              <a:gd name="connsiteX34" fmla="*/ 108353 w 694426"/>
              <a:gd name="connsiteY34" fmla="*/ 82981 h 249337"/>
              <a:gd name="connsiteX35" fmla="*/ 92965 w 694426"/>
              <a:gd name="connsiteY35" fmla="*/ 79161 h 249337"/>
              <a:gd name="connsiteX36" fmla="*/ 83040 w 694426"/>
              <a:gd name="connsiteY36" fmla="*/ 68331 h 249337"/>
              <a:gd name="connsiteX37" fmla="*/ 79574 w 694426"/>
              <a:gd name="connsiteY37" fmla="*/ 51909 h 249337"/>
              <a:gd name="connsiteX38" fmla="*/ 83040 w 694426"/>
              <a:gd name="connsiteY38" fmla="*/ 35525 h 249337"/>
              <a:gd name="connsiteX39" fmla="*/ 92799 w 694426"/>
              <a:gd name="connsiteY39" fmla="*/ 24457 h 249337"/>
              <a:gd name="connsiteX40" fmla="*/ 107522 w 694426"/>
              <a:gd name="connsiteY40" fmla="*/ 20481 h 249337"/>
              <a:gd name="connsiteX41" fmla="*/ 117448 w 694426"/>
              <a:gd name="connsiteY41" fmla="*/ 22175 h 249337"/>
              <a:gd name="connsiteX42" fmla="*/ 126070 w 694426"/>
              <a:gd name="connsiteY42" fmla="*/ 27490 h 249337"/>
              <a:gd name="connsiteX43" fmla="*/ 132115 w 694426"/>
              <a:gd name="connsiteY43" fmla="*/ 36903 h 249337"/>
              <a:gd name="connsiteX44" fmla="*/ 134305 w 694426"/>
              <a:gd name="connsiteY44" fmla="*/ 50886 h 249337"/>
              <a:gd name="connsiteX45" fmla="*/ 134305 w 694426"/>
              <a:gd name="connsiteY45" fmla="*/ 55058 h 249337"/>
              <a:gd name="connsiteX46" fmla="*/ 86228 w 694426"/>
              <a:gd name="connsiteY46" fmla="*/ 55058 h 249337"/>
              <a:gd name="connsiteX47" fmla="*/ 86228 w 694426"/>
              <a:gd name="connsiteY47" fmla="*/ 46239 h 249337"/>
              <a:gd name="connsiteX48" fmla="*/ 122771 w 694426"/>
              <a:gd name="connsiteY48" fmla="*/ 46239 h 249337"/>
              <a:gd name="connsiteX49" fmla="*/ 120886 w 694426"/>
              <a:gd name="connsiteY49" fmla="*/ 38007 h 249337"/>
              <a:gd name="connsiteX50" fmla="*/ 115562 w 694426"/>
              <a:gd name="connsiteY50" fmla="*/ 32295 h 249337"/>
              <a:gd name="connsiteX51" fmla="*/ 107605 w 694426"/>
              <a:gd name="connsiteY51" fmla="*/ 30208 h 249337"/>
              <a:gd name="connsiteX52" fmla="*/ 98955 w 694426"/>
              <a:gd name="connsiteY52" fmla="*/ 32650 h 249337"/>
              <a:gd name="connsiteX53" fmla="*/ 93271 w 694426"/>
              <a:gd name="connsiteY53" fmla="*/ 38952 h 249337"/>
              <a:gd name="connsiteX54" fmla="*/ 91302 w 694426"/>
              <a:gd name="connsiteY54" fmla="*/ 47339 h 249337"/>
              <a:gd name="connsiteX55" fmla="*/ 91302 w 694426"/>
              <a:gd name="connsiteY55" fmla="*/ 54232 h 249337"/>
              <a:gd name="connsiteX56" fmla="*/ 93437 w 694426"/>
              <a:gd name="connsiteY56" fmla="*/ 64552 h 249337"/>
              <a:gd name="connsiteX57" fmla="*/ 99454 w 694426"/>
              <a:gd name="connsiteY57" fmla="*/ 71048 h 249337"/>
              <a:gd name="connsiteX58" fmla="*/ 108464 w 694426"/>
              <a:gd name="connsiteY58" fmla="*/ 73255 h 249337"/>
              <a:gd name="connsiteX59" fmla="*/ 114564 w 694426"/>
              <a:gd name="connsiteY59" fmla="*/ 72309 h 249337"/>
              <a:gd name="connsiteX60" fmla="*/ 119333 w 694426"/>
              <a:gd name="connsiteY60" fmla="*/ 69395 h 249337"/>
              <a:gd name="connsiteX61" fmla="*/ 122411 w 694426"/>
              <a:gd name="connsiteY61" fmla="*/ 64629 h 249337"/>
              <a:gd name="connsiteX62" fmla="*/ 133557 w 694426"/>
              <a:gd name="connsiteY62" fmla="*/ 66637 h 249337"/>
              <a:gd name="connsiteX63" fmla="*/ 128760 w 694426"/>
              <a:gd name="connsiteY63" fmla="*/ 75262 h 249337"/>
              <a:gd name="connsiteX64" fmla="*/ 120137 w 694426"/>
              <a:gd name="connsiteY64" fmla="*/ 80974 h 249337"/>
              <a:gd name="connsiteX65" fmla="*/ 108353 w 694426"/>
              <a:gd name="connsiteY65" fmla="*/ 82981 h 249337"/>
              <a:gd name="connsiteX66" fmla="*/ 173177 w 694426"/>
              <a:gd name="connsiteY66" fmla="*/ 21269 h 249337"/>
              <a:gd name="connsiteX67" fmla="*/ 173177 w 694426"/>
              <a:gd name="connsiteY67" fmla="*/ 30720 h 249337"/>
              <a:gd name="connsiteX68" fmla="*/ 140127 w 694426"/>
              <a:gd name="connsiteY68" fmla="*/ 30720 h 249337"/>
              <a:gd name="connsiteX69" fmla="*/ 140127 w 694426"/>
              <a:gd name="connsiteY69" fmla="*/ 21269 h 249337"/>
              <a:gd name="connsiteX70" fmla="*/ 173177 w 694426"/>
              <a:gd name="connsiteY70" fmla="*/ 21269 h 249337"/>
              <a:gd name="connsiteX71" fmla="*/ 149000 w 694426"/>
              <a:gd name="connsiteY71" fmla="*/ 6776 h 249337"/>
              <a:gd name="connsiteX72" fmla="*/ 160755 w 694426"/>
              <a:gd name="connsiteY72" fmla="*/ 6776 h 249337"/>
              <a:gd name="connsiteX73" fmla="*/ 160755 w 694426"/>
              <a:gd name="connsiteY73" fmla="*/ 64000 h 249337"/>
              <a:gd name="connsiteX74" fmla="*/ 161782 w 694426"/>
              <a:gd name="connsiteY74" fmla="*/ 69160 h 249337"/>
              <a:gd name="connsiteX75" fmla="*/ 164415 w 694426"/>
              <a:gd name="connsiteY75" fmla="*/ 71483 h 249337"/>
              <a:gd name="connsiteX76" fmla="*/ 168020 w 694426"/>
              <a:gd name="connsiteY76" fmla="*/ 72074 h 249337"/>
              <a:gd name="connsiteX77" fmla="*/ 170487 w 694426"/>
              <a:gd name="connsiteY77" fmla="*/ 71877 h 249337"/>
              <a:gd name="connsiteX78" fmla="*/ 172151 w 694426"/>
              <a:gd name="connsiteY78" fmla="*/ 71561 h 249337"/>
              <a:gd name="connsiteX79" fmla="*/ 174286 w 694426"/>
              <a:gd name="connsiteY79" fmla="*/ 81290 h 249337"/>
              <a:gd name="connsiteX80" fmla="*/ 171347 w 694426"/>
              <a:gd name="connsiteY80" fmla="*/ 82077 h 249337"/>
              <a:gd name="connsiteX81" fmla="*/ 166634 w 694426"/>
              <a:gd name="connsiteY81" fmla="*/ 82549 h 249337"/>
              <a:gd name="connsiteX82" fmla="*/ 157983 w 694426"/>
              <a:gd name="connsiteY82" fmla="*/ 80896 h 249337"/>
              <a:gd name="connsiteX83" fmla="*/ 151468 w 694426"/>
              <a:gd name="connsiteY83" fmla="*/ 75540 h 249337"/>
              <a:gd name="connsiteX84" fmla="*/ 149000 w 694426"/>
              <a:gd name="connsiteY84" fmla="*/ 66440 h 249337"/>
              <a:gd name="connsiteX85" fmla="*/ 149000 w 694426"/>
              <a:gd name="connsiteY85" fmla="*/ 6776 h 249337"/>
              <a:gd name="connsiteX86" fmla="*/ 255994 w 694426"/>
              <a:gd name="connsiteY86" fmla="*/ 36038 h 249337"/>
              <a:gd name="connsiteX87" fmla="*/ 245320 w 694426"/>
              <a:gd name="connsiteY87" fmla="*/ 37926 h 249337"/>
              <a:gd name="connsiteX88" fmla="*/ 243212 w 694426"/>
              <a:gd name="connsiteY88" fmla="*/ 34028 h 249337"/>
              <a:gd name="connsiteX89" fmla="*/ 239331 w 694426"/>
              <a:gd name="connsiteY89" fmla="*/ 30995 h 249337"/>
              <a:gd name="connsiteX90" fmla="*/ 233232 w 694426"/>
              <a:gd name="connsiteY90" fmla="*/ 29814 h 249337"/>
              <a:gd name="connsiteX91" fmla="*/ 224886 w 694426"/>
              <a:gd name="connsiteY91" fmla="*/ 32060 h 249337"/>
              <a:gd name="connsiteX92" fmla="*/ 221531 w 694426"/>
              <a:gd name="connsiteY92" fmla="*/ 37771 h 249337"/>
              <a:gd name="connsiteX93" fmla="*/ 223777 w 694426"/>
              <a:gd name="connsiteY93" fmla="*/ 42654 h 249337"/>
              <a:gd name="connsiteX94" fmla="*/ 231041 w 694426"/>
              <a:gd name="connsiteY94" fmla="*/ 45687 h 249337"/>
              <a:gd name="connsiteX95" fmla="*/ 240634 w 694426"/>
              <a:gd name="connsiteY95" fmla="*/ 47891 h 249337"/>
              <a:gd name="connsiteX96" fmla="*/ 253083 w 694426"/>
              <a:gd name="connsiteY96" fmla="*/ 53838 h 249337"/>
              <a:gd name="connsiteX97" fmla="*/ 257186 w 694426"/>
              <a:gd name="connsiteY97" fmla="*/ 64274 h 249337"/>
              <a:gd name="connsiteX98" fmla="*/ 254026 w 694426"/>
              <a:gd name="connsiteY98" fmla="*/ 73965 h 249337"/>
              <a:gd name="connsiteX99" fmla="*/ 245320 w 694426"/>
              <a:gd name="connsiteY99" fmla="*/ 80580 h 249337"/>
              <a:gd name="connsiteX100" fmla="*/ 232455 w 694426"/>
              <a:gd name="connsiteY100" fmla="*/ 82981 h 249337"/>
              <a:gd name="connsiteX101" fmla="*/ 215875 w 694426"/>
              <a:gd name="connsiteY101" fmla="*/ 78650 h 249337"/>
              <a:gd name="connsiteX102" fmla="*/ 208001 w 694426"/>
              <a:gd name="connsiteY102" fmla="*/ 66243 h 249337"/>
              <a:gd name="connsiteX103" fmla="*/ 219369 w 694426"/>
              <a:gd name="connsiteY103" fmla="*/ 64510 h 249337"/>
              <a:gd name="connsiteX104" fmla="*/ 223749 w 694426"/>
              <a:gd name="connsiteY104" fmla="*/ 71245 h 249337"/>
              <a:gd name="connsiteX105" fmla="*/ 232372 w 694426"/>
              <a:gd name="connsiteY105" fmla="*/ 73491 h 249337"/>
              <a:gd name="connsiteX106" fmla="*/ 241633 w 694426"/>
              <a:gd name="connsiteY106" fmla="*/ 71090 h 249337"/>
              <a:gd name="connsiteX107" fmla="*/ 245098 w 694426"/>
              <a:gd name="connsiteY107" fmla="*/ 65142 h 249337"/>
              <a:gd name="connsiteX108" fmla="*/ 242963 w 694426"/>
              <a:gd name="connsiteY108" fmla="*/ 60376 h 249337"/>
              <a:gd name="connsiteX109" fmla="*/ 236531 w 694426"/>
              <a:gd name="connsiteY109" fmla="*/ 57462 h 249337"/>
              <a:gd name="connsiteX110" fmla="*/ 226300 w 694426"/>
              <a:gd name="connsiteY110" fmla="*/ 55216 h 249337"/>
              <a:gd name="connsiteX111" fmla="*/ 213768 w 694426"/>
              <a:gd name="connsiteY111" fmla="*/ 49072 h 249337"/>
              <a:gd name="connsiteX112" fmla="*/ 209775 w 694426"/>
              <a:gd name="connsiteY112" fmla="*/ 38401 h 249337"/>
              <a:gd name="connsiteX113" fmla="*/ 212769 w 694426"/>
              <a:gd name="connsiteY113" fmla="*/ 29026 h 249337"/>
              <a:gd name="connsiteX114" fmla="*/ 221032 w 694426"/>
              <a:gd name="connsiteY114" fmla="*/ 22766 h 249337"/>
              <a:gd name="connsiteX115" fmla="*/ 233120 w 694426"/>
              <a:gd name="connsiteY115" fmla="*/ 20481 h 249337"/>
              <a:gd name="connsiteX116" fmla="*/ 248564 w 694426"/>
              <a:gd name="connsiteY116" fmla="*/ 24734 h 249337"/>
              <a:gd name="connsiteX117" fmla="*/ 255994 w 694426"/>
              <a:gd name="connsiteY117" fmla="*/ 36038 h 249337"/>
              <a:gd name="connsiteX118" fmla="*/ 306012 w 694426"/>
              <a:gd name="connsiteY118" fmla="*/ 56675 h 249337"/>
              <a:gd name="connsiteX119" fmla="*/ 306012 w 694426"/>
              <a:gd name="connsiteY119" fmla="*/ 21269 h 249337"/>
              <a:gd name="connsiteX120" fmla="*/ 317824 w 694426"/>
              <a:gd name="connsiteY120" fmla="*/ 21269 h 249337"/>
              <a:gd name="connsiteX121" fmla="*/ 317824 w 694426"/>
              <a:gd name="connsiteY121" fmla="*/ 81761 h 249337"/>
              <a:gd name="connsiteX122" fmla="*/ 306234 w 694426"/>
              <a:gd name="connsiteY122" fmla="*/ 81761 h 249337"/>
              <a:gd name="connsiteX123" fmla="*/ 306234 w 694426"/>
              <a:gd name="connsiteY123" fmla="*/ 71286 h 249337"/>
              <a:gd name="connsiteX124" fmla="*/ 305624 w 694426"/>
              <a:gd name="connsiteY124" fmla="*/ 71286 h 249337"/>
              <a:gd name="connsiteX125" fmla="*/ 298914 w 694426"/>
              <a:gd name="connsiteY125" fmla="*/ 79360 h 249337"/>
              <a:gd name="connsiteX126" fmla="*/ 287547 w 694426"/>
              <a:gd name="connsiteY126" fmla="*/ 82549 h 249337"/>
              <a:gd name="connsiteX127" fmla="*/ 277232 w 694426"/>
              <a:gd name="connsiteY127" fmla="*/ 79990 h 249337"/>
              <a:gd name="connsiteX128" fmla="*/ 270218 w 694426"/>
              <a:gd name="connsiteY128" fmla="*/ 72309 h 249337"/>
              <a:gd name="connsiteX129" fmla="*/ 267695 w 694426"/>
              <a:gd name="connsiteY129" fmla="*/ 59747 h 249337"/>
              <a:gd name="connsiteX130" fmla="*/ 267695 w 694426"/>
              <a:gd name="connsiteY130" fmla="*/ 21269 h 249337"/>
              <a:gd name="connsiteX131" fmla="*/ 279451 w 694426"/>
              <a:gd name="connsiteY131" fmla="*/ 21269 h 249337"/>
              <a:gd name="connsiteX132" fmla="*/ 279451 w 694426"/>
              <a:gd name="connsiteY132" fmla="*/ 58327 h 249337"/>
              <a:gd name="connsiteX133" fmla="*/ 282889 w 694426"/>
              <a:gd name="connsiteY133" fmla="*/ 68173 h 249337"/>
              <a:gd name="connsiteX134" fmla="*/ 291788 w 694426"/>
              <a:gd name="connsiteY134" fmla="*/ 71835 h 249337"/>
              <a:gd name="connsiteX135" fmla="*/ 298360 w 694426"/>
              <a:gd name="connsiteY135" fmla="*/ 70183 h 249337"/>
              <a:gd name="connsiteX136" fmla="*/ 303850 w 694426"/>
              <a:gd name="connsiteY136" fmla="*/ 65181 h 249337"/>
              <a:gd name="connsiteX137" fmla="*/ 306012 w 694426"/>
              <a:gd name="connsiteY137" fmla="*/ 56675 h 249337"/>
              <a:gd name="connsiteX138" fmla="*/ 332158 w 694426"/>
              <a:gd name="connsiteY138" fmla="*/ 81761 h 249337"/>
              <a:gd name="connsiteX139" fmla="*/ 332158 w 694426"/>
              <a:gd name="connsiteY139" fmla="*/ 1104 h 249337"/>
              <a:gd name="connsiteX140" fmla="*/ 343914 w 694426"/>
              <a:gd name="connsiteY140" fmla="*/ 1104 h 249337"/>
              <a:gd name="connsiteX141" fmla="*/ 343914 w 694426"/>
              <a:gd name="connsiteY141" fmla="*/ 31075 h 249337"/>
              <a:gd name="connsiteX142" fmla="*/ 344634 w 694426"/>
              <a:gd name="connsiteY142" fmla="*/ 31075 h 249337"/>
              <a:gd name="connsiteX143" fmla="*/ 347601 w 694426"/>
              <a:gd name="connsiteY143" fmla="*/ 26703 h 249337"/>
              <a:gd name="connsiteX144" fmla="*/ 352952 w 694426"/>
              <a:gd name="connsiteY144" fmla="*/ 22372 h 249337"/>
              <a:gd name="connsiteX145" fmla="*/ 361991 w 694426"/>
              <a:gd name="connsiteY145" fmla="*/ 20481 h 249337"/>
              <a:gd name="connsiteX146" fmla="*/ 375078 w 694426"/>
              <a:gd name="connsiteY146" fmla="*/ 24183 h 249337"/>
              <a:gd name="connsiteX147" fmla="*/ 384088 w 694426"/>
              <a:gd name="connsiteY147" fmla="*/ 34854 h 249337"/>
              <a:gd name="connsiteX148" fmla="*/ 387415 w 694426"/>
              <a:gd name="connsiteY148" fmla="*/ 51634 h 249337"/>
              <a:gd name="connsiteX149" fmla="*/ 384144 w 694426"/>
              <a:gd name="connsiteY149" fmla="*/ 68450 h 249337"/>
              <a:gd name="connsiteX150" fmla="*/ 375161 w 694426"/>
              <a:gd name="connsiteY150" fmla="*/ 79202 h 249337"/>
              <a:gd name="connsiteX151" fmla="*/ 362130 w 694426"/>
              <a:gd name="connsiteY151" fmla="*/ 82942 h 249337"/>
              <a:gd name="connsiteX152" fmla="*/ 353091 w 694426"/>
              <a:gd name="connsiteY152" fmla="*/ 81093 h 249337"/>
              <a:gd name="connsiteX153" fmla="*/ 347657 w 694426"/>
              <a:gd name="connsiteY153" fmla="*/ 76759 h 249337"/>
              <a:gd name="connsiteX154" fmla="*/ 344634 w 694426"/>
              <a:gd name="connsiteY154" fmla="*/ 72348 h 249337"/>
              <a:gd name="connsiteX155" fmla="*/ 343664 w 694426"/>
              <a:gd name="connsiteY155" fmla="*/ 72348 h 249337"/>
              <a:gd name="connsiteX156" fmla="*/ 343664 w 694426"/>
              <a:gd name="connsiteY156" fmla="*/ 81761 h 249337"/>
              <a:gd name="connsiteX157" fmla="*/ 332158 w 694426"/>
              <a:gd name="connsiteY157" fmla="*/ 81761 h 249337"/>
              <a:gd name="connsiteX158" fmla="*/ 343692 w 694426"/>
              <a:gd name="connsiteY158" fmla="*/ 51515 h 249337"/>
              <a:gd name="connsiteX159" fmla="*/ 345550 w 694426"/>
              <a:gd name="connsiteY159" fmla="*/ 62700 h 249337"/>
              <a:gd name="connsiteX160" fmla="*/ 350901 w 694426"/>
              <a:gd name="connsiteY160" fmla="*/ 70222 h 249337"/>
              <a:gd name="connsiteX161" fmla="*/ 359496 w 694426"/>
              <a:gd name="connsiteY161" fmla="*/ 72900 h 249337"/>
              <a:gd name="connsiteX162" fmla="*/ 368313 w 694426"/>
              <a:gd name="connsiteY162" fmla="*/ 70102 h 249337"/>
              <a:gd name="connsiteX163" fmla="*/ 373663 w 694426"/>
              <a:gd name="connsiteY163" fmla="*/ 62425 h 249337"/>
              <a:gd name="connsiteX164" fmla="*/ 375522 w 694426"/>
              <a:gd name="connsiteY164" fmla="*/ 51515 h 249337"/>
              <a:gd name="connsiteX165" fmla="*/ 373691 w 694426"/>
              <a:gd name="connsiteY165" fmla="*/ 40763 h 249337"/>
              <a:gd name="connsiteX166" fmla="*/ 368340 w 694426"/>
              <a:gd name="connsiteY166" fmla="*/ 33241 h 249337"/>
              <a:gd name="connsiteX167" fmla="*/ 359496 w 694426"/>
              <a:gd name="connsiteY167" fmla="*/ 30485 h 249337"/>
              <a:gd name="connsiteX168" fmla="*/ 350817 w 694426"/>
              <a:gd name="connsiteY168" fmla="*/ 33121 h 249337"/>
              <a:gd name="connsiteX169" fmla="*/ 345494 w 694426"/>
              <a:gd name="connsiteY169" fmla="*/ 40488 h 249337"/>
              <a:gd name="connsiteX170" fmla="*/ 343692 w 694426"/>
              <a:gd name="connsiteY170" fmla="*/ 51515 h 249337"/>
              <a:gd name="connsiteX171" fmla="*/ 443533 w 694426"/>
              <a:gd name="connsiteY171" fmla="*/ 36038 h 249337"/>
              <a:gd name="connsiteX172" fmla="*/ 432859 w 694426"/>
              <a:gd name="connsiteY172" fmla="*/ 37926 h 249337"/>
              <a:gd name="connsiteX173" fmla="*/ 430724 w 694426"/>
              <a:gd name="connsiteY173" fmla="*/ 34028 h 249337"/>
              <a:gd name="connsiteX174" fmla="*/ 426870 w 694426"/>
              <a:gd name="connsiteY174" fmla="*/ 30995 h 249337"/>
              <a:gd name="connsiteX175" fmla="*/ 420770 w 694426"/>
              <a:gd name="connsiteY175" fmla="*/ 29814 h 249337"/>
              <a:gd name="connsiteX176" fmla="*/ 412397 w 694426"/>
              <a:gd name="connsiteY176" fmla="*/ 32060 h 249337"/>
              <a:gd name="connsiteX177" fmla="*/ 409070 w 694426"/>
              <a:gd name="connsiteY177" fmla="*/ 37771 h 249337"/>
              <a:gd name="connsiteX178" fmla="*/ 411316 w 694426"/>
              <a:gd name="connsiteY178" fmla="*/ 42654 h 249337"/>
              <a:gd name="connsiteX179" fmla="*/ 418552 w 694426"/>
              <a:gd name="connsiteY179" fmla="*/ 45687 h 249337"/>
              <a:gd name="connsiteX180" fmla="*/ 428173 w 694426"/>
              <a:gd name="connsiteY180" fmla="*/ 47891 h 249337"/>
              <a:gd name="connsiteX181" fmla="*/ 440594 w 694426"/>
              <a:gd name="connsiteY181" fmla="*/ 53838 h 249337"/>
              <a:gd name="connsiteX182" fmla="*/ 444698 w 694426"/>
              <a:gd name="connsiteY182" fmla="*/ 64274 h 249337"/>
              <a:gd name="connsiteX183" fmla="*/ 441564 w 694426"/>
              <a:gd name="connsiteY183" fmla="*/ 73965 h 249337"/>
              <a:gd name="connsiteX184" fmla="*/ 432859 w 694426"/>
              <a:gd name="connsiteY184" fmla="*/ 80580 h 249337"/>
              <a:gd name="connsiteX185" fmla="*/ 419966 w 694426"/>
              <a:gd name="connsiteY185" fmla="*/ 82981 h 249337"/>
              <a:gd name="connsiteX186" fmla="*/ 403386 w 694426"/>
              <a:gd name="connsiteY186" fmla="*/ 78650 h 249337"/>
              <a:gd name="connsiteX187" fmla="*/ 395512 w 694426"/>
              <a:gd name="connsiteY187" fmla="*/ 66243 h 249337"/>
              <a:gd name="connsiteX188" fmla="*/ 406907 w 694426"/>
              <a:gd name="connsiteY188" fmla="*/ 64510 h 249337"/>
              <a:gd name="connsiteX189" fmla="*/ 411260 w 694426"/>
              <a:gd name="connsiteY189" fmla="*/ 71245 h 249337"/>
              <a:gd name="connsiteX190" fmla="*/ 419883 w 694426"/>
              <a:gd name="connsiteY190" fmla="*/ 73491 h 249337"/>
              <a:gd name="connsiteX191" fmla="*/ 429143 w 694426"/>
              <a:gd name="connsiteY191" fmla="*/ 71090 h 249337"/>
              <a:gd name="connsiteX192" fmla="*/ 432609 w 694426"/>
              <a:gd name="connsiteY192" fmla="*/ 65142 h 249337"/>
              <a:gd name="connsiteX193" fmla="*/ 430474 w 694426"/>
              <a:gd name="connsiteY193" fmla="*/ 60376 h 249337"/>
              <a:gd name="connsiteX194" fmla="*/ 424070 w 694426"/>
              <a:gd name="connsiteY194" fmla="*/ 57462 h 249337"/>
              <a:gd name="connsiteX195" fmla="*/ 413838 w 694426"/>
              <a:gd name="connsiteY195" fmla="*/ 55216 h 249337"/>
              <a:gd name="connsiteX196" fmla="*/ 401306 w 694426"/>
              <a:gd name="connsiteY196" fmla="*/ 49072 h 249337"/>
              <a:gd name="connsiteX197" fmla="*/ 397286 w 694426"/>
              <a:gd name="connsiteY197" fmla="*/ 38401 h 249337"/>
              <a:gd name="connsiteX198" fmla="*/ 400281 w 694426"/>
              <a:gd name="connsiteY198" fmla="*/ 29026 h 249337"/>
              <a:gd name="connsiteX199" fmla="*/ 408543 w 694426"/>
              <a:gd name="connsiteY199" fmla="*/ 22766 h 249337"/>
              <a:gd name="connsiteX200" fmla="*/ 420632 w 694426"/>
              <a:gd name="connsiteY200" fmla="*/ 20481 h 249337"/>
              <a:gd name="connsiteX201" fmla="*/ 436075 w 694426"/>
              <a:gd name="connsiteY201" fmla="*/ 24734 h 249337"/>
              <a:gd name="connsiteX202" fmla="*/ 443533 w 694426"/>
              <a:gd name="connsiteY202" fmla="*/ 36038 h 249337"/>
              <a:gd name="connsiteX203" fmla="*/ 455206 w 694426"/>
              <a:gd name="connsiteY203" fmla="*/ 104447 h 249337"/>
              <a:gd name="connsiteX204" fmla="*/ 455206 w 694426"/>
              <a:gd name="connsiteY204" fmla="*/ 21269 h 249337"/>
              <a:gd name="connsiteX205" fmla="*/ 466712 w 694426"/>
              <a:gd name="connsiteY205" fmla="*/ 21269 h 249337"/>
              <a:gd name="connsiteX206" fmla="*/ 466712 w 694426"/>
              <a:gd name="connsiteY206" fmla="*/ 31075 h 249337"/>
              <a:gd name="connsiteX207" fmla="*/ 467683 w 694426"/>
              <a:gd name="connsiteY207" fmla="*/ 31075 h 249337"/>
              <a:gd name="connsiteX208" fmla="*/ 470649 w 694426"/>
              <a:gd name="connsiteY208" fmla="*/ 26703 h 249337"/>
              <a:gd name="connsiteX209" fmla="*/ 476001 w 694426"/>
              <a:gd name="connsiteY209" fmla="*/ 22372 h 249337"/>
              <a:gd name="connsiteX210" fmla="*/ 485067 w 694426"/>
              <a:gd name="connsiteY210" fmla="*/ 20481 h 249337"/>
              <a:gd name="connsiteX211" fmla="*/ 498126 w 694426"/>
              <a:gd name="connsiteY211" fmla="*/ 24183 h 249337"/>
              <a:gd name="connsiteX212" fmla="*/ 507165 w 694426"/>
              <a:gd name="connsiteY212" fmla="*/ 34854 h 249337"/>
              <a:gd name="connsiteX213" fmla="*/ 510464 w 694426"/>
              <a:gd name="connsiteY213" fmla="*/ 51634 h 249337"/>
              <a:gd name="connsiteX214" fmla="*/ 507192 w 694426"/>
              <a:gd name="connsiteY214" fmla="*/ 68450 h 249337"/>
              <a:gd name="connsiteX215" fmla="*/ 498209 w 694426"/>
              <a:gd name="connsiteY215" fmla="*/ 79202 h 249337"/>
              <a:gd name="connsiteX216" fmla="*/ 485177 w 694426"/>
              <a:gd name="connsiteY216" fmla="*/ 82942 h 249337"/>
              <a:gd name="connsiteX217" fmla="*/ 476166 w 694426"/>
              <a:gd name="connsiteY217" fmla="*/ 81093 h 249337"/>
              <a:gd name="connsiteX218" fmla="*/ 470732 w 694426"/>
              <a:gd name="connsiteY218" fmla="*/ 76759 h 249337"/>
              <a:gd name="connsiteX219" fmla="*/ 467683 w 694426"/>
              <a:gd name="connsiteY219" fmla="*/ 72348 h 249337"/>
              <a:gd name="connsiteX220" fmla="*/ 466990 w 694426"/>
              <a:gd name="connsiteY220" fmla="*/ 72348 h 249337"/>
              <a:gd name="connsiteX221" fmla="*/ 466990 w 694426"/>
              <a:gd name="connsiteY221" fmla="*/ 104447 h 249337"/>
              <a:gd name="connsiteX222" fmla="*/ 455206 w 694426"/>
              <a:gd name="connsiteY222" fmla="*/ 104447 h 249337"/>
              <a:gd name="connsiteX223" fmla="*/ 466740 w 694426"/>
              <a:gd name="connsiteY223" fmla="*/ 51515 h 249337"/>
              <a:gd name="connsiteX224" fmla="*/ 468597 w 694426"/>
              <a:gd name="connsiteY224" fmla="*/ 62700 h 249337"/>
              <a:gd name="connsiteX225" fmla="*/ 473949 w 694426"/>
              <a:gd name="connsiteY225" fmla="*/ 70222 h 249337"/>
              <a:gd name="connsiteX226" fmla="*/ 482544 w 694426"/>
              <a:gd name="connsiteY226" fmla="*/ 72900 h 249337"/>
              <a:gd name="connsiteX227" fmla="*/ 491360 w 694426"/>
              <a:gd name="connsiteY227" fmla="*/ 70102 h 249337"/>
              <a:gd name="connsiteX228" fmla="*/ 496712 w 694426"/>
              <a:gd name="connsiteY228" fmla="*/ 62425 h 249337"/>
              <a:gd name="connsiteX229" fmla="*/ 498569 w 694426"/>
              <a:gd name="connsiteY229" fmla="*/ 51515 h 249337"/>
              <a:gd name="connsiteX230" fmla="*/ 496767 w 694426"/>
              <a:gd name="connsiteY230" fmla="*/ 40763 h 249337"/>
              <a:gd name="connsiteX231" fmla="*/ 491416 w 694426"/>
              <a:gd name="connsiteY231" fmla="*/ 33241 h 249337"/>
              <a:gd name="connsiteX232" fmla="*/ 482544 w 694426"/>
              <a:gd name="connsiteY232" fmla="*/ 30485 h 249337"/>
              <a:gd name="connsiteX233" fmla="*/ 473866 w 694426"/>
              <a:gd name="connsiteY233" fmla="*/ 33121 h 249337"/>
              <a:gd name="connsiteX234" fmla="*/ 468570 w 694426"/>
              <a:gd name="connsiteY234" fmla="*/ 40488 h 249337"/>
              <a:gd name="connsiteX235" fmla="*/ 466740 w 694426"/>
              <a:gd name="connsiteY235" fmla="*/ 51515 h 249337"/>
              <a:gd name="connsiteX236" fmla="*/ 538828 w 694426"/>
              <a:gd name="connsiteY236" fmla="*/ 83100 h 249337"/>
              <a:gd name="connsiteX237" fmla="*/ 528430 w 694426"/>
              <a:gd name="connsiteY237" fmla="*/ 80974 h 249337"/>
              <a:gd name="connsiteX238" fmla="*/ 521055 w 694426"/>
              <a:gd name="connsiteY238" fmla="*/ 74710 h 249337"/>
              <a:gd name="connsiteX239" fmla="*/ 518393 w 694426"/>
              <a:gd name="connsiteY239" fmla="*/ 64668 h 249337"/>
              <a:gd name="connsiteX240" fmla="*/ 520362 w 694426"/>
              <a:gd name="connsiteY240" fmla="*/ 56239 h 249337"/>
              <a:gd name="connsiteX241" fmla="*/ 525658 w 694426"/>
              <a:gd name="connsiteY241" fmla="*/ 51002 h 249337"/>
              <a:gd name="connsiteX242" fmla="*/ 533144 w 694426"/>
              <a:gd name="connsiteY242" fmla="*/ 48088 h 249337"/>
              <a:gd name="connsiteX243" fmla="*/ 541572 w 694426"/>
              <a:gd name="connsiteY243" fmla="*/ 46591 h 249337"/>
              <a:gd name="connsiteX244" fmla="*/ 550389 w 694426"/>
              <a:gd name="connsiteY244" fmla="*/ 45568 h 249337"/>
              <a:gd name="connsiteX245" fmla="*/ 555324 w 694426"/>
              <a:gd name="connsiteY245" fmla="*/ 44190 h 249337"/>
              <a:gd name="connsiteX246" fmla="*/ 556849 w 694426"/>
              <a:gd name="connsiteY246" fmla="*/ 41118 h 249337"/>
              <a:gd name="connsiteX247" fmla="*/ 556849 w 694426"/>
              <a:gd name="connsiteY247" fmla="*/ 40841 h 249337"/>
              <a:gd name="connsiteX248" fmla="*/ 553938 w 694426"/>
              <a:gd name="connsiteY248" fmla="*/ 32847 h 249337"/>
              <a:gd name="connsiteX249" fmla="*/ 545371 w 694426"/>
              <a:gd name="connsiteY249" fmla="*/ 30011 h 249337"/>
              <a:gd name="connsiteX250" fmla="*/ 535999 w 694426"/>
              <a:gd name="connsiteY250" fmla="*/ 32650 h 249337"/>
              <a:gd name="connsiteX251" fmla="*/ 531314 w 694426"/>
              <a:gd name="connsiteY251" fmla="*/ 38439 h 249337"/>
              <a:gd name="connsiteX252" fmla="*/ 520223 w 694426"/>
              <a:gd name="connsiteY252" fmla="*/ 35919 h 249337"/>
              <a:gd name="connsiteX253" fmla="*/ 525991 w 694426"/>
              <a:gd name="connsiteY253" fmla="*/ 27019 h 249337"/>
              <a:gd name="connsiteX254" fmla="*/ 534780 w 694426"/>
              <a:gd name="connsiteY254" fmla="*/ 22056 h 249337"/>
              <a:gd name="connsiteX255" fmla="*/ 545205 w 694426"/>
              <a:gd name="connsiteY255" fmla="*/ 20481 h 249337"/>
              <a:gd name="connsiteX256" fmla="*/ 552885 w 694426"/>
              <a:gd name="connsiteY256" fmla="*/ 21346 h 249337"/>
              <a:gd name="connsiteX257" fmla="*/ 560509 w 694426"/>
              <a:gd name="connsiteY257" fmla="*/ 24418 h 249337"/>
              <a:gd name="connsiteX258" fmla="*/ 566387 w 694426"/>
              <a:gd name="connsiteY258" fmla="*/ 30840 h 249337"/>
              <a:gd name="connsiteX259" fmla="*/ 568688 w 694426"/>
              <a:gd name="connsiteY259" fmla="*/ 41589 h 249337"/>
              <a:gd name="connsiteX260" fmla="*/ 568688 w 694426"/>
              <a:gd name="connsiteY260" fmla="*/ 81761 h 249337"/>
              <a:gd name="connsiteX261" fmla="*/ 557182 w 694426"/>
              <a:gd name="connsiteY261" fmla="*/ 81761 h 249337"/>
              <a:gd name="connsiteX262" fmla="*/ 557182 w 694426"/>
              <a:gd name="connsiteY262" fmla="*/ 73491 h 249337"/>
              <a:gd name="connsiteX263" fmla="*/ 556711 w 694426"/>
              <a:gd name="connsiteY263" fmla="*/ 73491 h 249337"/>
              <a:gd name="connsiteX264" fmla="*/ 553273 w 694426"/>
              <a:gd name="connsiteY264" fmla="*/ 77979 h 249337"/>
              <a:gd name="connsiteX265" fmla="*/ 547395 w 694426"/>
              <a:gd name="connsiteY265" fmla="*/ 81642 h 249337"/>
              <a:gd name="connsiteX266" fmla="*/ 538828 w 694426"/>
              <a:gd name="connsiteY266" fmla="*/ 83100 h 249337"/>
              <a:gd name="connsiteX267" fmla="*/ 541378 w 694426"/>
              <a:gd name="connsiteY267" fmla="*/ 73649 h 249337"/>
              <a:gd name="connsiteX268" fmla="*/ 549724 w 694426"/>
              <a:gd name="connsiteY268" fmla="*/ 71719 h 249337"/>
              <a:gd name="connsiteX269" fmla="*/ 555047 w 694426"/>
              <a:gd name="connsiteY269" fmla="*/ 66678 h 249337"/>
              <a:gd name="connsiteX270" fmla="*/ 556905 w 694426"/>
              <a:gd name="connsiteY270" fmla="*/ 59944 h 249337"/>
              <a:gd name="connsiteX271" fmla="*/ 556905 w 694426"/>
              <a:gd name="connsiteY271" fmla="*/ 52144 h 249337"/>
              <a:gd name="connsiteX272" fmla="*/ 554465 w 694426"/>
              <a:gd name="connsiteY272" fmla="*/ 53326 h 249337"/>
              <a:gd name="connsiteX273" fmla="*/ 550389 w 694426"/>
              <a:gd name="connsiteY273" fmla="*/ 54232 h 249337"/>
              <a:gd name="connsiteX274" fmla="*/ 545953 w 694426"/>
              <a:gd name="connsiteY274" fmla="*/ 54900 h 249337"/>
              <a:gd name="connsiteX275" fmla="*/ 542321 w 694426"/>
              <a:gd name="connsiteY275" fmla="*/ 55374 h 249337"/>
              <a:gd name="connsiteX276" fmla="*/ 536055 w 694426"/>
              <a:gd name="connsiteY276" fmla="*/ 56833 h 249337"/>
              <a:gd name="connsiteX277" fmla="*/ 531563 w 694426"/>
              <a:gd name="connsiteY277" fmla="*/ 59786 h 249337"/>
              <a:gd name="connsiteX278" fmla="*/ 529928 w 694426"/>
              <a:gd name="connsiteY278" fmla="*/ 64826 h 249337"/>
              <a:gd name="connsiteX279" fmla="*/ 533144 w 694426"/>
              <a:gd name="connsiteY279" fmla="*/ 71442 h 249337"/>
              <a:gd name="connsiteX280" fmla="*/ 541378 w 694426"/>
              <a:gd name="connsiteY280" fmla="*/ 73649 h 249337"/>
              <a:gd name="connsiteX281" fmla="*/ 607394 w 694426"/>
              <a:gd name="connsiteY281" fmla="*/ 82981 h 249337"/>
              <a:gd name="connsiteX282" fmla="*/ 592283 w 694426"/>
              <a:gd name="connsiteY282" fmla="*/ 79005 h 249337"/>
              <a:gd name="connsiteX283" fmla="*/ 582579 w 694426"/>
              <a:gd name="connsiteY283" fmla="*/ 67937 h 249337"/>
              <a:gd name="connsiteX284" fmla="*/ 579197 w 694426"/>
              <a:gd name="connsiteY284" fmla="*/ 51789 h 249337"/>
              <a:gd name="connsiteX285" fmla="*/ 582662 w 694426"/>
              <a:gd name="connsiteY285" fmla="*/ 35525 h 249337"/>
              <a:gd name="connsiteX286" fmla="*/ 592422 w 694426"/>
              <a:gd name="connsiteY286" fmla="*/ 24457 h 249337"/>
              <a:gd name="connsiteX287" fmla="*/ 607283 w 694426"/>
              <a:gd name="connsiteY287" fmla="*/ 20481 h 249337"/>
              <a:gd name="connsiteX288" fmla="*/ 619566 w 694426"/>
              <a:gd name="connsiteY288" fmla="*/ 23040 h 249337"/>
              <a:gd name="connsiteX289" fmla="*/ 628272 w 694426"/>
              <a:gd name="connsiteY289" fmla="*/ 30130 h 249337"/>
              <a:gd name="connsiteX290" fmla="*/ 632264 w 694426"/>
              <a:gd name="connsiteY290" fmla="*/ 40802 h 249337"/>
              <a:gd name="connsiteX291" fmla="*/ 620786 w 694426"/>
              <a:gd name="connsiteY291" fmla="*/ 40802 h 249337"/>
              <a:gd name="connsiteX292" fmla="*/ 616460 w 694426"/>
              <a:gd name="connsiteY292" fmla="*/ 33476 h 249337"/>
              <a:gd name="connsiteX293" fmla="*/ 607477 w 694426"/>
              <a:gd name="connsiteY293" fmla="*/ 30404 h 249337"/>
              <a:gd name="connsiteX294" fmla="*/ 598854 w 694426"/>
              <a:gd name="connsiteY294" fmla="*/ 33005 h 249337"/>
              <a:gd name="connsiteX295" fmla="*/ 593143 w 694426"/>
              <a:gd name="connsiteY295" fmla="*/ 40330 h 249337"/>
              <a:gd name="connsiteX296" fmla="*/ 591091 w 694426"/>
              <a:gd name="connsiteY296" fmla="*/ 51515 h 249337"/>
              <a:gd name="connsiteX297" fmla="*/ 593115 w 694426"/>
              <a:gd name="connsiteY297" fmla="*/ 62935 h 249337"/>
              <a:gd name="connsiteX298" fmla="*/ 598771 w 694426"/>
              <a:gd name="connsiteY298" fmla="*/ 70380 h 249337"/>
              <a:gd name="connsiteX299" fmla="*/ 607477 w 694426"/>
              <a:gd name="connsiteY299" fmla="*/ 73019 h 249337"/>
              <a:gd name="connsiteX300" fmla="*/ 613549 w 694426"/>
              <a:gd name="connsiteY300" fmla="*/ 71797 h 249337"/>
              <a:gd name="connsiteX301" fmla="*/ 618152 w 694426"/>
              <a:gd name="connsiteY301" fmla="*/ 68214 h 249337"/>
              <a:gd name="connsiteX302" fmla="*/ 620786 w 694426"/>
              <a:gd name="connsiteY302" fmla="*/ 62622 h 249337"/>
              <a:gd name="connsiteX303" fmla="*/ 632264 w 694426"/>
              <a:gd name="connsiteY303" fmla="*/ 62622 h 249337"/>
              <a:gd name="connsiteX304" fmla="*/ 628438 w 694426"/>
              <a:gd name="connsiteY304" fmla="*/ 73097 h 249337"/>
              <a:gd name="connsiteX305" fmla="*/ 619898 w 694426"/>
              <a:gd name="connsiteY305" fmla="*/ 80345 h 249337"/>
              <a:gd name="connsiteX306" fmla="*/ 607394 w 694426"/>
              <a:gd name="connsiteY306" fmla="*/ 82981 h 249337"/>
              <a:gd name="connsiteX307" fmla="*/ 668474 w 694426"/>
              <a:gd name="connsiteY307" fmla="*/ 82981 h 249337"/>
              <a:gd name="connsiteX308" fmla="*/ 653086 w 694426"/>
              <a:gd name="connsiteY308" fmla="*/ 79161 h 249337"/>
              <a:gd name="connsiteX309" fmla="*/ 643160 w 694426"/>
              <a:gd name="connsiteY309" fmla="*/ 68331 h 249337"/>
              <a:gd name="connsiteX310" fmla="*/ 639694 w 694426"/>
              <a:gd name="connsiteY310" fmla="*/ 51909 h 249337"/>
              <a:gd name="connsiteX311" fmla="*/ 643160 w 694426"/>
              <a:gd name="connsiteY311" fmla="*/ 35525 h 249337"/>
              <a:gd name="connsiteX312" fmla="*/ 652920 w 694426"/>
              <a:gd name="connsiteY312" fmla="*/ 24457 h 249337"/>
              <a:gd name="connsiteX313" fmla="*/ 667642 w 694426"/>
              <a:gd name="connsiteY313" fmla="*/ 20481 h 249337"/>
              <a:gd name="connsiteX314" fmla="*/ 677569 w 694426"/>
              <a:gd name="connsiteY314" fmla="*/ 22175 h 249337"/>
              <a:gd name="connsiteX315" fmla="*/ 686191 w 694426"/>
              <a:gd name="connsiteY315" fmla="*/ 27490 h 249337"/>
              <a:gd name="connsiteX316" fmla="*/ 692236 w 694426"/>
              <a:gd name="connsiteY316" fmla="*/ 36903 h 249337"/>
              <a:gd name="connsiteX317" fmla="*/ 694426 w 694426"/>
              <a:gd name="connsiteY317" fmla="*/ 50886 h 249337"/>
              <a:gd name="connsiteX318" fmla="*/ 694426 w 694426"/>
              <a:gd name="connsiteY318" fmla="*/ 55058 h 249337"/>
              <a:gd name="connsiteX319" fmla="*/ 646349 w 694426"/>
              <a:gd name="connsiteY319" fmla="*/ 55058 h 249337"/>
              <a:gd name="connsiteX320" fmla="*/ 646349 w 694426"/>
              <a:gd name="connsiteY320" fmla="*/ 46239 h 249337"/>
              <a:gd name="connsiteX321" fmla="*/ 682892 w 694426"/>
              <a:gd name="connsiteY321" fmla="*/ 46239 h 249337"/>
              <a:gd name="connsiteX322" fmla="*/ 681007 w 694426"/>
              <a:gd name="connsiteY322" fmla="*/ 38007 h 249337"/>
              <a:gd name="connsiteX323" fmla="*/ 675683 w 694426"/>
              <a:gd name="connsiteY323" fmla="*/ 32295 h 249337"/>
              <a:gd name="connsiteX324" fmla="*/ 667726 w 694426"/>
              <a:gd name="connsiteY324" fmla="*/ 30208 h 249337"/>
              <a:gd name="connsiteX325" fmla="*/ 659076 w 694426"/>
              <a:gd name="connsiteY325" fmla="*/ 32650 h 249337"/>
              <a:gd name="connsiteX326" fmla="*/ 653392 w 694426"/>
              <a:gd name="connsiteY326" fmla="*/ 38952 h 249337"/>
              <a:gd name="connsiteX327" fmla="*/ 651423 w 694426"/>
              <a:gd name="connsiteY327" fmla="*/ 47339 h 249337"/>
              <a:gd name="connsiteX328" fmla="*/ 651423 w 694426"/>
              <a:gd name="connsiteY328" fmla="*/ 54232 h 249337"/>
              <a:gd name="connsiteX329" fmla="*/ 653557 w 694426"/>
              <a:gd name="connsiteY329" fmla="*/ 64552 h 249337"/>
              <a:gd name="connsiteX330" fmla="*/ 659574 w 694426"/>
              <a:gd name="connsiteY330" fmla="*/ 71048 h 249337"/>
              <a:gd name="connsiteX331" fmla="*/ 668585 w 694426"/>
              <a:gd name="connsiteY331" fmla="*/ 73255 h 249337"/>
              <a:gd name="connsiteX332" fmla="*/ 674713 w 694426"/>
              <a:gd name="connsiteY332" fmla="*/ 72309 h 249337"/>
              <a:gd name="connsiteX333" fmla="*/ 679454 w 694426"/>
              <a:gd name="connsiteY333" fmla="*/ 69395 h 249337"/>
              <a:gd name="connsiteX334" fmla="*/ 682532 w 694426"/>
              <a:gd name="connsiteY334" fmla="*/ 64629 h 249337"/>
              <a:gd name="connsiteX335" fmla="*/ 693678 w 694426"/>
              <a:gd name="connsiteY335" fmla="*/ 66637 h 249337"/>
              <a:gd name="connsiteX336" fmla="*/ 688881 w 694426"/>
              <a:gd name="connsiteY336" fmla="*/ 75262 h 249337"/>
              <a:gd name="connsiteX337" fmla="*/ 680258 w 694426"/>
              <a:gd name="connsiteY337" fmla="*/ 80974 h 249337"/>
              <a:gd name="connsiteX338" fmla="*/ 668474 w 694426"/>
              <a:gd name="connsiteY338" fmla="*/ 82981 h 249337"/>
              <a:gd name="connsiteX339" fmla="*/ 188537 w 694426"/>
              <a:gd name="connsiteY339" fmla="*/ 249337 h 249337"/>
              <a:gd name="connsiteX340" fmla="*/ 173676 w 694426"/>
              <a:gd name="connsiteY340" fmla="*/ 245439 h 249337"/>
              <a:gd name="connsiteX341" fmla="*/ 163833 w 694426"/>
              <a:gd name="connsiteY341" fmla="*/ 234529 h 249337"/>
              <a:gd name="connsiteX342" fmla="*/ 160340 w 694426"/>
              <a:gd name="connsiteY342" fmla="*/ 218146 h 249337"/>
              <a:gd name="connsiteX343" fmla="*/ 163833 w 694426"/>
              <a:gd name="connsiteY343" fmla="*/ 201685 h 249337"/>
              <a:gd name="connsiteX344" fmla="*/ 173676 w 694426"/>
              <a:gd name="connsiteY344" fmla="*/ 190736 h 249337"/>
              <a:gd name="connsiteX345" fmla="*/ 188537 w 694426"/>
              <a:gd name="connsiteY345" fmla="*/ 186837 h 249337"/>
              <a:gd name="connsiteX346" fmla="*/ 203371 w 694426"/>
              <a:gd name="connsiteY346" fmla="*/ 190736 h 249337"/>
              <a:gd name="connsiteX347" fmla="*/ 213213 w 694426"/>
              <a:gd name="connsiteY347" fmla="*/ 201685 h 249337"/>
              <a:gd name="connsiteX348" fmla="*/ 216735 w 694426"/>
              <a:gd name="connsiteY348" fmla="*/ 218146 h 249337"/>
              <a:gd name="connsiteX349" fmla="*/ 213213 w 694426"/>
              <a:gd name="connsiteY349" fmla="*/ 234529 h 249337"/>
              <a:gd name="connsiteX350" fmla="*/ 203371 w 694426"/>
              <a:gd name="connsiteY350" fmla="*/ 245439 h 249337"/>
              <a:gd name="connsiteX351" fmla="*/ 188537 w 694426"/>
              <a:gd name="connsiteY351" fmla="*/ 249337 h 249337"/>
              <a:gd name="connsiteX352" fmla="*/ 188565 w 694426"/>
              <a:gd name="connsiteY352" fmla="*/ 239453 h 249337"/>
              <a:gd name="connsiteX353" fmla="*/ 197714 w 694426"/>
              <a:gd name="connsiteY353" fmla="*/ 236539 h 249337"/>
              <a:gd name="connsiteX354" fmla="*/ 203065 w 694426"/>
              <a:gd name="connsiteY354" fmla="*/ 228781 h 249337"/>
              <a:gd name="connsiteX355" fmla="*/ 204840 w 694426"/>
              <a:gd name="connsiteY355" fmla="*/ 218107 h 249337"/>
              <a:gd name="connsiteX356" fmla="*/ 203065 w 694426"/>
              <a:gd name="connsiteY356" fmla="*/ 207474 h 249337"/>
              <a:gd name="connsiteX357" fmla="*/ 197714 w 694426"/>
              <a:gd name="connsiteY357" fmla="*/ 199636 h 249337"/>
              <a:gd name="connsiteX358" fmla="*/ 188565 w 694426"/>
              <a:gd name="connsiteY358" fmla="*/ 196683 h 249337"/>
              <a:gd name="connsiteX359" fmla="*/ 179360 w 694426"/>
              <a:gd name="connsiteY359" fmla="*/ 199636 h 249337"/>
              <a:gd name="connsiteX360" fmla="*/ 173953 w 694426"/>
              <a:gd name="connsiteY360" fmla="*/ 207474 h 249337"/>
              <a:gd name="connsiteX361" fmla="*/ 172234 w 694426"/>
              <a:gd name="connsiteY361" fmla="*/ 218107 h 249337"/>
              <a:gd name="connsiteX362" fmla="*/ 173953 w 694426"/>
              <a:gd name="connsiteY362" fmla="*/ 228781 h 249337"/>
              <a:gd name="connsiteX363" fmla="*/ 179360 w 694426"/>
              <a:gd name="connsiteY363" fmla="*/ 236539 h 249337"/>
              <a:gd name="connsiteX364" fmla="*/ 188565 w 694426"/>
              <a:gd name="connsiteY364" fmla="*/ 239453 h 249337"/>
              <a:gd name="connsiteX365" fmla="*/ 265754 w 694426"/>
              <a:gd name="connsiteY365" fmla="*/ 223031 h 249337"/>
              <a:gd name="connsiteX366" fmla="*/ 265754 w 694426"/>
              <a:gd name="connsiteY366" fmla="*/ 187625 h 249337"/>
              <a:gd name="connsiteX367" fmla="*/ 277565 w 694426"/>
              <a:gd name="connsiteY367" fmla="*/ 187625 h 249337"/>
              <a:gd name="connsiteX368" fmla="*/ 277565 w 694426"/>
              <a:gd name="connsiteY368" fmla="*/ 248117 h 249337"/>
              <a:gd name="connsiteX369" fmla="*/ 265976 w 694426"/>
              <a:gd name="connsiteY369" fmla="*/ 248117 h 249337"/>
              <a:gd name="connsiteX370" fmla="*/ 265976 w 694426"/>
              <a:gd name="connsiteY370" fmla="*/ 237642 h 249337"/>
              <a:gd name="connsiteX371" fmla="*/ 265366 w 694426"/>
              <a:gd name="connsiteY371" fmla="*/ 237642 h 249337"/>
              <a:gd name="connsiteX372" fmla="*/ 258656 w 694426"/>
              <a:gd name="connsiteY372" fmla="*/ 245716 h 249337"/>
              <a:gd name="connsiteX373" fmla="*/ 247289 w 694426"/>
              <a:gd name="connsiteY373" fmla="*/ 248905 h 249337"/>
              <a:gd name="connsiteX374" fmla="*/ 236974 w 694426"/>
              <a:gd name="connsiteY374" fmla="*/ 246346 h 249337"/>
              <a:gd name="connsiteX375" fmla="*/ 229960 w 694426"/>
              <a:gd name="connsiteY375" fmla="*/ 238666 h 249337"/>
              <a:gd name="connsiteX376" fmla="*/ 227437 w 694426"/>
              <a:gd name="connsiteY376" fmla="*/ 226103 h 249337"/>
              <a:gd name="connsiteX377" fmla="*/ 227437 w 694426"/>
              <a:gd name="connsiteY377" fmla="*/ 187625 h 249337"/>
              <a:gd name="connsiteX378" fmla="*/ 239220 w 694426"/>
              <a:gd name="connsiteY378" fmla="*/ 187625 h 249337"/>
              <a:gd name="connsiteX379" fmla="*/ 239220 w 694426"/>
              <a:gd name="connsiteY379" fmla="*/ 224683 h 249337"/>
              <a:gd name="connsiteX380" fmla="*/ 242630 w 694426"/>
              <a:gd name="connsiteY380" fmla="*/ 234529 h 249337"/>
              <a:gd name="connsiteX381" fmla="*/ 251530 w 694426"/>
              <a:gd name="connsiteY381" fmla="*/ 238191 h 249337"/>
              <a:gd name="connsiteX382" fmla="*/ 258102 w 694426"/>
              <a:gd name="connsiteY382" fmla="*/ 236539 h 249337"/>
              <a:gd name="connsiteX383" fmla="*/ 263591 w 694426"/>
              <a:gd name="connsiteY383" fmla="*/ 231537 h 249337"/>
              <a:gd name="connsiteX384" fmla="*/ 265754 w 694426"/>
              <a:gd name="connsiteY384" fmla="*/ 223031 h 249337"/>
              <a:gd name="connsiteX385" fmla="*/ 319182 w 694426"/>
              <a:gd name="connsiteY385" fmla="*/ 187625 h 249337"/>
              <a:gd name="connsiteX386" fmla="*/ 319182 w 694426"/>
              <a:gd name="connsiteY386" fmla="*/ 197077 h 249337"/>
              <a:gd name="connsiteX387" fmla="*/ 286133 w 694426"/>
              <a:gd name="connsiteY387" fmla="*/ 197077 h 249337"/>
              <a:gd name="connsiteX388" fmla="*/ 286133 w 694426"/>
              <a:gd name="connsiteY388" fmla="*/ 187625 h 249337"/>
              <a:gd name="connsiteX389" fmla="*/ 319182 w 694426"/>
              <a:gd name="connsiteY389" fmla="*/ 187625 h 249337"/>
              <a:gd name="connsiteX390" fmla="*/ 295005 w 694426"/>
              <a:gd name="connsiteY390" fmla="*/ 173132 h 249337"/>
              <a:gd name="connsiteX391" fmla="*/ 306789 w 694426"/>
              <a:gd name="connsiteY391" fmla="*/ 173132 h 249337"/>
              <a:gd name="connsiteX392" fmla="*/ 306789 w 694426"/>
              <a:gd name="connsiteY392" fmla="*/ 230356 h 249337"/>
              <a:gd name="connsiteX393" fmla="*/ 307814 w 694426"/>
              <a:gd name="connsiteY393" fmla="*/ 235516 h 249337"/>
              <a:gd name="connsiteX394" fmla="*/ 310448 w 694426"/>
              <a:gd name="connsiteY394" fmla="*/ 237839 h 249337"/>
              <a:gd name="connsiteX395" fmla="*/ 314025 w 694426"/>
              <a:gd name="connsiteY395" fmla="*/ 238430 h 249337"/>
              <a:gd name="connsiteX396" fmla="*/ 316521 w 694426"/>
              <a:gd name="connsiteY396" fmla="*/ 238233 h 249337"/>
              <a:gd name="connsiteX397" fmla="*/ 318156 w 694426"/>
              <a:gd name="connsiteY397" fmla="*/ 237917 h 249337"/>
              <a:gd name="connsiteX398" fmla="*/ 320291 w 694426"/>
              <a:gd name="connsiteY398" fmla="*/ 247646 h 249337"/>
              <a:gd name="connsiteX399" fmla="*/ 317380 w 694426"/>
              <a:gd name="connsiteY399" fmla="*/ 248433 h 249337"/>
              <a:gd name="connsiteX400" fmla="*/ 312639 w 694426"/>
              <a:gd name="connsiteY400" fmla="*/ 248905 h 249337"/>
              <a:gd name="connsiteX401" fmla="*/ 303988 w 694426"/>
              <a:gd name="connsiteY401" fmla="*/ 247252 h 249337"/>
              <a:gd name="connsiteX402" fmla="*/ 297472 w 694426"/>
              <a:gd name="connsiteY402" fmla="*/ 241896 h 249337"/>
              <a:gd name="connsiteX403" fmla="*/ 295005 w 694426"/>
              <a:gd name="connsiteY403" fmla="*/ 232796 h 249337"/>
              <a:gd name="connsiteX404" fmla="*/ 295005 w 694426"/>
              <a:gd name="connsiteY404" fmla="*/ 173132 h 249337"/>
              <a:gd name="connsiteX405" fmla="*/ 342860 w 694426"/>
              <a:gd name="connsiteY405" fmla="*/ 167460 h 249337"/>
              <a:gd name="connsiteX406" fmla="*/ 342860 w 694426"/>
              <a:gd name="connsiteY406" fmla="*/ 248117 h 249337"/>
              <a:gd name="connsiteX407" fmla="*/ 331077 w 694426"/>
              <a:gd name="connsiteY407" fmla="*/ 248117 h 249337"/>
              <a:gd name="connsiteX408" fmla="*/ 331077 w 694426"/>
              <a:gd name="connsiteY408" fmla="*/ 167460 h 249337"/>
              <a:gd name="connsiteX409" fmla="*/ 342860 w 694426"/>
              <a:gd name="connsiteY409" fmla="*/ 167460 h 249337"/>
              <a:gd name="connsiteX410" fmla="*/ 356251 w 694426"/>
              <a:gd name="connsiteY410" fmla="*/ 248117 h 249337"/>
              <a:gd name="connsiteX411" fmla="*/ 356251 w 694426"/>
              <a:gd name="connsiteY411" fmla="*/ 187625 h 249337"/>
              <a:gd name="connsiteX412" fmla="*/ 368035 w 694426"/>
              <a:gd name="connsiteY412" fmla="*/ 187625 h 249337"/>
              <a:gd name="connsiteX413" fmla="*/ 368035 w 694426"/>
              <a:gd name="connsiteY413" fmla="*/ 248117 h 249337"/>
              <a:gd name="connsiteX414" fmla="*/ 356251 w 694426"/>
              <a:gd name="connsiteY414" fmla="*/ 248117 h 249337"/>
              <a:gd name="connsiteX415" fmla="*/ 362185 w 694426"/>
              <a:gd name="connsiteY415" fmla="*/ 178289 h 249337"/>
              <a:gd name="connsiteX416" fmla="*/ 356917 w 694426"/>
              <a:gd name="connsiteY416" fmla="*/ 176243 h 249337"/>
              <a:gd name="connsiteX417" fmla="*/ 354755 w 694426"/>
              <a:gd name="connsiteY417" fmla="*/ 171280 h 249337"/>
              <a:gd name="connsiteX418" fmla="*/ 356917 w 694426"/>
              <a:gd name="connsiteY418" fmla="*/ 166317 h 249337"/>
              <a:gd name="connsiteX419" fmla="*/ 362185 w 694426"/>
              <a:gd name="connsiteY419" fmla="*/ 164230 h 249337"/>
              <a:gd name="connsiteX420" fmla="*/ 367425 w 694426"/>
              <a:gd name="connsiteY420" fmla="*/ 166317 h 249337"/>
              <a:gd name="connsiteX421" fmla="*/ 369643 w 694426"/>
              <a:gd name="connsiteY421" fmla="*/ 171280 h 249337"/>
              <a:gd name="connsiteX422" fmla="*/ 367425 w 694426"/>
              <a:gd name="connsiteY422" fmla="*/ 176243 h 249337"/>
              <a:gd name="connsiteX423" fmla="*/ 362185 w 694426"/>
              <a:gd name="connsiteY423" fmla="*/ 178289 h 249337"/>
              <a:gd name="connsiteX424" fmla="*/ 407489 w 694426"/>
              <a:gd name="connsiteY424" fmla="*/ 249337 h 249337"/>
              <a:gd name="connsiteX425" fmla="*/ 392102 w 694426"/>
              <a:gd name="connsiteY425" fmla="*/ 245517 h 249337"/>
              <a:gd name="connsiteX426" fmla="*/ 382176 w 694426"/>
              <a:gd name="connsiteY426" fmla="*/ 234687 h 249337"/>
              <a:gd name="connsiteX427" fmla="*/ 378710 w 694426"/>
              <a:gd name="connsiteY427" fmla="*/ 218265 h 249337"/>
              <a:gd name="connsiteX428" fmla="*/ 382176 w 694426"/>
              <a:gd name="connsiteY428" fmla="*/ 201881 h 249337"/>
              <a:gd name="connsiteX429" fmla="*/ 391935 w 694426"/>
              <a:gd name="connsiteY429" fmla="*/ 190813 h 249337"/>
              <a:gd name="connsiteX430" fmla="*/ 406686 w 694426"/>
              <a:gd name="connsiteY430" fmla="*/ 186837 h 249337"/>
              <a:gd name="connsiteX431" fmla="*/ 416611 w 694426"/>
              <a:gd name="connsiteY431" fmla="*/ 188531 h 249337"/>
              <a:gd name="connsiteX432" fmla="*/ 425234 w 694426"/>
              <a:gd name="connsiteY432" fmla="*/ 193847 h 249337"/>
              <a:gd name="connsiteX433" fmla="*/ 431250 w 694426"/>
              <a:gd name="connsiteY433" fmla="*/ 203259 h 249337"/>
              <a:gd name="connsiteX434" fmla="*/ 433441 w 694426"/>
              <a:gd name="connsiteY434" fmla="*/ 217242 h 249337"/>
              <a:gd name="connsiteX435" fmla="*/ 433441 w 694426"/>
              <a:gd name="connsiteY435" fmla="*/ 221414 h 249337"/>
              <a:gd name="connsiteX436" fmla="*/ 385364 w 694426"/>
              <a:gd name="connsiteY436" fmla="*/ 221414 h 249337"/>
              <a:gd name="connsiteX437" fmla="*/ 385364 w 694426"/>
              <a:gd name="connsiteY437" fmla="*/ 212595 h 249337"/>
              <a:gd name="connsiteX438" fmla="*/ 421907 w 694426"/>
              <a:gd name="connsiteY438" fmla="*/ 212595 h 249337"/>
              <a:gd name="connsiteX439" fmla="*/ 420021 w 694426"/>
              <a:gd name="connsiteY439" fmla="*/ 204363 h 249337"/>
              <a:gd name="connsiteX440" fmla="*/ 414698 w 694426"/>
              <a:gd name="connsiteY440" fmla="*/ 198651 h 249337"/>
              <a:gd name="connsiteX441" fmla="*/ 406741 w 694426"/>
              <a:gd name="connsiteY441" fmla="*/ 196564 h 249337"/>
              <a:gd name="connsiteX442" fmla="*/ 398090 w 694426"/>
              <a:gd name="connsiteY442" fmla="*/ 199006 h 249337"/>
              <a:gd name="connsiteX443" fmla="*/ 392406 w 694426"/>
              <a:gd name="connsiteY443" fmla="*/ 205308 h 249337"/>
              <a:gd name="connsiteX444" fmla="*/ 390438 w 694426"/>
              <a:gd name="connsiteY444" fmla="*/ 213696 h 249337"/>
              <a:gd name="connsiteX445" fmla="*/ 390438 w 694426"/>
              <a:gd name="connsiteY445" fmla="*/ 220588 h 249337"/>
              <a:gd name="connsiteX446" fmla="*/ 392573 w 694426"/>
              <a:gd name="connsiteY446" fmla="*/ 230908 h 249337"/>
              <a:gd name="connsiteX447" fmla="*/ 398589 w 694426"/>
              <a:gd name="connsiteY447" fmla="*/ 237404 h 249337"/>
              <a:gd name="connsiteX448" fmla="*/ 407628 w 694426"/>
              <a:gd name="connsiteY448" fmla="*/ 239611 h 249337"/>
              <a:gd name="connsiteX449" fmla="*/ 413727 w 694426"/>
              <a:gd name="connsiteY449" fmla="*/ 238666 h 249337"/>
              <a:gd name="connsiteX450" fmla="*/ 418497 w 694426"/>
              <a:gd name="connsiteY450" fmla="*/ 235752 h 249337"/>
              <a:gd name="connsiteX451" fmla="*/ 421546 w 694426"/>
              <a:gd name="connsiteY451" fmla="*/ 230985 h 249337"/>
              <a:gd name="connsiteX452" fmla="*/ 432692 w 694426"/>
              <a:gd name="connsiteY452" fmla="*/ 232993 h 249337"/>
              <a:gd name="connsiteX453" fmla="*/ 427896 w 694426"/>
              <a:gd name="connsiteY453" fmla="*/ 241618 h 249337"/>
              <a:gd name="connsiteX454" fmla="*/ 419273 w 694426"/>
              <a:gd name="connsiteY454" fmla="*/ 247330 h 249337"/>
              <a:gd name="connsiteX455" fmla="*/ 407489 w 694426"/>
              <a:gd name="connsiteY455" fmla="*/ 249337 h 249337"/>
              <a:gd name="connsiteX456" fmla="*/ 444088 w 694426"/>
              <a:gd name="connsiteY456" fmla="*/ 248117 h 249337"/>
              <a:gd name="connsiteX457" fmla="*/ 444088 w 694426"/>
              <a:gd name="connsiteY457" fmla="*/ 187625 h 249337"/>
              <a:gd name="connsiteX458" fmla="*/ 455455 w 694426"/>
              <a:gd name="connsiteY458" fmla="*/ 187625 h 249337"/>
              <a:gd name="connsiteX459" fmla="*/ 455455 w 694426"/>
              <a:gd name="connsiteY459" fmla="*/ 197235 h 249337"/>
              <a:gd name="connsiteX460" fmla="*/ 456093 w 694426"/>
              <a:gd name="connsiteY460" fmla="*/ 197235 h 249337"/>
              <a:gd name="connsiteX461" fmla="*/ 461916 w 694426"/>
              <a:gd name="connsiteY461" fmla="*/ 189554 h 249337"/>
              <a:gd name="connsiteX462" fmla="*/ 471453 w 694426"/>
              <a:gd name="connsiteY462" fmla="*/ 186718 h 249337"/>
              <a:gd name="connsiteX463" fmla="*/ 474059 w 694426"/>
              <a:gd name="connsiteY463" fmla="*/ 186798 h 249337"/>
              <a:gd name="connsiteX464" fmla="*/ 476444 w 694426"/>
              <a:gd name="connsiteY464" fmla="*/ 186995 h 249337"/>
              <a:gd name="connsiteX465" fmla="*/ 476444 w 694426"/>
              <a:gd name="connsiteY465" fmla="*/ 198258 h 249337"/>
              <a:gd name="connsiteX466" fmla="*/ 473921 w 694426"/>
              <a:gd name="connsiteY466" fmla="*/ 197825 h 249337"/>
              <a:gd name="connsiteX467" fmla="*/ 470317 w 694426"/>
              <a:gd name="connsiteY467" fmla="*/ 197548 h 249337"/>
              <a:gd name="connsiteX468" fmla="*/ 462858 w 694426"/>
              <a:gd name="connsiteY468" fmla="*/ 199322 h 249337"/>
              <a:gd name="connsiteX469" fmla="*/ 457757 w 694426"/>
              <a:gd name="connsiteY469" fmla="*/ 204166 h 249337"/>
              <a:gd name="connsiteX470" fmla="*/ 455844 w 694426"/>
              <a:gd name="connsiteY470" fmla="*/ 211175 h 249337"/>
              <a:gd name="connsiteX471" fmla="*/ 455844 w 694426"/>
              <a:gd name="connsiteY471" fmla="*/ 248117 h 249337"/>
              <a:gd name="connsiteX472" fmla="*/ 444088 w 694426"/>
              <a:gd name="connsiteY472" fmla="*/ 248117 h 249337"/>
              <a:gd name="connsiteX473" fmla="*/ 529539 w 694426"/>
              <a:gd name="connsiteY473" fmla="*/ 202394 h 249337"/>
              <a:gd name="connsiteX474" fmla="*/ 518865 w 694426"/>
              <a:gd name="connsiteY474" fmla="*/ 204283 h 249337"/>
              <a:gd name="connsiteX475" fmla="*/ 516730 w 694426"/>
              <a:gd name="connsiteY475" fmla="*/ 200384 h 249337"/>
              <a:gd name="connsiteX476" fmla="*/ 512876 w 694426"/>
              <a:gd name="connsiteY476" fmla="*/ 197351 h 249337"/>
              <a:gd name="connsiteX477" fmla="*/ 506776 w 694426"/>
              <a:gd name="connsiteY477" fmla="*/ 196170 h 249337"/>
              <a:gd name="connsiteX478" fmla="*/ 498431 w 694426"/>
              <a:gd name="connsiteY478" fmla="*/ 198416 h 249337"/>
              <a:gd name="connsiteX479" fmla="*/ 495076 w 694426"/>
              <a:gd name="connsiteY479" fmla="*/ 204127 h 249337"/>
              <a:gd name="connsiteX480" fmla="*/ 497322 w 694426"/>
              <a:gd name="connsiteY480" fmla="*/ 209010 h 249337"/>
              <a:gd name="connsiteX481" fmla="*/ 504558 w 694426"/>
              <a:gd name="connsiteY481" fmla="*/ 212043 h 249337"/>
              <a:gd name="connsiteX482" fmla="*/ 514179 w 694426"/>
              <a:gd name="connsiteY482" fmla="*/ 214247 h 249337"/>
              <a:gd name="connsiteX483" fmla="*/ 526628 w 694426"/>
              <a:gd name="connsiteY483" fmla="*/ 220195 h 249337"/>
              <a:gd name="connsiteX484" fmla="*/ 530704 w 694426"/>
              <a:gd name="connsiteY484" fmla="*/ 230631 h 249337"/>
              <a:gd name="connsiteX485" fmla="*/ 527571 w 694426"/>
              <a:gd name="connsiteY485" fmla="*/ 240321 h 249337"/>
              <a:gd name="connsiteX486" fmla="*/ 518865 w 694426"/>
              <a:gd name="connsiteY486" fmla="*/ 246936 h 249337"/>
              <a:gd name="connsiteX487" fmla="*/ 505972 w 694426"/>
              <a:gd name="connsiteY487" fmla="*/ 249337 h 249337"/>
              <a:gd name="connsiteX488" fmla="*/ 489392 w 694426"/>
              <a:gd name="connsiteY488" fmla="*/ 245006 h 249337"/>
              <a:gd name="connsiteX489" fmla="*/ 481518 w 694426"/>
              <a:gd name="connsiteY489" fmla="*/ 232599 h 249337"/>
              <a:gd name="connsiteX490" fmla="*/ 492913 w 694426"/>
              <a:gd name="connsiteY490" fmla="*/ 230866 h 249337"/>
              <a:gd name="connsiteX491" fmla="*/ 497266 w 694426"/>
              <a:gd name="connsiteY491" fmla="*/ 237601 h 249337"/>
              <a:gd name="connsiteX492" fmla="*/ 505916 w 694426"/>
              <a:gd name="connsiteY492" fmla="*/ 239847 h 249337"/>
              <a:gd name="connsiteX493" fmla="*/ 515149 w 694426"/>
              <a:gd name="connsiteY493" fmla="*/ 237446 h 249337"/>
              <a:gd name="connsiteX494" fmla="*/ 518615 w 694426"/>
              <a:gd name="connsiteY494" fmla="*/ 231498 h 249337"/>
              <a:gd name="connsiteX495" fmla="*/ 516508 w 694426"/>
              <a:gd name="connsiteY495" fmla="*/ 226732 h 249337"/>
              <a:gd name="connsiteX496" fmla="*/ 510075 w 694426"/>
              <a:gd name="connsiteY496" fmla="*/ 223818 h 249337"/>
              <a:gd name="connsiteX497" fmla="*/ 499845 w 694426"/>
              <a:gd name="connsiteY497" fmla="*/ 221573 h 249337"/>
              <a:gd name="connsiteX498" fmla="*/ 487312 w 694426"/>
              <a:gd name="connsiteY498" fmla="*/ 215428 h 249337"/>
              <a:gd name="connsiteX499" fmla="*/ 483292 w 694426"/>
              <a:gd name="connsiteY499" fmla="*/ 204757 h 249337"/>
              <a:gd name="connsiteX500" fmla="*/ 486287 w 694426"/>
              <a:gd name="connsiteY500" fmla="*/ 195382 h 249337"/>
              <a:gd name="connsiteX501" fmla="*/ 494549 w 694426"/>
              <a:gd name="connsiteY501" fmla="*/ 189122 h 249337"/>
              <a:gd name="connsiteX502" fmla="*/ 506665 w 694426"/>
              <a:gd name="connsiteY502" fmla="*/ 186837 h 249337"/>
              <a:gd name="connsiteX503" fmla="*/ 522081 w 694426"/>
              <a:gd name="connsiteY503" fmla="*/ 191091 h 249337"/>
              <a:gd name="connsiteX504" fmla="*/ 529539 w 694426"/>
              <a:gd name="connsiteY504" fmla="*/ 202394 h 2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694426" h="249337">
                <a:moveTo>
                  <a:pt x="57171" y="26584"/>
                </a:moveTo>
                <a:cubicBezTo>
                  <a:pt x="56423" y="24196"/>
                  <a:pt x="55397" y="22056"/>
                  <a:pt x="54121" y="20165"/>
                </a:cubicBezTo>
                <a:cubicBezTo>
                  <a:pt x="52846" y="18249"/>
                  <a:pt x="51349" y="16622"/>
                  <a:pt x="49574" y="15283"/>
                </a:cubicBezTo>
                <a:cubicBezTo>
                  <a:pt x="47827" y="13916"/>
                  <a:pt x="45803" y="12879"/>
                  <a:pt x="43558" y="12172"/>
                </a:cubicBezTo>
                <a:cubicBezTo>
                  <a:pt x="41312" y="11462"/>
                  <a:pt x="38872" y="11107"/>
                  <a:pt x="36183" y="11107"/>
                </a:cubicBezTo>
                <a:cubicBezTo>
                  <a:pt x="31664" y="11107"/>
                  <a:pt x="27560" y="12274"/>
                  <a:pt x="23900" y="14612"/>
                </a:cubicBezTo>
                <a:cubicBezTo>
                  <a:pt x="20268" y="16949"/>
                  <a:pt x="17357" y="20376"/>
                  <a:pt x="15249" y="24892"/>
                </a:cubicBezTo>
                <a:cubicBezTo>
                  <a:pt x="13142" y="29381"/>
                  <a:pt x="12089" y="34882"/>
                  <a:pt x="12089" y="41392"/>
                </a:cubicBezTo>
                <a:cubicBezTo>
                  <a:pt x="12089" y="47930"/>
                  <a:pt x="13142" y="53459"/>
                  <a:pt x="15277" y="57972"/>
                </a:cubicBezTo>
                <a:cubicBezTo>
                  <a:pt x="17412" y="62489"/>
                  <a:pt x="20323" y="65916"/>
                  <a:pt x="24011" y="68253"/>
                </a:cubicBezTo>
                <a:cubicBezTo>
                  <a:pt x="27726" y="70590"/>
                  <a:pt x="31940" y="71758"/>
                  <a:pt x="36654" y="71758"/>
                </a:cubicBezTo>
                <a:cubicBezTo>
                  <a:pt x="41062" y="71758"/>
                  <a:pt x="44861" y="70865"/>
                  <a:pt x="48133" y="69079"/>
                </a:cubicBezTo>
                <a:cubicBezTo>
                  <a:pt x="51404" y="67294"/>
                  <a:pt x="53955" y="64774"/>
                  <a:pt x="55730" y="61518"/>
                </a:cubicBezTo>
                <a:cubicBezTo>
                  <a:pt x="57531" y="58236"/>
                  <a:pt x="58447" y="54376"/>
                  <a:pt x="58447" y="49940"/>
                </a:cubicBezTo>
                <a:lnTo>
                  <a:pt x="61607" y="50531"/>
                </a:lnTo>
                <a:lnTo>
                  <a:pt x="38512" y="50531"/>
                </a:lnTo>
                <a:lnTo>
                  <a:pt x="38512" y="40488"/>
                </a:lnTo>
                <a:lnTo>
                  <a:pt x="70230" y="40488"/>
                </a:lnTo>
                <a:lnTo>
                  <a:pt x="70230" y="49663"/>
                </a:lnTo>
                <a:cubicBezTo>
                  <a:pt x="70230" y="56436"/>
                  <a:pt x="68788" y="62320"/>
                  <a:pt x="65877" y="67308"/>
                </a:cubicBezTo>
                <a:cubicBezTo>
                  <a:pt x="63021" y="72271"/>
                  <a:pt x="59057" y="76102"/>
                  <a:pt x="53982" y="78808"/>
                </a:cubicBezTo>
                <a:cubicBezTo>
                  <a:pt x="48965" y="81512"/>
                  <a:pt x="43170" y="82865"/>
                  <a:pt x="36654" y="82865"/>
                </a:cubicBezTo>
                <a:cubicBezTo>
                  <a:pt x="29362" y="82865"/>
                  <a:pt x="22957" y="81185"/>
                  <a:pt x="17440" y="77824"/>
                </a:cubicBezTo>
                <a:cubicBezTo>
                  <a:pt x="11950" y="74461"/>
                  <a:pt x="7680" y="69698"/>
                  <a:pt x="4603" y="63526"/>
                </a:cubicBezTo>
                <a:cubicBezTo>
                  <a:pt x="1525" y="57329"/>
                  <a:pt x="0" y="49979"/>
                  <a:pt x="0" y="41473"/>
                </a:cubicBezTo>
                <a:cubicBezTo>
                  <a:pt x="0" y="35040"/>
                  <a:pt x="887" y="29262"/>
                  <a:pt x="2689" y="24144"/>
                </a:cubicBezTo>
                <a:cubicBezTo>
                  <a:pt x="4464" y="19023"/>
                  <a:pt x="6959" y="14678"/>
                  <a:pt x="10204" y="11107"/>
                </a:cubicBezTo>
                <a:cubicBezTo>
                  <a:pt x="13447" y="7511"/>
                  <a:pt x="17273" y="4766"/>
                  <a:pt x="21654" y="2875"/>
                </a:cubicBezTo>
                <a:cubicBezTo>
                  <a:pt x="26063" y="959"/>
                  <a:pt x="30887" y="0"/>
                  <a:pt x="36127" y="0"/>
                </a:cubicBezTo>
                <a:cubicBezTo>
                  <a:pt x="40480" y="0"/>
                  <a:pt x="44528" y="643"/>
                  <a:pt x="48271" y="1930"/>
                </a:cubicBezTo>
                <a:cubicBezTo>
                  <a:pt x="52070" y="3216"/>
                  <a:pt x="55424" y="5043"/>
                  <a:pt x="58363" y="7406"/>
                </a:cubicBezTo>
                <a:cubicBezTo>
                  <a:pt x="61330" y="9768"/>
                  <a:pt x="63798" y="12577"/>
                  <a:pt x="65739" y="15834"/>
                </a:cubicBezTo>
                <a:cubicBezTo>
                  <a:pt x="67680" y="19062"/>
                  <a:pt x="68983" y="22647"/>
                  <a:pt x="69676" y="26584"/>
                </a:cubicBezTo>
                <a:lnTo>
                  <a:pt x="57171" y="26584"/>
                </a:lnTo>
                <a:close/>
                <a:moveTo>
                  <a:pt x="108353" y="82981"/>
                </a:moveTo>
                <a:cubicBezTo>
                  <a:pt x="102393" y="82981"/>
                  <a:pt x="97263" y="81709"/>
                  <a:pt x="92965" y="79161"/>
                </a:cubicBezTo>
                <a:cubicBezTo>
                  <a:pt x="88668" y="76588"/>
                  <a:pt x="85368" y="72978"/>
                  <a:pt x="83040" y="68331"/>
                </a:cubicBezTo>
                <a:cubicBezTo>
                  <a:pt x="80711" y="63659"/>
                  <a:pt x="79574" y="58183"/>
                  <a:pt x="79574" y="51909"/>
                </a:cubicBezTo>
                <a:cubicBezTo>
                  <a:pt x="79574" y="45712"/>
                  <a:pt x="80711" y="40250"/>
                  <a:pt x="83040" y="35525"/>
                </a:cubicBezTo>
                <a:cubicBezTo>
                  <a:pt x="85368" y="30798"/>
                  <a:pt x="88613" y="27111"/>
                  <a:pt x="92799" y="24457"/>
                </a:cubicBezTo>
                <a:cubicBezTo>
                  <a:pt x="96986" y="21806"/>
                  <a:pt x="101921" y="20481"/>
                  <a:pt x="107522" y="20481"/>
                </a:cubicBezTo>
                <a:cubicBezTo>
                  <a:pt x="110932" y="20481"/>
                  <a:pt x="114259" y="21044"/>
                  <a:pt x="117448" y="22175"/>
                </a:cubicBezTo>
                <a:cubicBezTo>
                  <a:pt x="120664" y="23304"/>
                  <a:pt x="123520" y="25075"/>
                  <a:pt x="126070" y="27490"/>
                </a:cubicBezTo>
                <a:cubicBezTo>
                  <a:pt x="128621" y="29905"/>
                  <a:pt x="130645" y="33044"/>
                  <a:pt x="132115" y="36903"/>
                </a:cubicBezTo>
                <a:cubicBezTo>
                  <a:pt x="133584" y="40738"/>
                  <a:pt x="134305" y="45396"/>
                  <a:pt x="134305" y="50886"/>
                </a:cubicBezTo>
                <a:lnTo>
                  <a:pt x="134305" y="55058"/>
                </a:lnTo>
                <a:lnTo>
                  <a:pt x="86228" y="55058"/>
                </a:lnTo>
                <a:lnTo>
                  <a:pt x="86228" y="46239"/>
                </a:lnTo>
                <a:lnTo>
                  <a:pt x="122771" y="46239"/>
                </a:lnTo>
                <a:cubicBezTo>
                  <a:pt x="122771" y="43139"/>
                  <a:pt x="122133" y="40394"/>
                  <a:pt x="120886" y="38007"/>
                </a:cubicBezTo>
                <a:cubicBezTo>
                  <a:pt x="119610" y="35592"/>
                  <a:pt x="117836" y="33687"/>
                  <a:pt x="115562" y="32295"/>
                </a:cubicBezTo>
                <a:cubicBezTo>
                  <a:pt x="113317" y="30903"/>
                  <a:pt x="110655" y="30208"/>
                  <a:pt x="107605" y="30208"/>
                </a:cubicBezTo>
                <a:cubicBezTo>
                  <a:pt x="104306" y="30208"/>
                  <a:pt x="101422" y="31023"/>
                  <a:pt x="98955" y="32650"/>
                </a:cubicBezTo>
                <a:cubicBezTo>
                  <a:pt x="96487" y="34253"/>
                  <a:pt x="94601" y="36352"/>
                  <a:pt x="93271" y="38952"/>
                </a:cubicBezTo>
                <a:cubicBezTo>
                  <a:pt x="91968" y="41525"/>
                  <a:pt x="91302" y="44320"/>
                  <a:pt x="91302" y="47339"/>
                </a:cubicBezTo>
                <a:lnTo>
                  <a:pt x="91302" y="54232"/>
                </a:lnTo>
                <a:cubicBezTo>
                  <a:pt x="91302" y="58275"/>
                  <a:pt x="92023" y="61715"/>
                  <a:pt x="93437" y="64552"/>
                </a:cubicBezTo>
                <a:cubicBezTo>
                  <a:pt x="94878" y="67385"/>
                  <a:pt x="96875" y="69553"/>
                  <a:pt x="99454" y="71048"/>
                </a:cubicBezTo>
                <a:cubicBezTo>
                  <a:pt x="102032" y="72520"/>
                  <a:pt x="105026" y="73255"/>
                  <a:pt x="108464" y="73255"/>
                </a:cubicBezTo>
                <a:cubicBezTo>
                  <a:pt x="110710" y="73255"/>
                  <a:pt x="112734" y="72939"/>
                  <a:pt x="114564" y="72309"/>
                </a:cubicBezTo>
                <a:cubicBezTo>
                  <a:pt x="116421" y="71652"/>
                  <a:pt x="118002" y="70682"/>
                  <a:pt x="119333" y="69395"/>
                </a:cubicBezTo>
                <a:cubicBezTo>
                  <a:pt x="120691" y="68109"/>
                  <a:pt x="121718" y="66520"/>
                  <a:pt x="122411" y="64629"/>
                </a:cubicBezTo>
                <a:lnTo>
                  <a:pt x="133557" y="66637"/>
                </a:lnTo>
                <a:cubicBezTo>
                  <a:pt x="132669" y="69920"/>
                  <a:pt x="131061" y="72795"/>
                  <a:pt x="128760" y="75262"/>
                </a:cubicBezTo>
                <a:cubicBezTo>
                  <a:pt x="126459" y="77705"/>
                  <a:pt x="123603" y="79607"/>
                  <a:pt x="120137" y="80974"/>
                </a:cubicBezTo>
                <a:cubicBezTo>
                  <a:pt x="116699" y="82313"/>
                  <a:pt x="112762" y="82981"/>
                  <a:pt x="108353" y="82981"/>
                </a:cubicBezTo>
                <a:close/>
                <a:moveTo>
                  <a:pt x="173177" y="21269"/>
                </a:moveTo>
                <a:lnTo>
                  <a:pt x="173177" y="30720"/>
                </a:lnTo>
                <a:lnTo>
                  <a:pt x="140127" y="30720"/>
                </a:lnTo>
                <a:lnTo>
                  <a:pt x="140127" y="21269"/>
                </a:lnTo>
                <a:lnTo>
                  <a:pt x="173177" y="21269"/>
                </a:lnTo>
                <a:close/>
                <a:moveTo>
                  <a:pt x="149000" y="6776"/>
                </a:moveTo>
                <a:lnTo>
                  <a:pt x="160755" y="6776"/>
                </a:lnTo>
                <a:lnTo>
                  <a:pt x="160755" y="64000"/>
                </a:lnTo>
                <a:cubicBezTo>
                  <a:pt x="160755" y="66285"/>
                  <a:pt x="161116" y="68004"/>
                  <a:pt x="161782" y="69160"/>
                </a:cubicBezTo>
                <a:cubicBezTo>
                  <a:pt x="162475" y="70288"/>
                  <a:pt x="163362" y="71062"/>
                  <a:pt x="164415" y="71483"/>
                </a:cubicBezTo>
                <a:cubicBezTo>
                  <a:pt x="165525" y="71877"/>
                  <a:pt x="166717" y="72074"/>
                  <a:pt x="168020" y="72074"/>
                </a:cubicBezTo>
                <a:cubicBezTo>
                  <a:pt x="168963" y="72074"/>
                  <a:pt x="169794" y="72007"/>
                  <a:pt x="170487" y="71877"/>
                </a:cubicBezTo>
                <a:cubicBezTo>
                  <a:pt x="171208" y="71744"/>
                  <a:pt x="171763" y="71639"/>
                  <a:pt x="172151" y="71561"/>
                </a:cubicBezTo>
                <a:lnTo>
                  <a:pt x="174286" y="81290"/>
                </a:lnTo>
                <a:cubicBezTo>
                  <a:pt x="173593" y="81551"/>
                  <a:pt x="172622" y="81814"/>
                  <a:pt x="171347" y="82077"/>
                </a:cubicBezTo>
                <a:cubicBezTo>
                  <a:pt x="170099" y="82366"/>
                  <a:pt x="168519" y="82524"/>
                  <a:pt x="166634" y="82549"/>
                </a:cubicBezTo>
                <a:cubicBezTo>
                  <a:pt x="163528" y="82601"/>
                  <a:pt x="160645" y="82050"/>
                  <a:pt x="157983" y="80896"/>
                </a:cubicBezTo>
                <a:cubicBezTo>
                  <a:pt x="155293" y="79740"/>
                  <a:pt x="153131" y="77955"/>
                  <a:pt x="151468" y="75540"/>
                </a:cubicBezTo>
                <a:cubicBezTo>
                  <a:pt x="149831" y="73122"/>
                  <a:pt x="149000" y="70091"/>
                  <a:pt x="149000" y="66440"/>
                </a:cubicBezTo>
                <a:lnTo>
                  <a:pt x="149000" y="6776"/>
                </a:lnTo>
                <a:close/>
                <a:moveTo>
                  <a:pt x="255994" y="36038"/>
                </a:moveTo>
                <a:lnTo>
                  <a:pt x="245320" y="37926"/>
                </a:lnTo>
                <a:cubicBezTo>
                  <a:pt x="244876" y="36562"/>
                  <a:pt x="244183" y="35262"/>
                  <a:pt x="243212" y="34028"/>
                </a:cubicBezTo>
                <a:cubicBezTo>
                  <a:pt x="242242" y="32794"/>
                  <a:pt x="240967" y="31782"/>
                  <a:pt x="239331" y="30995"/>
                </a:cubicBezTo>
                <a:cubicBezTo>
                  <a:pt x="237723" y="30208"/>
                  <a:pt x="235671" y="29814"/>
                  <a:pt x="233232" y="29814"/>
                </a:cubicBezTo>
                <a:cubicBezTo>
                  <a:pt x="229905" y="29814"/>
                  <a:pt x="227132" y="30562"/>
                  <a:pt x="224886" y="32060"/>
                </a:cubicBezTo>
                <a:cubicBezTo>
                  <a:pt x="222668" y="33529"/>
                  <a:pt x="221531" y="35434"/>
                  <a:pt x="221531" y="37771"/>
                </a:cubicBezTo>
                <a:cubicBezTo>
                  <a:pt x="221531" y="39792"/>
                  <a:pt x="222280" y="41420"/>
                  <a:pt x="223777" y="42654"/>
                </a:cubicBezTo>
                <a:cubicBezTo>
                  <a:pt x="225274" y="43888"/>
                  <a:pt x="227686" y="44900"/>
                  <a:pt x="231041" y="45687"/>
                </a:cubicBezTo>
                <a:lnTo>
                  <a:pt x="240634" y="47891"/>
                </a:lnTo>
                <a:cubicBezTo>
                  <a:pt x="246207" y="49178"/>
                  <a:pt x="250366" y="51160"/>
                  <a:pt x="253083" y="53838"/>
                </a:cubicBezTo>
                <a:cubicBezTo>
                  <a:pt x="255828" y="56517"/>
                  <a:pt x="257186" y="59996"/>
                  <a:pt x="257186" y="64274"/>
                </a:cubicBezTo>
                <a:cubicBezTo>
                  <a:pt x="257186" y="67898"/>
                  <a:pt x="256133" y="71128"/>
                  <a:pt x="254026" y="73965"/>
                </a:cubicBezTo>
                <a:cubicBezTo>
                  <a:pt x="251947" y="76773"/>
                  <a:pt x="249063" y="78978"/>
                  <a:pt x="245320" y="80580"/>
                </a:cubicBezTo>
                <a:cubicBezTo>
                  <a:pt x="241633" y="82183"/>
                  <a:pt x="237335" y="82981"/>
                  <a:pt x="232455" y="82981"/>
                </a:cubicBezTo>
                <a:cubicBezTo>
                  <a:pt x="225662" y="82981"/>
                  <a:pt x="220145" y="81539"/>
                  <a:pt x="215875" y="78650"/>
                </a:cubicBezTo>
                <a:cubicBezTo>
                  <a:pt x="211577" y="75736"/>
                  <a:pt x="208971" y="71600"/>
                  <a:pt x="208001" y="66243"/>
                </a:cubicBezTo>
                <a:lnTo>
                  <a:pt x="219369" y="64510"/>
                </a:lnTo>
                <a:cubicBezTo>
                  <a:pt x="220089" y="67477"/>
                  <a:pt x="221531" y="69723"/>
                  <a:pt x="223749" y="71245"/>
                </a:cubicBezTo>
                <a:cubicBezTo>
                  <a:pt x="225939" y="72742"/>
                  <a:pt x="228823" y="73491"/>
                  <a:pt x="232372" y="73491"/>
                </a:cubicBezTo>
                <a:cubicBezTo>
                  <a:pt x="236226" y="73491"/>
                  <a:pt x="239303" y="72689"/>
                  <a:pt x="241633" y="71090"/>
                </a:cubicBezTo>
                <a:cubicBezTo>
                  <a:pt x="243933" y="69459"/>
                  <a:pt x="245098" y="67477"/>
                  <a:pt x="245098" y="65142"/>
                </a:cubicBezTo>
                <a:cubicBezTo>
                  <a:pt x="245098" y="63251"/>
                  <a:pt x="244377" y="61663"/>
                  <a:pt x="242963" y="60376"/>
                </a:cubicBezTo>
                <a:cubicBezTo>
                  <a:pt x="241577" y="59090"/>
                  <a:pt x="239442" y="58119"/>
                  <a:pt x="236531" y="57462"/>
                </a:cubicBezTo>
                <a:lnTo>
                  <a:pt x="226300" y="55216"/>
                </a:lnTo>
                <a:cubicBezTo>
                  <a:pt x="220672" y="53930"/>
                  <a:pt x="216485" y="51881"/>
                  <a:pt x="213768" y="49072"/>
                </a:cubicBezTo>
                <a:cubicBezTo>
                  <a:pt x="211106" y="46264"/>
                  <a:pt x="209775" y="42706"/>
                  <a:pt x="209775" y="38401"/>
                </a:cubicBezTo>
                <a:cubicBezTo>
                  <a:pt x="209775" y="34829"/>
                  <a:pt x="210773" y="31705"/>
                  <a:pt x="212769" y="29026"/>
                </a:cubicBezTo>
                <a:cubicBezTo>
                  <a:pt x="214766" y="26348"/>
                  <a:pt x="217511" y="24260"/>
                  <a:pt x="221032" y="22766"/>
                </a:cubicBezTo>
                <a:cubicBezTo>
                  <a:pt x="224553" y="21241"/>
                  <a:pt x="228574" y="20481"/>
                  <a:pt x="233120" y="20481"/>
                </a:cubicBezTo>
                <a:cubicBezTo>
                  <a:pt x="239664" y="20481"/>
                  <a:pt x="244793" y="21898"/>
                  <a:pt x="248564" y="24734"/>
                </a:cubicBezTo>
                <a:cubicBezTo>
                  <a:pt x="252307" y="27543"/>
                  <a:pt x="254802" y="31311"/>
                  <a:pt x="255994" y="36038"/>
                </a:cubicBezTo>
                <a:close/>
                <a:moveTo>
                  <a:pt x="306012" y="56675"/>
                </a:moveTo>
                <a:lnTo>
                  <a:pt x="306012" y="21269"/>
                </a:lnTo>
                <a:lnTo>
                  <a:pt x="317824" y="21269"/>
                </a:lnTo>
                <a:lnTo>
                  <a:pt x="317824" y="81761"/>
                </a:lnTo>
                <a:lnTo>
                  <a:pt x="306234" y="81761"/>
                </a:lnTo>
                <a:lnTo>
                  <a:pt x="306234" y="71286"/>
                </a:lnTo>
                <a:lnTo>
                  <a:pt x="305624" y="71286"/>
                </a:lnTo>
                <a:cubicBezTo>
                  <a:pt x="304210" y="74514"/>
                  <a:pt x="301992" y="77206"/>
                  <a:pt x="298914" y="79360"/>
                </a:cubicBezTo>
                <a:cubicBezTo>
                  <a:pt x="295865" y="81487"/>
                  <a:pt x="292094" y="82549"/>
                  <a:pt x="287547" y="82549"/>
                </a:cubicBezTo>
                <a:cubicBezTo>
                  <a:pt x="283665" y="82549"/>
                  <a:pt x="280199" y="81695"/>
                  <a:pt x="277232" y="79990"/>
                </a:cubicBezTo>
                <a:cubicBezTo>
                  <a:pt x="274266" y="78257"/>
                  <a:pt x="271909" y="75695"/>
                  <a:pt x="270218" y="72309"/>
                </a:cubicBezTo>
                <a:cubicBezTo>
                  <a:pt x="268527" y="68921"/>
                  <a:pt x="267695" y="64735"/>
                  <a:pt x="267695" y="59747"/>
                </a:cubicBezTo>
                <a:lnTo>
                  <a:pt x="267695" y="21269"/>
                </a:lnTo>
                <a:lnTo>
                  <a:pt x="279451" y="21269"/>
                </a:lnTo>
                <a:lnTo>
                  <a:pt x="279451" y="58327"/>
                </a:lnTo>
                <a:cubicBezTo>
                  <a:pt x="279451" y="62450"/>
                  <a:pt x="280616" y="65733"/>
                  <a:pt x="282889" y="68173"/>
                </a:cubicBezTo>
                <a:cubicBezTo>
                  <a:pt x="285162" y="70615"/>
                  <a:pt x="288129" y="71835"/>
                  <a:pt x="291788" y="71835"/>
                </a:cubicBezTo>
                <a:cubicBezTo>
                  <a:pt x="294007" y="71835"/>
                  <a:pt x="296197" y="71286"/>
                  <a:pt x="298360" y="70183"/>
                </a:cubicBezTo>
                <a:cubicBezTo>
                  <a:pt x="300578" y="69079"/>
                  <a:pt x="302408" y="67413"/>
                  <a:pt x="303850" y="65181"/>
                </a:cubicBezTo>
                <a:cubicBezTo>
                  <a:pt x="305319" y="62949"/>
                  <a:pt x="306040" y="60113"/>
                  <a:pt x="306012" y="56675"/>
                </a:cubicBezTo>
                <a:close/>
                <a:moveTo>
                  <a:pt x="332158" y="81761"/>
                </a:moveTo>
                <a:lnTo>
                  <a:pt x="332158" y="1104"/>
                </a:lnTo>
                <a:lnTo>
                  <a:pt x="343914" y="1104"/>
                </a:lnTo>
                <a:lnTo>
                  <a:pt x="343914" y="31075"/>
                </a:lnTo>
                <a:lnTo>
                  <a:pt x="344634" y="31075"/>
                </a:lnTo>
                <a:cubicBezTo>
                  <a:pt x="345328" y="29814"/>
                  <a:pt x="346298" y="28358"/>
                  <a:pt x="347601" y="26703"/>
                </a:cubicBezTo>
                <a:cubicBezTo>
                  <a:pt x="348877" y="25048"/>
                  <a:pt x="350651" y="23606"/>
                  <a:pt x="352952" y="22372"/>
                </a:cubicBezTo>
                <a:cubicBezTo>
                  <a:pt x="355226" y="21111"/>
                  <a:pt x="358248" y="20481"/>
                  <a:pt x="361991" y="20481"/>
                </a:cubicBezTo>
                <a:cubicBezTo>
                  <a:pt x="366898" y="20481"/>
                  <a:pt x="371252" y="21715"/>
                  <a:pt x="375078" y="24183"/>
                </a:cubicBezTo>
                <a:cubicBezTo>
                  <a:pt x="378904" y="26650"/>
                  <a:pt x="381926" y="30208"/>
                  <a:pt x="384088" y="34854"/>
                </a:cubicBezTo>
                <a:cubicBezTo>
                  <a:pt x="386307" y="39504"/>
                  <a:pt x="387415" y="45096"/>
                  <a:pt x="387415" y="51634"/>
                </a:cubicBezTo>
                <a:cubicBezTo>
                  <a:pt x="387415" y="58169"/>
                  <a:pt x="386307" y="63775"/>
                  <a:pt x="384144" y="68450"/>
                </a:cubicBezTo>
                <a:cubicBezTo>
                  <a:pt x="381954" y="73097"/>
                  <a:pt x="378960" y="76682"/>
                  <a:pt x="375161" y="79202"/>
                </a:cubicBezTo>
                <a:cubicBezTo>
                  <a:pt x="371363" y="81695"/>
                  <a:pt x="367009" y="82942"/>
                  <a:pt x="362130" y="82942"/>
                </a:cubicBezTo>
                <a:cubicBezTo>
                  <a:pt x="358442" y="82942"/>
                  <a:pt x="355448" y="82327"/>
                  <a:pt x="353091" y="81093"/>
                </a:cubicBezTo>
                <a:cubicBezTo>
                  <a:pt x="350790" y="79856"/>
                  <a:pt x="348988" y="78415"/>
                  <a:pt x="347657" y="76759"/>
                </a:cubicBezTo>
                <a:cubicBezTo>
                  <a:pt x="346354" y="75104"/>
                  <a:pt x="345355" y="73635"/>
                  <a:pt x="344634" y="72348"/>
                </a:cubicBezTo>
                <a:lnTo>
                  <a:pt x="343664" y="72348"/>
                </a:lnTo>
                <a:lnTo>
                  <a:pt x="343664" y="81761"/>
                </a:lnTo>
                <a:lnTo>
                  <a:pt x="332158" y="81761"/>
                </a:lnTo>
                <a:close/>
                <a:moveTo>
                  <a:pt x="343692" y="51515"/>
                </a:moveTo>
                <a:cubicBezTo>
                  <a:pt x="343692" y="55768"/>
                  <a:pt x="344302" y="59497"/>
                  <a:pt x="345550" y="62700"/>
                </a:cubicBezTo>
                <a:cubicBezTo>
                  <a:pt x="346769" y="65902"/>
                  <a:pt x="348571" y="68411"/>
                  <a:pt x="350901" y="70222"/>
                </a:cubicBezTo>
                <a:cubicBezTo>
                  <a:pt x="353230" y="72007"/>
                  <a:pt x="356086" y="72900"/>
                  <a:pt x="359496" y="72900"/>
                </a:cubicBezTo>
                <a:cubicBezTo>
                  <a:pt x="362989" y="72900"/>
                  <a:pt x="365956" y="71969"/>
                  <a:pt x="368313" y="70102"/>
                </a:cubicBezTo>
                <a:cubicBezTo>
                  <a:pt x="370670" y="68214"/>
                  <a:pt x="372444" y="65652"/>
                  <a:pt x="373663" y="62425"/>
                </a:cubicBezTo>
                <a:cubicBezTo>
                  <a:pt x="374884" y="59195"/>
                  <a:pt x="375522" y="55557"/>
                  <a:pt x="375522" y="51515"/>
                </a:cubicBezTo>
                <a:cubicBezTo>
                  <a:pt x="375522" y="47525"/>
                  <a:pt x="374911" y="43940"/>
                  <a:pt x="373691" y="40763"/>
                </a:cubicBezTo>
                <a:cubicBezTo>
                  <a:pt x="372527" y="37585"/>
                  <a:pt x="370725" y="35079"/>
                  <a:pt x="368340" y="33241"/>
                </a:cubicBezTo>
                <a:cubicBezTo>
                  <a:pt x="365983" y="31402"/>
                  <a:pt x="363017" y="30485"/>
                  <a:pt x="359496" y="30485"/>
                </a:cubicBezTo>
                <a:cubicBezTo>
                  <a:pt x="356058" y="30485"/>
                  <a:pt x="353174" y="31364"/>
                  <a:pt x="350817" y="33121"/>
                </a:cubicBezTo>
                <a:cubicBezTo>
                  <a:pt x="348489" y="34882"/>
                  <a:pt x="346714" y="37336"/>
                  <a:pt x="345494" y="40488"/>
                </a:cubicBezTo>
                <a:cubicBezTo>
                  <a:pt x="344302" y="43638"/>
                  <a:pt x="343692" y="47314"/>
                  <a:pt x="343692" y="51515"/>
                </a:cubicBezTo>
                <a:close/>
                <a:moveTo>
                  <a:pt x="443533" y="36038"/>
                </a:moveTo>
                <a:lnTo>
                  <a:pt x="432859" y="37926"/>
                </a:lnTo>
                <a:cubicBezTo>
                  <a:pt x="432388" y="36562"/>
                  <a:pt x="431694" y="35262"/>
                  <a:pt x="430724" y="34028"/>
                </a:cubicBezTo>
                <a:cubicBezTo>
                  <a:pt x="429781" y="32794"/>
                  <a:pt x="428478" y="31782"/>
                  <a:pt x="426870" y="30995"/>
                </a:cubicBezTo>
                <a:cubicBezTo>
                  <a:pt x="425234" y="30208"/>
                  <a:pt x="423210" y="29814"/>
                  <a:pt x="420770" y="29814"/>
                </a:cubicBezTo>
                <a:cubicBezTo>
                  <a:pt x="417415" y="29814"/>
                  <a:pt x="414643" y="30562"/>
                  <a:pt x="412397" y="32060"/>
                </a:cubicBezTo>
                <a:cubicBezTo>
                  <a:pt x="410179" y="33529"/>
                  <a:pt x="409070" y="35434"/>
                  <a:pt x="409070" y="37771"/>
                </a:cubicBezTo>
                <a:cubicBezTo>
                  <a:pt x="409070" y="39792"/>
                  <a:pt x="409818" y="41420"/>
                  <a:pt x="411316" y="42654"/>
                </a:cubicBezTo>
                <a:cubicBezTo>
                  <a:pt x="412813" y="43888"/>
                  <a:pt x="415225" y="44900"/>
                  <a:pt x="418552" y="45687"/>
                </a:cubicBezTo>
                <a:lnTo>
                  <a:pt x="428173" y="47891"/>
                </a:lnTo>
                <a:cubicBezTo>
                  <a:pt x="433718" y="49178"/>
                  <a:pt x="437877" y="51160"/>
                  <a:pt x="440594" y="53838"/>
                </a:cubicBezTo>
                <a:cubicBezTo>
                  <a:pt x="443339" y="56517"/>
                  <a:pt x="444698" y="59996"/>
                  <a:pt x="444698" y="64274"/>
                </a:cubicBezTo>
                <a:cubicBezTo>
                  <a:pt x="444698" y="67898"/>
                  <a:pt x="443644" y="71128"/>
                  <a:pt x="441564" y="73965"/>
                </a:cubicBezTo>
                <a:cubicBezTo>
                  <a:pt x="439485" y="76773"/>
                  <a:pt x="436574" y="78978"/>
                  <a:pt x="432859" y="80580"/>
                </a:cubicBezTo>
                <a:cubicBezTo>
                  <a:pt x="429143" y="82183"/>
                  <a:pt x="424846" y="82981"/>
                  <a:pt x="419966" y="82981"/>
                </a:cubicBezTo>
                <a:cubicBezTo>
                  <a:pt x="413201" y="82981"/>
                  <a:pt x="407656" y="81539"/>
                  <a:pt x="403386" y="78650"/>
                </a:cubicBezTo>
                <a:cubicBezTo>
                  <a:pt x="399116" y="75736"/>
                  <a:pt x="396482" y="71600"/>
                  <a:pt x="395512" y="66243"/>
                </a:cubicBezTo>
                <a:lnTo>
                  <a:pt x="406907" y="64510"/>
                </a:lnTo>
                <a:cubicBezTo>
                  <a:pt x="407600" y="67477"/>
                  <a:pt x="409070" y="69723"/>
                  <a:pt x="411260" y="71245"/>
                </a:cubicBezTo>
                <a:cubicBezTo>
                  <a:pt x="413478" y="72742"/>
                  <a:pt x="416334" y="73491"/>
                  <a:pt x="419883" y="73491"/>
                </a:cubicBezTo>
                <a:cubicBezTo>
                  <a:pt x="423737" y="73491"/>
                  <a:pt x="426842" y="72689"/>
                  <a:pt x="429143" y="71090"/>
                </a:cubicBezTo>
                <a:cubicBezTo>
                  <a:pt x="431445" y="69459"/>
                  <a:pt x="432609" y="67477"/>
                  <a:pt x="432609" y="65142"/>
                </a:cubicBezTo>
                <a:cubicBezTo>
                  <a:pt x="432609" y="63251"/>
                  <a:pt x="431888" y="61663"/>
                  <a:pt x="430474" y="60376"/>
                </a:cubicBezTo>
                <a:cubicBezTo>
                  <a:pt x="429088" y="59090"/>
                  <a:pt x="426953" y="58119"/>
                  <a:pt x="424070" y="57462"/>
                </a:cubicBezTo>
                <a:lnTo>
                  <a:pt x="413838" y="55216"/>
                </a:lnTo>
                <a:cubicBezTo>
                  <a:pt x="408182" y="53930"/>
                  <a:pt x="403996" y="51881"/>
                  <a:pt x="401306" y="49072"/>
                </a:cubicBezTo>
                <a:cubicBezTo>
                  <a:pt x="398617" y="46264"/>
                  <a:pt x="397286" y="42706"/>
                  <a:pt x="397286" y="38401"/>
                </a:cubicBezTo>
                <a:cubicBezTo>
                  <a:pt x="397286" y="34829"/>
                  <a:pt x="398285" y="31705"/>
                  <a:pt x="400281" y="29026"/>
                </a:cubicBezTo>
                <a:cubicBezTo>
                  <a:pt x="402277" y="26348"/>
                  <a:pt x="405022" y="24260"/>
                  <a:pt x="408543" y="22766"/>
                </a:cubicBezTo>
                <a:cubicBezTo>
                  <a:pt x="412064" y="21241"/>
                  <a:pt x="416084" y="20481"/>
                  <a:pt x="420632" y="20481"/>
                </a:cubicBezTo>
                <a:cubicBezTo>
                  <a:pt x="427175" y="20481"/>
                  <a:pt x="432332" y="21898"/>
                  <a:pt x="436075" y="24734"/>
                </a:cubicBezTo>
                <a:cubicBezTo>
                  <a:pt x="439818" y="27543"/>
                  <a:pt x="442313" y="31311"/>
                  <a:pt x="443533" y="36038"/>
                </a:cubicBezTo>
                <a:close/>
                <a:moveTo>
                  <a:pt x="455206" y="104447"/>
                </a:moveTo>
                <a:lnTo>
                  <a:pt x="455206" y="21269"/>
                </a:lnTo>
                <a:lnTo>
                  <a:pt x="466712" y="21269"/>
                </a:lnTo>
                <a:lnTo>
                  <a:pt x="466712" y="31075"/>
                </a:lnTo>
                <a:lnTo>
                  <a:pt x="467683" y="31075"/>
                </a:lnTo>
                <a:cubicBezTo>
                  <a:pt x="468376" y="29814"/>
                  <a:pt x="469374" y="28358"/>
                  <a:pt x="470649" y="26703"/>
                </a:cubicBezTo>
                <a:cubicBezTo>
                  <a:pt x="471925" y="25048"/>
                  <a:pt x="473727" y="23606"/>
                  <a:pt x="476001" y="22372"/>
                </a:cubicBezTo>
                <a:cubicBezTo>
                  <a:pt x="478301" y="21111"/>
                  <a:pt x="481296" y="20481"/>
                  <a:pt x="485067" y="20481"/>
                </a:cubicBezTo>
                <a:cubicBezTo>
                  <a:pt x="489947" y="20481"/>
                  <a:pt x="494299" y="21715"/>
                  <a:pt x="498126" y="24183"/>
                </a:cubicBezTo>
                <a:cubicBezTo>
                  <a:pt x="501980" y="26650"/>
                  <a:pt x="504974" y="30208"/>
                  <a:pt x="507165" y="34854"/>
                </a:cubicBezTo>
                <a:cubicBezTo>
                  <a:pt x="509355" y="39504"/>
                  <a:pt x="510464" y="45096"/>
                  <a:pt x="510464" y="51634"/>
                </a:cubicBezTo>
                <a:cubicBezTo>
                  <a:pt x="510464" y="58169"/>
                  <a:pt x="509382" y="63775"/>
                  <a:pt x="507192" y="68450"/>
                </a:cubicBezTo>
                <a:cubicBezTo>
                  <a:pt x="505030" y="73097"/>
                  <a:pt x="502035" y="76682"/>
                  <a:pt x="498209" y="79202"/>
                </a:cubicBezTo>
                <a:cubicBezTo>
                  <a:pt x="494410" y="81695"/>
                  <a:pt x="490057" y="82942"/>
                  <a:pt x="485177" y="82942"/>
                </a:cubicBezTo>
                <a:cubicBezTo>
                  <a:pt x="481518" y="82942"/>
                  <a:pt x="478496" y="82327"/>
                  <a:pt x="476166" y="81093"/>
                </a:cubicBezTo>
                <a:cubicBezTo>
                  <a:pt x="473838" y="79856"/>
                  <a:pt x="472035" y="78415"/>
                  <a:pt x="470732" y="76759"/>
                </a:cubicBezTo>
                <a:cubicBezTo>
                  <a:pt x="469401" y="75104"/>
                  <a:pt x="468404" y="73635"/>
                  <a:pt x="467683" y="72348"/>
                </a:cubicBezTo>
                <a:lnTo>
                  <a:pt x="466990" y="72348"/>
                </a:lnTo>
                <a:lnTo>
                  <a:pt x="466990" y="104447"/>
                </a:lnTo>
                <a:lnTo>
                  <a:pt x="455206" y="104447"/>
                </a:lnTo>
                <a:close/>
                <a:moveTo>
                  <a:pt x="466740" y="51515"/>
                </a:moveTo>
                <a:cubicBezTo>
                  <a:pt x="466740" y="55768"/>
                  <a:pt x="467378" y="59497"/>
                  <a:pt x="468597" y="62700"/>
                </a:cubicBezTo>
                <a:cubicBezTo>
                  <a:pt x="469846" y="65902"/>
                  <a:pt x="471620" y="68411"/>
                  <a:pt x="473949" y="70222"/>
                </a:cubicBezTo>
                <a:cubicBezTo>
                  <a:pt x="476305" y="72007"/>
                  <a:pt x="479161" y="72900"/>
                  <a:pt x="482544" y="72900"/>
                </a:cubicBezTo>
                <a:cubicBezTo>
                  <a:pt x="486065" y="72900"/>
                  <a:pt x="489004" y="71969"/>
                  <a:pt x="491360" y="70102"/>
                </a:cubicBezTo>
                <a:cubicBezTo>
                  <a:pt x="493717" y="68214"/>
                  <a:pt x="495519" y="65652"/>
                  <a:pt x="496712" y="62425"/>
                </a:cubicBezTo>
                <a:cubicBezTo>
                  <a:pt x="497959" y="59195"/>
                  <a:pt x="498569" y="55557"/>
                  <a:pt x="498569" y="51515"/>
                </a:cubicBezTo>
                <a:cubicBezTo>
                  <a:pt x="498569" y="47525"/>
                  <a:pt x="497959" y="43940"/>
                  <a:pt x="496767" y="40763"/>
                </a:cubicBezTo>
                <a:cubicBezTo>
                  <a:pt x="495575" y="37585"/>
                  <a:pt x="493800" y="35079"/>
                  <a:pt x="491416" y="33241"/>
                </a:cubicBezTo>
                <a:cubicBezTo>
                  <a:pt x="489032" y="31402"/>
                  <a:pt x="486093" y="30485"/>
                  <a:pt x="482544" y="30485"/>
                </a:cubicBezTo>
                <a:cubicBezTo>
                  <a:pt x="479133" y="30485"/>
                  <a:pt x="476250" y="31364"/>
                  <a:pt x="473866" y="33121"/>
                </a:cubicBezTo>
                <a:cubicBezTo>
                  <a:pt x="471536" y="34882"/>
                  <a:pt x="469762" y="37336"/>
                  <a:pt x="468570" y="40488"/>
                </a:cubicBezTo>
                <a:cubicBezTo>
                  <a:pt x="467350" y="43638"/>
                  <a:pt x="466740" y="47314"/>
                  <a:pt x="466740" y="51515"/>
                </a:cubicBezTo>
                <a:close/>
                <a:moveTo>
                  <a:pt x="538828" y="83100"/>
                </a:moveTo>
                <a:cubicBezTo>
                  <a:pt x="535002" y="83100"/>
                  <a:pt x="531536" y="82391"/>
                  <a:pt x="528430" y="80974"/>
                </a:cubicBezTo>
                <a:cubicBezTo>
                  <a:pt x="525325" y="79529"/>
                  <a:pt x="522885" y="77442"/>
                  <a:pt x="521055" y="74710"/>
                </a:cubicBezTo>
                <a:cubicBezTo>
                  <a:pt x="519281" y="71982"/>
                  <a:pt x="518393" y="68633"/>
                  <a:pt x="518393" y="64668"/>
                </a:cubicBezTo>
                <a:cubicBezTo>
                  <a:pt x="518393" y="61255"/>
                  <a:pt x="519031" y="58446"/>
                  <a:pt x="520362" y="56239"/>
                </a:cubicBezTo>
                <a:cubicBezTo>
                  <a:pt x="521665" y="54035"/>
                  <a:pt x="523439" y="52289"/>
                  <a:pt x="525658" y="51002"/>
                </a:cubicBezTo>
                <a:cubicBezTo>
                  <a:pt x="527904" y="49716"/>
                  <a:pt x="530399" y="48745"/>
                  <a:pt x="533144" y="48088"/>
                </a:cubicBezTo>
                <a:cubicBezTo>
                  <a:pt x="535916" y="47431"/>
                  <a:pt x="538716" y="46932"/>
                  <a:pt x="541572" y="46591"/>
                </a:cubicBezTo>
                <a:cubicBezTo>
                  <a:pt x="545205" y="46172"/>
                  <a:pt x="548144" y="45831"/>
                  <a:pt x="550389" y="45568"/>
                </a:cubicBezTo>
                <a:cubicBezTo>
                  <a:pt x="552663" y="45279"/>
                  <a:pt x="554299" y="44819"/>
                  <a:pt x="555324" y="44190"/>
                </a:cubicBezTo>
                <a:cubicBezTo>
                  <a:pt x="556351" y="43560"/>
                  <a:pt x="556849" y="42534"/>
                  <a:pt x="556849" y="41118"/>
                </a:cubicBezTo>
                <a:lnTo>
                  <a:pt x="556849" y="40841"/>
                </a:lnTo>
                <a:cubicBezTo>
                  <a:pt x="556849" y="37402"/>
                  <a:pt x="555879" y="34738"/>
                  <a:pt x="553938" y="32847"/>
                </a:cubicBezTo>
                <a:cubicBezTo>
                  <a:pt x="552025" y="30956"/>
                  <a:pt x="549169" y="30011"/>
                  <a:pt x="545371" y="30011"/>
                </a:cubicBezTo>
                <a:cubicBezTo>
                  <a:pt x="541406" y="30011"/>
                  <a:pt x="538273" y="30890"/>
                  <a:pt x="535999" y="32650"/>
                </a:cubicBezTo>
                <a:cubicBezTo>
                  <a:pt x="533726" y="34383"/>
                  <a:pt x="532174" y="36313"/>
                  <a:pt x="531314" y="38439"/>
                </a:cubicBezTo>
                <a:lnTo>
                  <a:pt x="520223" y="35919"/>
                </a:lnTo>
                <a:cubicBezTo>
                  <a:pt x="521554" y="32243"/>
                  <a:pt x="523467" y="29276"/>
                  <a:pt x="525991" y="27019"/>
                </a:cubicBezTo>
                <a:cubicBezTo>
                  <a:pt x="528541" y="24734"/>
                  <a:pt x="531453" y="23079"/>
                  <a:pt x="534780" y="22056"/>
                </a:cubicBezTo>
                <a:cubicBezTo>
                  <a:pt x="538079" y="21005"/>
                  <a:pt x="541545" y="20481"/>
                  <a:pt x="545205" y="20481"/>
                </a:cubicBezTo>
                <a:cubicBezTo>
                  <a:pt x="547616" y="20481"/>
                  <a:pt x="550168" y="20770"/>
                  <a:pt x="552885" y="21346"/>
                </a:cubicBezTo>
                <a:cubicBezTo>
                  <a:pt x="555602" y="21898"/>
                  <a:pt x="558152" y="22921"/>
                  <a:pt x="560509" y="24418"/>
                </a:cubicBezTo>
                <a:cubicBezTo>
                  <a:pt x="562921" y="25915"/>
                  <a:pt x="564862" y="28056"/>
                  <a:pt x="566387" y="30840"/>
                </a:cubicBezTo>
                <a:cubicBezTo>
                  <a:pt x="567912" y="33596"/>
                  <a:pt x="568688" y="37178"/>
                  <a:pt x="568688" y="41589"/>
                </a:cubicBezTo>
                <a:lnTo>
                  <a:pt x="568688" y="81761"/>
                </a:lnTo>
                <a:lnTo>
                  <a:pt x="557182" y="81761"/>
                </a:lnTo>
                <a:lnTo>
                  <a:pt x="557182" y="73491"/>
                </a:lnTo>
                <a:lnTo>
                  <a:pt x="556711" y="73491"/>
                </a:lnTo>
                <a:cubicBezTo>
                  <a:pt x="555934" y="75013"/>
                  <a:pt x="554798" y="76510"/>
                  <a:pt x="553273" y="77979"/>
                </a:cubicBezTo>
                <a:cubicBezTo>
                  <a:pt x="551748" y="79452"/>
                  <a:pt x="549807" y="80672"/>
                  <a:pt x="547395" y="81642"/>
                </a:cubicBezTo>
                <a:cubicBezTo>
                  <a:pt x="545010" y="82615"/>
                  <a:pt x="542154" y="83100"/>
                  <a:pt x="538828" y="83100"/>
                </a:cubicBezTo>
                <a:close/>
                <a:moveTo>
                  <a:pt x="541378" y="73649"/>
                </a:moveTo>
                <a:cubicBezTo>
                  <a:pt x="544650" y="73649"/>
                  <a:pt x="547423" y="73005"/>
                  <a:pt x="549724" y="71719"/>
                </a:cubicBezTo>
                <a:cubicBezTo>
                  <a:pt x="552081" y="70432"/>
                  <a:pt x="553827" y="68752"/>
                  <a:pt x="555047" y="66678"/>
                </a:cubicBezTo>
                <a:cubicBezTo>
                  <a:pt x="556295" y="64577"/>
                  <a:pt x="556905" y="62331"/>
                  <a:pt x="556905" y="59944"/>
                </a:cubicBezTo>
                <a:lnTo>
                  <a:pt x="556905" y="52144"/>
                </a:lnTo>
                <a:cubicBezTo>
                  <a:pt x="556489" y="52566"/>
                  <a:pt x="555657" y="52959"/>
                  <a:pt x="554465" y="53326"/>
                </a:cubicBezTo>
                <a:cubicBezTo>
                  <a:pt x="553273" y="53667"/>
                  <a:pt x="551914" y="53969"/>
                  <a:pt x="550389" y="54232"/>
                </a:cubicBezTo>
                <a:cubicBezTo>
                  <a:pt x="548892" y="54468"/>
                  <a:pt x="547395" y="54692"/>
                  <a:pt x="545953" y="54900"/>
                </a:cubicBezTo>
                <a:cubicBezTo>
                  <a:pt x="544511" y="55086"/>
                  <a:pt x="543292" y="55244"/>
                  <a:pt x="542321" y="55374"/>
                </a:cubicBezTo>
                <a:cubicBezTo>
                  <a:pt x="540047" y="55663"/>
                  <a:pt x="537968" y="56148"/>
                  <a:pt x="536055" y="56833"/>
                </a:cubicBezTo>
                <a:cubicBezTo>
                  <a:pt x="534197" y="57515"/>
                  <a:pt x="532700" y="58499"/>
                  <a:pt x="531563" y="59786"/>
                </a:cubicBezTo>
                <a:cubicBezTo>
                  <a:pt x="530482" y="61044"/>
                  <a:pt x="529928" y="62725"/>
                  <a:pt x="529928" y="64826"/>
                </a:cubicBezTo>
                <a:cubicBezTo>
                  <a:pt x="529928" y="67740"/>
                  <a:pt x="531009" y="69947"/>
                  <a:pt x="533144" y="71442"/>
                </a:cubicBezTo>
                <a:cubicBezTo>
                  <a:pt x="535306" y="72914"/>
                  <a:pt x="538051" y="73649"/>
                  <a:pt x="541378" y="73649"/>
                </a:cubicBezTo>
                <a:close/>
                <a:moveTo>
                  <a:pt x="607394" y="82981"/>
                </a:moveTo>
                <a:cubicBezTo>
                  <a:pt x="601544" y="82981"/>
                  <a:pt x="596498" y="81656"/>
                  <a:pt x="592283" y="79005"/>
                </a:cubicBezTo>
                <a:cubicBezTo>
                  <a:pt x="588069" y="76327"/>
                  <a:pt x="584853" y="72637"/>
                  <a:pt x="582579" y="67937"/>
                </a:cubicBezTo>
                <a:cubicBezTo>
                  <a:pt x="580333" y="63237"/>
                  <a:pt x="579197" y="57856"/>
                  <a:pt x="579197" y="51789"/>
                </a:cubicBezTo>
                <a:cubicBezTo>
                  <a:pt x="579197" y="45645"/>
                  <a:pt x="580361" y="40225"/>
                  <a:pt x="582662" y="35525"/>
                </a:cubicBezTo>
                <a:cubicBezTo>
                  <a:pt x="584991" y="30798"/>
                  <a:pt x="588235" y="27111"/>
                  <a:pt x="592422" y="24457"/>
                </a:cubicBezTo>
                <a:cubicBezTo>
                  <a:pt x="596636" y="21806"/>
                  <a:pt x="601571" y="20481"/>
                  <a:pt x="607283" y="20481"/>
                </a:cubicBezTo>
                <a:cubicBezTo>
                  <a:pt x="611886" y="20481"/>
                  <a:pt x="615961" y="21332"/>
                  <a:pt x="619566" y="23040"/>
                </a:cubicBezTo>
                <a:cubicBezTo>
                  <a:pt x="623170" y="24721"/>
                  <a:pt x="626081" y="27083"/>
                  <a:pt x="628272" y="30130"/>
                </a:cubicBezTo>
                <a:cubicBezTo>
                  <a:pt x="630518" y="33174"/>
                  <a:pt x="631821" y="36731"/>
                  <a:pt x="632264" y="40802"/>
                </a:cubicBezTo>
                <a:lnTo>
                  <a:pt x="620786" y="40802"/>
                </a:lnTo>
                <a:cubicBezTo>
                  <a:pt x="620148" y="37968"/>
                  <a:pt x="618706" y="35525"/>
                  <a:pt x="616460" y="33476"/>
                </a:cubicBezTo>
                <a:cubicBezTo>
                  <a:pt x="614214" y="31430"/>
                  <a:pt x="611248" y="30404"/>
                  <a:pt x="607477" y="30404"/>
                </a:cubicBezTo>
                <a:cubicBezTo>
                  <a:pt x="604206" y="30404"/>
                  <a:pt x="601322" y="31272"/>
                  <a:pt x="598854" y="33005"/>
                </a:cubicBezTo>
                <a:cubicBezTo>
                  <a:pt x="596414" y="34710"/>
                  <a:pt x="594502" y="37153"/>
                  <a:pt x="593143" y="40330"/>
                </a:cubicBezTo>
                <a:cubicBezTo>
                  <a:pt x="591784" y="43480"/>
                  <a:pt x="591091" y="47209"/>
                  <a:pt x="591091" y="51515"/>
                </a:cubicBezTo>
                <a:cubicBezTo>
                  <a:pt x="591091" y="55926"/>
                  <a:pt x="591757" y="59733"/>
                  <a:pt x="593115" y="62935"/>
                </a:cubicBezTo>
                <a:cubicBezTo>
                  <a:pt x="594446" y="66141"/>
                  <a:pt x="596331" y="68619"/>
                  <a:pt x="598771" y="70380"/>
                </a:cubicBezTo>
                <a:cubicBezTo>
                  <a:pt x="601239" y="72138"/>
                  <a:pt x="604150" y="73019"/>
                  <a:pt x="607477" y="73019"/>
                </a:cubicBezTo>
                <a:cubicBezTo>
                  <a:pt x="609723" y="73019"/>
                  <a:pt x="611719" y="72612"/>
                  <a:pt x="613549" y="71797"/>
                </a:cubicBezTo>
                <a:cubicBezTo>
                  <a:pt x="615379" y="70957"/>
                  <a:pt x="616931" y="69761"/>
                  <a:pt x="618152" y="68214"/>
                </a:cubicBezTo>
                <a:cubicBezTo>
                  <a:pt x="619399" y="66664"/>
                  <a:pt x="620286" y="64801"/>
                  <a:pt x="620786" y="62622"/>
                </a:cubicBezTo>
                <a:lnTo>
                  <a:pt x="632264" y="62622"/>
                </a:lnTo>
                <a:cubicBezTo>
                  <a:pt x="631821" y="66534"/>
                  <a:pt x="630545" y="70025"/>
                  <a:pt x="628438" y="73097"/>
                </a:cubicBezTo>
                <a:cubicBezTo>
                  <a:pt x="626303" y="76169"/>
                  <a:pt x="623447" y="78584"/>
                  <a:pt x="619898" y="80345"/>
                </a:cubicBezTo>
                <a:cubicBezTo>
                  <a:pt x="616349" y="82102"/>
                  <a:pt x="612190" y="82981"/>
                  <a:pt x="607394" y="82981"/>
                </a:cubicBezTo>
                <a:close/>
                <a:moveTo>
                  <a:pt x="668474" y="82981"/>
                </a:moveTo>
                <a:cubicBezTo>
                  <a:pt x="662514" y="82981"/>
                  <a:pt x="657384" y="81709"/>
                  <a:pt x="653086" y="79161"/>
                </a:cubicBezTo>
                <a:cubicBezTo>
                  <a:pt x="648789" y="76588"/>
                  <a:pt x="645489" y="72978"/>
                  <a:pt x="643160" y="68331"/>
                </a:cubicBezTo>
                <a:cubicBezTo>
                  <a:pt x="640832" y="63659"/>
                  <a:pt x="639694" y="58183"/>
                  <a:pt x="639694" y="51909"/>
                </a:cubicBezTo>
                <a:cubicBezTo>
                  <a:pt x="639694" y="45712"/>
                  <a:pt x="640832" y="40250"/>
                  <a:pt x="643160" y="35525"/>
                </a:cubicBezTo>
                <a:cubicBezTo>
                  <a:pt x="645489" y="30798"/>
                  <a:pt x="648733" y="27111"/>
                  <a:pt x="652920" y="24457"/>
                </a:cubicBezTo>
                <a:cubicBezTo>
                  <a:pt x="657134" y="21806"/>
                  <a:pt x="662042" y="20481"/>
                  <a:pt x="667642" y="20481"/>
                </a:cubicBezTo>
                <a:cubicBezTo>
                  <a:pt x="671053" y="20481"/>
                  <a:pt x="674380" y="21044"/>
                  <a:pt x="677569" y="22175"/>
                </a:cubicBezTo>
                <a:cubicBezTo>
                  <a:pt x="680785" y="23304"/>
                  <a:pt x="683640" y="25075"/>
                  <a:pt x="686191" y="27490"/>
                </a:cubicBezTo>
                <a:cubicBezTo>
                  <a:pt x="688742" y="29905"/>
                  <a:pt x="690766" y="33044"/>
                  <a:pt x="692236" y="36903"/>
                </a:cubicBezTo>
                <a:cubicBezTo>
                  <a:pt x="693705" y="40738"/>
                  <a:pt x="694426" y="45396"/>
                  <a:pt x="694426" y="50886"/>
                </a:cubicBezTo>
                <a:lnTo>
                  <a:pt x="694426" y="55058"/>
                </a:lnTo>
                <a:lnTo>
                  <a:pt x="646349" y="55058"/>
                </a:lnTo>
                <a:lnTo>
                  <a:pt x="646349" y="46239"/>
                </a:lnTo>
                <a:lnTo>
                  <a:pt x="682892" y="46239"/>
                </a:lnTo>
                <a:cubicBezTo>
                  <a:pt x="682892" y="43139"/>
                  <a:pt x="682254" y="40394"/>
                  <a:pt x="681007" y="38007"/>
                </a:cubicBezTo>
                <a:cubicBezTo>
                  <a:pt x="679731" y="35592"/>
                  <a:pt x="677956" y="33687"/>
                  <a:pt x="675683" y="32295"/>
                </a:cubicBezTo>
                <a:cubicBezTo>
                  <a:pt x="673437" y="30903"/>
                  <a:pt x="670776" y="30208"/>
                  <a:pt x="667726" y="30208"/>
                </a:cubicBezTo>
                <a:cubicBezTo>
                  <a:pt x="664426" y="30208"/>
                  <a:pt x="661543" y="31023"/>
                  <a:pt x="659076" y="32650"/>
                </a:cubicBezTo>
                <a:cubicBezTo>
                  <a:pt x="656635" y="34253"/>
                  <a:pt x="654722" y="36352"/>
                  <a:pt x="653392" y="38952"/>
                </a:cubicBezTo>
                <a:cubicBezTo>
                  <a:pt x="652089" y="41525"/>
                  <a:pt x="651423" y="44320"/>
                  <a:pt x="651423" y="47339"/>
                </a:cubicBezTo>
                <a:lnTo>
                  <a:pt x="651423" y="54232"/>
                </a:lnTo>
                <a:cubicBezTo>
                  <a:pt x="651423" y="58275"/>
                  <a:pt x="652144" y="61715"/>
                  <a:pt x="653557" y="64552"/>
                </a:cubicBezTo>
                <a:cubicBezTo>
                  <a:pt x="654999" y="67385"/>
                  <a:pt x="656996" y="69553"/>
                  <a:pt x="659574" y="71048"/>
                </a:cubicBezTo>
                <a:cubicBezTo>
                  <a:pt x="662153" y="72520"/>
                  <a:pt x="665147" y="73255"/>
                  <a:pt x="668585" y="73255"/>
                </a:cubicBezTo>
                <a:cubicBezTo>
                  <a:pt x="670831" y="73255"/>
                  <a:pt x="672855" y="72939"/>
                  <a:pt x="674713" y="72309"/>
                </a:cubicBezTo>
                <a:cubicBezTo>
                  <a:pt x="676542" y="71652"/>
                  <a:pt x="678123" y="70682"/>
                  <a:pt x="679454" y="69395"/>
                </a:cubicBezTo>
                <a:cubicBezTo>
                  <a:pt x="680812" y="68109"/>
                  <a:pt x="681838" y="66520"/>
                  <a:pt x="682532" y="64629"/>
                </a:cubicBezTo>
                <a:lnTo>
                  <a:pt x="693678" y="66637"/>
                </a:lnTo>
                <a:cubicBezTo>
                  <a:pt x="692790" y="69920"/>
                  <a:pt x="691182" y="72795"/>
                  <a:pt x="688881" y="75262"/>
                </a:cubicBezTo>
                <a:cubicBezTo>
                  <a:pt x="686580" y="77705"/>
                  <a:pt x="683724" y="79607"/>
                  <a:pt x="680258" y="80974"/>
                </a:cubicBezTo>
                <a:cubicBezTo>
                  <a:pt x="676820" y="82313"/>
                  <a:pt x="672883" y="82981"/>
                  <a:pt x="668474" y="82981"/>
                </a:cubicBezTo>
                <a:close/>
                <a:moveTo>
                  <a:pt x="188537" y="249337"/>
                </a:moveTo>
                <a:cubicBezTo>
                  <a:pt x="182854" y="249337"/>
                  <a:pt x="177918" y="248040"/>
                  <a:pt x="173676" y="245439"/>
                </a:cubicBezTo>
                <a:cubicBezTo>
                  <a:pt x="169462" y="242841"/>
                  <a:pt x="166162" y="239203"/>
                  <a:pt x="163833" y="234529"/>
                </a:cubicBezTo>
                <a:cubicBezTo>
                  <a:pt x="161504" y="229857"/>
                  <a:pt x="160340" y="224395"/>
                  <a:pt x="160340" y="218146"/>
                </a:cubicBezTo>
                <a:cubicBezTo>
                  <a:pt x="160340" y="211871"/>
                  <a:pt x="161504" y="206384"/>
                  <a:pt x="163833" y="201685"/>
                </a:cubicBezTo>
                <a:cubicBezTo>
                  <a:pt x="166162" y="196985"/>
                  <a:pt x="169462" y="193334"/>
                  <a:pt x="173676" y="190736"/>
                </a:cubicBezTo>
                <a:cubicBezTo>
                  <a:pt x="177918" y="188135"/>
                  <a:pt x="182854" y="186837"/>
                  <a:pt x="188537" y="186837"/>
                </a:cubicBezTo>
                <a:cubicBezTo>
                  <a:pt x="194193" y="186837"/>
                  <a:pt x="199156" y="188135"/>
                  <a:pt x="203371" y="190736"/>
                </a:cubicBezTo>
                <a:cubicBezTo>
                  <a:pt x="207613" y="193334"/>
                  <a:pt x="210884" y="196985"/>
                  <a:pt x="213213" y="201685"/>
                </a:cubicBezTo>
                <a:cubicBezTo>
                  <a:pt x="215570" y="206384"/>
                  <a:pt x="216735" y="211871"/>
                  <a:pt x="216735" y="218146"/>
                </a:cubicBezTo>
                <a:cubicBezTo>
                  <a:pt x="216735" y="224395"/>
                  <a:pt x="215570" y="229857"/>
                  <a:pt x="213213" y="234529"/>
                </a:cubicBezTo>
                <a:cubicBezTo>
                  <a:pt x="210884" y="239203"/>
                  <a:pt x="207613" y="242841"/>
                  <a:pt x="203371" y="245439"/>
                </a:cubicBezTo>
                <a:cubicBezTo>
                  <a:pt x="199156" y="248040"/>
                  <a:pt x="194193" y="249337"/>
                  <a:pt x="188537" y="249337"/>
                </a:cubicBezTo>
                <a:close/>
                <a:moveTo>
                  <a:pt x="188565" y="239453"/>
                </a:moveTo>
                <a:cubicBezTo>
                  <a:pt x="192252" y="239453"/>
                  <a:pt x="195303" y="238483"/>
                  <a:pt x="197714" y="236539"/>
                </a:cubicBezTo>
                <a:cubicBezTo>
                  <a:pt x="200127" y="234595"/>
                  <a:pt x="201901" y="232009"/>
                  <a:pt x="203065" y="228781"/>
                </a:cubicBezTo>
                <a:cubicBezTo>
                  <a:pt x="204230" y="225551"/>
                  <a:pt x="204840" y="221994"/>
                  <a:pt x="204840" y="218107"/>
                </a:cubicBezTo>
                <a:cubicBezTo>
                  <a:pt x="204840" y="214247"/>
                  <a:pt x="204230" y="210704"/>
                  <a:pt x="203065" y="207474"/>
                </a:cubicBezTo>
                <a:cubicBezTo>
                  <a:pt x="201901" y="204219"/>
                  <a:pt x="200127" y="201604"/>
                  <a:pt x="197714" y="199636"/>
                </a:cubicBezTo>
                <a:cubicBezTo>
                  <a:pt x="195303" y="197667"/>
                  <a:pt x="192252" y="196683"/>
                  <a:pt x="188565" y="196683"/>
                </a:cubicBezTo>
                <a:cubicBezTo>
                  <a:pt x="184878" y="196683"/>
                  <a:pt x="181800" y="197667"/>
                  <a:pt x="179360" y="199636"/>
                </a:cubicBezTo>
                <a:cubicBezTo>
                  <a:pt x="176948" y="201604"/>
                  <a:pt x="175146" y="204219"/>
                  <a:pt x="173953" y="207474"/>
                </a:cubicBezTo>
                <a:cubicBezTo>
                  <a:pt x="172789" y="210704"/>
                  <a:pt x="172234" y="214247"/>
                  <a:pt x="172234" y="218107"/>
                </a:cubicBezTo>
                <a:cubicBezTo>
                  <a:pt x="172234" y="221994"/>
                  <a:pt x="172789" y="225551"/>
                  <a:pt x="173953" y="228781"/>
                </a:cubicBezTo>
                <a:cubicBezTo>
                  <a:pt x="175146" y="232009"/>
                  <a:pt x="176948" y="234595"/>
                  <a:pt x="179360" y="236539"/>
                </a:cubicBezTo>
                <a:cubicBezTo>
                  <a:pt x="181800" y="238483"/>
                  <a:pt x="184878" y="239453"/>
                  <a:pt x="188565" y="239453"/>
                </a:cubicBezTo>
                <a:close/>
                <a:moveTo>
                  <a:pt x="265754" y="223031"/>
                </a:moveTo>
                <a:lnTo>
                  <a:pt x="265754" y="187625"/>
                </a:lnTo>
                <a:lnTo>
                  <a:pt x="277565" y="187625"/>
                </a:lnTo>
                <a:lnTo>
                  <a:pt x="277565" y="248117"/>
                </a:lnTo>
                <a:lnTo>
                  <a:pt x="265976" y="248117"/>
                </a:lnTo>
                <a:lnTo>
                  <a:pt x="265976" y="237642"/>
                </a:lnTo>
                <a:lnTo>
                  <a:pt x="265366" y="237642"/>
                </a:lnTo>
                <a:cubicBezTo>
                  <a:pt x="263980" y="240870"/>
                  <a:pt x="261734" y="243562"/>
                  <a:pt x="258656" y="245716"/>
                </a:cubicBezTo>
                <a:cubicBezTo>
                  <a:pt x="255607" y="247843"/>
                  <a:pt x="251836" y="248905"/>
                  <a:pt x="247289" y="248905"/>
                </a:cubicBezTo>
                <a:cubicBezTo>
                  <a:pt x="243407" y="248905"/>
                  <a:pt x="239941" y="248051"/>
                  <a:pt x="236974" y="246346"/>
                </a:cubicBezTo>
                <a:cubicBezTo>
                  <a:pt x="234008" y="244613"/>
                  <a:pt x="231651" y="242051"/>
                  <a:pt x="229960" y="238666"/>
                </a:cubicBezTo>
                <a:cubicBezTo>
                  <a:pt x="228268" y="235278"/>
                  <a:pt x="227437" y="231091"/>
                  <a:pt x="227437" y="226103"/>
                </a:cubicBezTo>
                <a:lnTo>
                  <a:pt x="227437" y="187625"/>
                </a:lnTo>
                <a:lnTo>
                  <a:pt x="239220" y="187625"/>
                </a:lnTo>
                <a:lnTo>
                  <a:pt x="239220" y="224683"/>
                </a:lnTo>
                <a:cubicBezTo>
                  <a:pt x="239220" y="228806"/>
                  <a:pt x="240357" y="232089"/>
                  <a:pt x="242630" y="234529"/>
                </a:cubicBezTo>
                <a:cubicBezTo>
                  <a:pt x="244904" y="236971"/>
                  <a:pt x="247871" y="238191"/>
                  <a:pt x="251530" y="238191"/>
                </a:cubicBezTo>
                <a:cubicBezTo>
                  <a:pt x="253748" y="238191"/>
                  <a:pt x="255939" y="237642"/>
                  <a:pt x="258102" y="236539"/>
                </a:cubicBezTo>
                <a:cubicBezTo>
                  <a:pt x="260320" y="235436"/>
                  <a:pt x="262150" y="233769"/>
                  <a:pt x="263591" y="231537"/>
                </a:cubicBezTo>
                <a:cubicBezTo>
                  <a:pt x="265061" y="229305"/>
                  <a:pt x="265782" y="226469"/>
                  <a:pt x="265754" y="223031"/>
                </a:cubicBezTo>
                <a:close/>
                <a:moveTo>
                  <a:pt x="319182" y="187625"/>
                </a:moveTo>
                <a:lnTo>
                  <a:pt x="319182" y="197077"/>
                </a:lnTo>
                <a:lnTo>
                  <a:pt x="286133" y="197077"/>
                </a:lnTo>
                <a:lnTo>
                  <a:pt x="286133" y="187625"/>
                </a:lnTo>
                <a:lnTo>
                  <a:pt x="319182" y="187625"/>
                </a:lnTo>
                <a:close/>
                <a:moveTo>
                  <a:pt x="295005" y="173132"/>
                </a:moveTo>
                <a:lnTo>
                  <a:pt x="306789" y="173132"/>
                </a:lnTo>
                <a:lnTo>
                  <a:pt x="306789" y="230356"/>
                </a:lnTo>
                <a:cubicBezTo>
                  <a:pt x="306789" y="232641"/>
                  <a:pt x="307121" y="234360"/>
                  <a:pt x="307814" y="235516"/>
                </a:cubicBezTo>
                <a:cubicBezTo>
                  <a:pt x="308480" y="236644"/>
                  <a:pt x="309367" y="237418"/>
                  <a:pt x="310448" y="237839"/>
                </a:cubicBezTo>
                <a:cubicBezTo>
                  <a:pt x="311557" y="238233"/>
                  <a:pt x="312750" y="238430"/>
                  <a:pt x="314025" y="238430"/>
                </a:cubicBezTo>
                <a:cubicBezTo>
                  <a:pt x="314968" y="238430"/>
                  <a:pt x="315800" y="238363"/>
                  <a:pt x="316521" y="238233"/>
                </a:cubicBezTo>
                <a:cubicBezTo>
                  <a:pt x="317214" y="238100"/>
                  <a:pt x="317768" y="237995"/>
                  <a:pt x="318156" y="237917"/>
                </a:cubicBezTo>
                <a:lnTo>
                  <a:pt x="320291" y="247646"/>
                </a:lnTo>
                <a:cubicBezTo>
                  <a:pt x="319598" y="247907"/>
                  <a:pt x="318628" y="248170"/>
                  <a:pt x="317380" y="248433"/>
                </a:cubicBezTo>
                <a:cubicBezTo>
                  <a:pt x="316104" y="248722"/>
                  <a:pt x="314552" y="248880"/>
                  <a:pt x="312639" y="248905"/>
                </a:cubicBezTo>
                <a:cubicBezTo>
                  <a:pt x="309561" y="248957"/>
                  <a:pt x="306650" y="248406"/>
                  <a:pt x="303988" y="247252"/>
                </a:cubicBezTo>
                <a:cubicBezTo>
                  <a:pt x="301299" y="246096"/>
                  <a:pt x="299136" y="244311"/>
                  <a:pt x="297472" y="241896"/>
                </a:cubicBezTo>
                <a:cubicBezTo>
                  <a:pt x="295837" y="239478"/>
                  <a:pt x="295005" y="236448"/>
                  <a:pt x="295005" y="232796"/>
                </a:cubicBezTo>
                <a:lnTo>
                  <a:pt x="295005" y="173132"/>
                </a:lnTo>
                <a:close/>
                <a:moveTo>
                  <a:pt x="342860" y="167460"/>
                </a:moveTo>
                <a:lnTo>
                  <a:pt x="342860" y="248117"/>
                </a:lnTo>
                <a:lnTo>
                  <a:pt x="331077" y="248117"/>
                </a:lnTo>
                <a:lnTo>
                  <a:pt x="331077" y="167460"/>
                </a:lnTo>
                <a:lnTo>
                  <a:pt x="342860" y="167460"/>
                </a:lnTo>
                <a:close/>
                <a:moveTo>
                  <a:pt x="356251" y="248117"/>
                </a:moveTo>
                <a:lnTo>
                  <a:pt x="356251" y="187625"/>
                </a:lnTo>
                <a:lnTo>
                  <a:pt x="368035" y="187625"/>
                </a:lnTo>
                <a:lnTo>
                  <a:pt x="368035" y="248117"/>
                </a:lnTo>
                <a:lnTo>
                  <a:pt x="356251" y="248117"/>
                </a:lnTo>
                <a:close/>
                <a:moveTo>
                  <a:pt x="362185" y="178289"/>
                </a:moveTo>
                <a:cubicBezTo>
                  <a:pt x="360161" y="178289"/>
                  <a:pt x="358386" y="177607"/>
                  <a:pt x="356917" y="176243"/>
                </a:cubicBezTo>
                <a:cubicBezTo>
                  <a:pt x="355476" y="174851"/>
                  <a:pt x="354755" y="173196"/>
                  <a:pt x="354755" y="171280"/>
                </a:cubicBezTo>
                <a:cubicBezTo>
                  <a:pt x="354755" y="169337"/>
                  <a:pt x="355476" y="167684"/>
                  <a:pt x="356917" y="166317"/>
                </a:cubicBezTo>
                <a:cubicBezTo>
                  <a:pt x="358386" y="164925"/>
                  <a:pt x="360161" y="164230"/>
                  <a:pt x="362185" y="164230"/>
                </a:cubicBezTo>
                <a:cubicBezTo>
                  <a:pt x="364237" y="164230"/>
                  <a:pt x="365983" y="164925"/>
                  <a:pt x="367425" y="166317"/>
                </a:cubicBezTo>
                <a:cubicBezTo>
                  <a:pt x="368895" y="167684"/>
                  <a:pt x="369643" y="169337"/>
                  <a:pt x="369643" y="171280"/>
                </a:cubicBezTo>
                <a:cubicBezTo>
                  <a:pt x="369643" y="173196"/>
                  <a:pt x="368895" y="174851"/>
                  <a:pt x="367425" y="176243"/>
                </a:cubicBezTo>
                <a:cubicBezTo>
                  <a:pt x="365983" y="177607"/>
                  <a:pt x="364237" y="178289"/>
                  <a:pt x="362185" y="178289"/>
                </a:cubicBezTo>
                <a:close/>
                <a:moveTo>
                  <a:pt x="407489" y="249337"/>
                </a:moveTo>
                <a:cubicBezTo>
                  <a:pt x="401528" y="249337"/>
                  <a:pt x="396399" y="248065"/>
                  <a:pt x="392102" y="245517"/>
                </a:cubicBezTo>
                <a:cubicBezTo>
                  <a:pt x="387832" y="242944"/>
                  <a:pt x="384505" y="239334"/>
                  <a:pt x="382176" y="234687"/>
                </a:cubicBezTo>
                <a:cubicBezTo>
                  <a:pt x="379874" y="230015"/>
                  <a:pt x="378710" y="224539"/>
                  <a:pt x="378710" y="218265"/>
                </a:cubicBezTo>
                <a:cubicBezTo>
                  <a:pt x="378710" y="212068"/>
                  <a:pt x="379874" y="206606"/>
                  <a:pt x="382176" y="201881"/>
                </a:cubicBezTo>
                <a:cubicBezTo>
                  <a:pt x="384505" y="197154"/>
                  <a:pt x="387776" y="193467"/>
                  <a:pt x="391935" y="190813"/>
                </a:cubicBezTo>
                <a:cubicBezTo>
                  <a:pt x="396150" y="188163"/>
                  <a:pt x="401057" y="186837"/>
                  <a:pt x="406686" y="186837"/>
                </a:cubicBezTo>
                <a:cubicBezTo>
                  <a:pt x="410096" y="186837"/>
                  <a:pt x="413395" y="187400"/>
                  <a:pt x="416611" y="188531"/>
                </a:cubicBezTo>
                <a:cubicBezTo>
                  <a:pt x="419800" y="189660"/>
                  <a:pt x="422684" y="191432"/>
                  <a:pt x="425234" y="193847"/>
                </a:cubicBezTo>
                <a:cubicBezTo>
                  <a:pt x="427757" y="196261"/>
                  <a:pt x="429781" y="199400"/>
                  <a:pt x="431250" y="203259"/>
                </a:cubicBezTo>
                <a:cubicBezTo>
                  <a:pt x="432720" y="207094"/>
                  <a:pt x="433441" y="211752"/>
                  <a:pt x="433441" y="217242"/>
                </a:cubicBezTo>
                <a:lnTo>
                  <a:pt x="433441" y="221414"/>
                </a:lnTo>
                <a:lnTo>
                  <a:pt x="385364" y="221414"/>
                </a:lnTo>
                <a:lnTo>
                  <a:pt x="385364" y="212595"/>
                </a:lnTo>
                <a:lnTo>
                  <a:pt x="421907" y="212595"/>
                </a:lnTo>
                <a:cubicBezTo>
                  <a:pt x="421907" y="209495"/>
                  <a:pt x="421297" y="206750"/>
                  <a:pt x="420021" y="204363"/>
                </a:cubicBezTo>
                <a:cubicBezTo>
                  <a:pt x="418774" y="201948"/>
                  <a:pt x="417000" y="200043"/>
                  <a:pt x="414698" y="198651"/>
                </a:cubicBezTo>
                <a:cubicBezTo>
                  <a:pt x="412452" y="197259"/>
                  <a:pt x="409791" y="196564"/>
                  <a:pt x="406741" y="196564"/>
                </a:cubicBezTo>
                <a:cubicBezTo>
                  <a:pt x="403441" y="196564"/>
                  <a:pt x="400558" y="197379"/>
                  <a:pt x="398090" y="199006"/>
                </a:cubicBezTo>
                <a:cubicBezTo>
                  <a:pt x="395651" y="200609"/>
                  <a:pt x="393765" y="202708"/>
                  <a:pt x="392406" y="205308"/>
                </a:cubicBezTo>
                <a:cubicBezTo>
                  <a:pt x="391103" y="207881"/>
                  <a:pt x="390438" y="210676"/>
                  <a:pt x="390438" y="213696"/>
                </a:cubicBezTo>
                <a:lnTo>
                  <a:pt x="390438" y="220588"/>
                </a:lnTo>
                <a:cubicBezTo>
                  <a:pt x="390438" y="224631"/>
                  <a:pt x="391159" y="228072"/>
                  <a:pt x="392573" y="230908"/>
                </a:cubicBezTo>
                <a:cubicBezTo>
                  <a:pt x="394015" y="233741"/>
                  <a:pt x="396039" y="235910"/>
                  <a:pt x="398589" y="237404"/>
                </a:cubicBezTo>
                <a:cubicBezTo>
                  <a:pt x="401168" y="238876"/>
                  <a:pt x="404190" y="239611"/>
                  <a:pt x="407628" y="239611"/>
                </a:cubicBezTo>
                <a:cubicBezTo>
                  <a:pt x="409846" y="239611"/>
                  <a:pt x="411898" y="239295"/>
                  <a:pt x="413727" y="238666"/>
                </a:cubicBezTo>
                <a:cubicBezTo>
                  <a:pt x="415558" y="238008"/>
                  <a:pt x="417138" y="237038"/>
                  <a:pt x="418497" y="235752"/>
                </a:cubicBezTo>
                <a:cubicBezTo>
                  <a:pt x="419828" y="234465"/>
                  <a:pt x="420853" y="232876"/>
                  <a:pt x="421546" y="230985"/>
                </a:cubicBezTo>
                <a:lnTo>
                  <a:pt x="432692" y="232993"/>
                </a:lnTo>
                <a:cubicBezTo>
                  <a:pt x="431805" y="236276"/>
                  <a:pt x="430225" y="239151"/>
                  <a:pt x="427896" y="241618"/>
                </a:cubicBezTo>
                <a:cubicBezTo>
                  <a:pt x="425622" y="244061"/>
                  <a:pt x="422738" y="245963"/>
                  <a:pt x="419273" y="247330"/>
                </a:cubicBezTo>
                <a:cubicBezTo>
                  <a:pt x="415835" y="248669"/>
                  <a:pt x="411898" y="249337"/>
                  <a:pt x="407489" y="249337"/>
                </a:cubicBezTo>
                <a:close/>
                <a:moveTo>
                  <a:pt x="444088" y="248117"/>
                </a:moveTo>
                <a:lnTo>
                  <a:pt x="444088" y="187625"/>
                </a:lnTo>
                <a:lnTo>
                  <a:pt x="455455" y="187625"/>
                </a:lnTo>
                <a:lnTo>
                  <a:pt x="455455" y="197235"/>
                </a:lnTo>
                <a:lnTo>
                  <a:pt x="456093" y="197235"/>
                </a:lnTo>
                <a:cubicBezTo>
                  <a:pt x="457202" y="193977"/>
                  <a:pt x="459143" y="191418"/>
                  <a:pt x="461916" y="189554"/>
                </a:cubicBezTo>
                <a:cubicBezTo>
                  <a:pt x="464716" y="187664"/>
                  <a:pt x="467904" y="186718"/>
                  <a:pt x="471453" y="186718"/>
                </a:cubicBezTo>
                <a:cubicBezTo>
                  <a:pt x="472174" y="186718"/>
                  <a:pt x="473061" y="186746"/>
                  <a:pt x="474059" y="186798"/>
                </a:cubicBezTo>
                <a:cubicBezTo>
                  <a:pt x="475085" y="186848"/>
                  <a:pt x="475862" y="186915"/>
                  <a:pt x="476444" y="186995"/>
                </a:cubicBezTo>
                <a:lnTo>
                  <a:pt x="476444" y="198258"/>
                </a:lnTo>
                <a:cubicBezTo>
                  <a:pt x="475973" y="198127"/>
                  <a:pt x="475141" y="197983"/>
                  <a:pt x="473921" y="197825"/>
                </a:cubicBezTo>
                <a:cubicBezTo>
                  <a:pt x="472728" y="197642"/>
                  <a:pt x="471509" y="197548"/>
                  <a:pt x="470317" y="197548"/>
                </a:cubicBezTo>
                <a:cubicBezTo>
                  <a:pt x="467516" y="197548"/>
                  <a:pt x="465048" y="198138"/>
                  <a:pt x="462858" y="199322"/>
                </a:cubicBezTo>
                <a:cubicBezTo>
                  <a:pt x="460724" y="200476"/>
                  <a:pt x="459004" y="202092"/>
                  <a:pt x="457757" y="204166"/>
                </a:cubicBezTo>
                <a:cubicBezTo>
                  <a:pt x="456481" y="206212"/>
                  <a:pt x="455844" y="208550"/>
                  <a:pt x="455844" y="211175"/>
                </a:cubicBezTo>
                <a:lnTo>
                  <a:pt x="455844" y="248117"/>
                </a:lnTo>
                <a:lnTo>
                  <a:pt x="444088" y="248117"/>
                </a:lnTo>
                <a:close/>
                <a:moveTo>
                  <a:pt x="529539" y="202394"/>
                </a:moveTo>
                <a:lnTo>
                  <a:pt x="518865" y="204283"/>
                </a:lnTo>
                <a:cubicBezTo>
                  <a:pt x="518421" y="202918"/>
                  <a:pt x="517700" y="201618"/>
                  <a:pt x="516730" y="200384"/>
                </a:cubicBezTo>
                <a:cubicBezTo>
                  <a:pt x="515787" y="199150"/>
                  <a:pt x="514512" y="198138"/>
                  <a:pt x="512876" y="197351"/>
                </a:cubicBezTo>
                <a:cubicBezTo>
                  <a:pt x="511240" y="196564"/>
                  <a:pt x="509216" y="196170"/>
                  <a:pt x="506776" y="196170"/>
                </a:cubicBezTo>
                <a:cubicBezTo>
                  <a:pt x="503449" y="196170"/>
                  <a:pt x="500649" y="196919"/>
                  <a:pt x="498431" y="198416"/>
                </a:cubicBezTo>
                <a:cubicBezTo>
                  <a:pt x="496185" y="199885"/>
                  <a:pt x="495076" y="201790"/>
                  <a:pt x="495076" y="204127"/>
                </a:cubicBezTo>
                <a:cubicBezTo>
                  <a:pt x="495076" y="206148"/>
                  <a:pt x="495824" y="207776"/>
                  <a:pt x="497322" y="209010"/>
                </a:cubicBezTo>
                <a:cubicBezTo>
                  <a:pt x="498819" y="210244"/>
                  <a:pt x="501231" y="211256"/>
                  <a:pt x="504558" y="212043"/>
                </a:cubicBezTo>
                <a:lnTo>
                  <a:pt x="514179" y="214247"/>
                </a:lnTo>
                <a:cubicBezTo>
                  <a:pt x="519752" y="215534"/>
                  <a:pt x="523883" y="217516"/>
                  <a:pt x="526628" y="220195"/>
                </a:cubicBezTo>
                <a:cubicBezTo>
                  <a:pt x="529345" y="222873"/>
                  <a:pt x="530704" y="226353"/>
                  <a:pt x="530704" y="230631"/>
                </a:cubicBezTo>
                <a:cubicBezTo>
                  <a:pt x="530704" y="234254"/>
                  <a:pt x="529678" y="237484"/>
                  <a:pt x="527571" y="240321"/>
                </a:cubicBezTo>
                <a:cubicBezTo>
                  <a:pt x="525491" y="243129"/>
                  <a:pt x="522580" y="245334"/>
                  <a:pt x="518865" y="246936"/>
                </a:cubicBezTo>
                <a:cubicBezTo>
                  <a:pt x="515149" y="248539"/>
                  <a:pt x="510879" y="249337"/>
                  <a:pt x="505972" y="249337"/>
                </a:cubicBezTo>
                <a:cubicBezTo>
                  <a:pt x="499207" y="249337"/>
                  <a:pt x="493689" y="247896"/>
                  <a:pt x="489392" y="245006"/>
                </a:cubicBezTo>
                <a:cubicBezTo>
                  <a:pt x="485122" y="242093"/>
                  <a:pt x="482488" y="237956"/>
                  <a:pt x="481518" y="232599"/>
                </a:cubicBezTo>
                <a:lnTo>
                  <a:pt x="492913" y="230866"/>
                </a:lnTo>
                <a:cubicBezTo>
                  <a:pt x="493606" y="233833"/>
                  <a:pt x="495076" y="236079"/>
                  <a:pt x="497266" y="237601"/>
                </a:cubicBezTo>
                <a:cubicBezTo>
                  <a:pt x="499484" y="239098"/>
                  <a:pt x="502368" y="239847"/>
                  <a:pt x="505916" y="239847"/>
                </a:cubicBezTo>
                <a:cubicBezTo>
                  <a:pt x="509771" y="239847"/>
                  <a:pt x="512848" y="239045"/>
                  <a:pt x="515149" y="237446"/>
                </a:cubicBezTo>
                <a:cubicBezTo>
                  <a:pt x="517479" y="235815"/>
                  <a:pt x="518615" y="233833"/>
                  <a:pt x="518615" y="231498"/>
                </a:cubicBezTo>
                <a:cubicBezTo>
                  <a:pt x="518615" y="229607"/>
                  <a:pt x="517922" y="228019"/>
                  <a:pt x="516508" y="226732"/>
                </a:cubicBezTo>
                <a:cubicBezTo>
                  <a:pt x="515094" y="225446"/>
                  <a:pt x="512959" y="224475"/>
                  <a:pt x="510075" y="223818"/>
                </a:cubicBezTo>
                <a:lnTo>
                  <a:pt x="499845" y="221573"/>
                </a:lnTo>
                <a:cubicBezTo>
                  <a:pt x="494188" y="220286"/>
                  <a:pt x="490029" y="218237"/>
                  <a:pt x="487312" y="215428"/>
                </a:cubicBezTo>
                <a:cubicBezTo>
                  <a:pt x="484623" y="212620"/>
                  <a:pt x="483292" y="209063"/>
                  <a:pt x="483292" y="204757"/>
                </a:cubicBezTo>
                <a:cubicBezTo>
                  <a:pt x="483292" y="201186"/>
                  <a:pt x="484291" y="198061"/>
                  <a:pt x="486287" y="195382"/>
                </a:cubicBezTo>
                <a:cubicBezTo>
                  <a:pt x="488283" y="192704"/>
                  <a:pt x="491056" y="190616"/>
                  <a:pt x="494549" y="189122"/>
                </a:cubicBezTo>
                <a:cubicBezTo>
                  <a:pt x="498070" y="187597"/>
                  <a:pt x="502118" y="186837"/>
                  <a:pt x="506665" y="186837"/>
                </a:cubicBezTo>
                <a:cubicBezTo>
                  <a:pt x="513181" y="186837"/>
                  <a:pt x="518338" y="188254"/>
                  <a:pt x="522081" y="191091"/>
                </a:cubicBezTo>
                <a:cubicBezTo>
                  <a:pt x="525852" y="193899"/>
                  <a:pt x="528319" y="197667"/>
                  <a:pt x="529539" y="202394"/>
                </a:cubicBez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" name="!!Morph1">
            <a:extLst>
              <a:ext uri="{FF2B5EF4-FFF2-40B4-BE49-F238E27FC236}">
                <a16:creationId xmlns:a16="http://schemas.microsoft.com/office/drawing/2014/main" id="{96DBBDB7-BB11-B193-9FBC-9550EDFBB6E6}"/>
              </a:ext>
            </a:extLst>
          </p:cNvPr>
          <p:cNvSpPr/>
          <p:nvPr/>
        </p:nvSpPr>
        <p:spPr>
          <a:xfrm>
            <a:off x="451243" y="374396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E27C614C-EBC8-944B-A6C8-97532CC3A5FB}"/>
              </a:ext>
            </a:extLst>
          </p:cNvPr>
          <p:cNvSpPr/>
          <p:nvPr/>
        </p:nvSpPr>
        <p:spPr>
          <a:xfrm>
            <a:off x="664035" y="3950552"/>
            <a:ext cx="796615" cy="83100"/>
          </a:xfrm>
          <a:custGeom>
            <a:avLst/>
            <a:gdLst>
              <a:gd name="connsiteX0" fmla="*/ 69589 w 796615"/>
              <a:gd name="connsiteY0" fmla="*/ 27332 h 83100"/>
              <a:gd name="connsiteX1" fmla="*/ 57303 w 796615"/>
              <a:gd name="connsiteY1" fmla="*/ 27332 h 83100"/>
              <a:gd name="connsiteX2" fmla="*/ 54664 w 796615"/>
              <a:gd name="connsiteY2" fmla="*/ 20401 h 83100"/>
              <a:gd name="connsiteX3" fmla="*/ 49938 w 796615"/>
              <a:gd name="connsiteY3" fmla="*/ 15321 h 83100"/>
              <a:gd name="connsiteX4" fmla="*/ 43676 w 796615"/>
              <a:gd name="connsiteY4" fmla="*/ 12172 h 83100"/>
              <a:gd name="connsiteX5" fmla="*/ 36390 w 796615"/>
              <a:gd name="connsiteY5" fmla="*/ 11107 h 83100"/>
              <a:gd name="connsiteX6" fmla="*/ 23906 w 796615"/>
              <a:gd name="connsiteY6" fmla="*/ 14612 h 83100"/>
              <a:gd name="connsiteX7" fmla="*/ 15241 w 796615"/>
              <a:gd name="connsiteY7" fmla="*/ 24892 h 83100"/>
              <a:gd name="connsiteX8" fmla="*/ 12091 w 796615"/>
              <a:gd name="connsiteY8" fmla="*/ 41434 h 83100"/>
              <a:gd name="connsiteX9" fmla="*/ 15241 w 796615"/>
              <a:gd name="connsiteY9" fmla="*/ 58053 h 83100"/>
              <a:gd name="connsiteX10" fmla="*/ 23945 w 796615"/>
              <a:gd name="connsiteY10" fmla="*/ 68292 h 83100"/>
              <a:gd name="connsiteX11" fmla="*/ 36351 w 796615"/>
              <a:gd name="connsiteY11" fmla="*/ 71758 h 83100"/>
              <a:gd name="connsiteX12" fmla="*/ 43597 w 796615"/>
              <a:gd name="connsiteY12" fmla="*/ 70735 h 83100"/>
              <a:gd name="connsiteX13" fmla="*/ 49859 w 796615"/>
              <a:gd name="connsiteY13" fmla="*/ 67624 h 83100"/>
              <a:gd name="connsiteX14" fmla="*/ 54586 w 796615"/>
              <a:gd name="connsiteY14" fmla="*/ 62622 h 83100"/>
              <a:gd name="connsiteX15" fmla="*/ 57303 w 796615"/>
              <a:gd name="connsiteY15" fmla="*/ 55768 h 83100"/>
              <a:gd name="connsiteX16" fmla="*/ 69589 w 796615"/>
              <a:gd name="connsiteY16" fmla="*/ 55807 h 83100"/>
              <a:gd name="connsiteX17" fmla="*/ 65771 w 796615"/>
              <a:gd name="connsiteY17" fmla="*/ 66756 h 83100"/>
              <a:gd name="connsiteX18" fmla="*/ 58563 w 796615"/>
              <a:gd name="connsiteY18" fmla="*/ 75343 h 83100"/>
              <a:gd name="connsiteX19" fmla="*/ 48560 w 796615"/>
              <a:gd name="connsiteY19" fmla="*/ 80896 h 83100"/>
              <a:gd name="connsiteX20" fmla="*/ 36272 w 796615"/>
              <a:gd name="connsiteY20" fmla="*/ 82865 h 83100"/>
              <a:gd name="connsiteX21" fmla="*/ 17604 w 796615"/>
              <a:gd name="connsiteY21" fmla="*/ 77902 h 83100"/>
              <a:gd name="connsiteX22" fmla="*/ 4687 w 796615"/>
              <a:gd name="connsiteY22" fmla="*/ 63606 h 83100"/>
              <a:gd name="connsiteX23" fmla="*/ 0 w 796615"/>
              <a:gd name="connsiteY23" fmla="*/ 41434 h 83100"/>
              <a:gd name="connsiteX24" fmla="*/ 4726 w 796615"/>
              <a:gd name="connsiteY24" fmla="*/ 19258 h 83100"/>
              <a:gd name="connsiteX25" fmla="*/ 17644 w 796615"/>
              <a:gd name="connsiteY25" fmla="*/ 5002 h 83100"/>
              <a:gd name="connsiteX26" fmla="*/ 36272 w 796615"/>
              <a:gd name="connsiteY26" fmla="*/ 0 h 83100"/>
              <a:gd name="connsiteX27" fmla="*/ 48245 w 796615"/>
              <a:gd name="connsiteY27" fmla="*/ 1852 h 83100"/>
              <a:gd name="connsiteX28" fmla="*/ 58288 w 796615"/>
              <a:gd name="connsiteY28" fmla="*/ 7209 h 83100"/>
              <a:gd name="connsiteX29" fmla="*/ 65652 w 796615"/>
              <a:gd name="connsiteY29" fmla="*/ 15793 h 83100"/>
              <a:gd name="connsiteX30" fmla="*/ 69589 w 796615"/>
              <a:gd name="connsiteY30" fmla="*/ 27332 h 83100"/>
              <a:gd name="connsiteX31" fmla="*/ 92544 w 796615"/>
              <a:gd name="connsiteY31" fmla="*/ 45842 h 83100"/>
              <a:gd name="connsiteX32" fmla="*/ 92544 w 796615"/>
              <a:gd name="connsiteY32" fmla="*/ 81761 h 83100"/>
              <a:gd name="connsiteX33" fmla="*/ 80768 w 796615"/>
              <a:gd name="connsiteY33" fmla="*/ 81761 h 83100"/>
              <a:gd name="connsiteX34" fmla="*/ 80768 w 796615"/>
              <a:gd name="connsiteY34" fmla="*/ 1104 h 83100"/>
              <a:gd name="connsiteX35" fmla="*/ 92386 w 796615"/>
              <a:gd name="connsiteY35" fmla="*/ 1104 h 83100"/>
              <a:gd name="connsiteX36" fmla="*/ 92386 w 796615"/>
              <a:gd name="connsiteY36" fmla="*/ 31114 h 83100"/>
              <a:gd name="connsiteX37" fmla="*/ 93134 w 796615"/>
              <a:gd name="connsiteY37" fmla="*/ 31114 h 83100"/>
              <a:gd name="connsiteX38" fmla="*/ 99633 w 796615"/>
              <a:gd name="connsiteY38" fmla="*/ 23356 h 83100"/>
              <a:gd name="connsiteX39" fmla="*/ 111053 w 796615"/>
              <a:gd name="connsiteY39" fmla="*/ 20481 h 83100"/>
              <a:gd name="connsiteX40" fmla="*/ 121922 w 796615"/>
              <a:gd name="connsiteY40" fmla="*/ 23040 h 83100"/>
              <a:gd name="connsiteX41" fmla="*/ 129170 w 796615"/>
              <a:gd name="connsiteY41" fmla="*/ 30682 h 83100"/>
              <a:gd name="connsiteX42" fmla="*/ 131770 w 796615"/>
              <a:gd name="connsiteY42" fmla="*/ 43283 h 83100"/>
              <a:gd name="connsiteX43" fmla="*/ 131770 w 796615"/>
              <a:gd name="connsiteY43" fmla="*/ 81761 h 83100"/>
              <a:gd name="connsiteX44" fmla="*/ 119992 w 796615"/>
              <a:gd name="connsiteY44" fmla="*/ 81761 h 83100"/>
              <a:gd name="connsiteX45" fmla="*/ 119992 w 796615"/>
              <a:gd name="connsiteY45" fmla="*/ 44703 h 83100"/>
              <a:gd name="connsiteX46" fmla="*/ 116568 w 796615"/>
              <a:gd name="connsiteY46" fmla="*/ 34383 h 83100"/>
              <a:gd name="connsiteX47" fmla="*/ 107036 w 796615"/>
              <a:gd name="connsiteY47" fmla="*/ 30682 h 83100"/>
              <a:gd name="connsiteX48" fmla="*/ 99553 w 796615"/>
              <a:gd name="connsiteY48" fmla="*/ 32453 h 83100"/>
              <a:gd name="connsiteX49" fmla="*/ 94393 w 796615"/>
              <a:gd name="connsiteY49" fmla="*/ 37652 h 83100"/>
              <a:gd name="connsiteX50" fmla="*/ 92544 w 796615"/>
              <a:gd name="connsiteY50" fmla="*/ 45842 h 83100"/>
              <a:gd name="connsiteX51" fmla="*/ 170526 w 796615"/>
              <a:gd name="connsiteY51" fmla="*/ 82981 h 83100"/>
              <a:gd name="connsiteX52" fmla="*/ 155676 w 796615"/>
              <a:gd name="connsiteY52" fmla="*/ 79083 h 83100"/>
              <a:gd name="connsiteX53" fmla="*/ 145830 w 796615"/>
              <a:gd name="connsiteY53" fmla="*/ 68173 h 83100"/>
              <a:gd name="connsiteX54" fmla="*/ 142326 w 796615"/>
              <a:gd name="connsiteY54" fmla="*/ 51789 h 83100"/>
              <a:gd name="connsiteX55" fmla="*/ 145830 w 796615"/>
              <a:gd name="connsiteY55" fmla="*/ 35329 h 83100"/>
              <a:gd name="connsiteX56" fmla="*/ 155676 w 796615"/>
              <a:gd name="connsiteY56" fmla="*/ 24380 h 83100"/>
              <a:gd name="connsiteX57" fmla="*/ 170526 w 796615"/>
              <a:gd name="connsiteY57" fmla="*/ 20481 h 83100"/>
              <a:gd name="connsiteX58" fmla="*/ 185373 w 796615"/>
              <a:gd name="connsiteY58" fmla="*/ 24380 h 83100"/>
              <a:gd name="connsiteX59" fmla="*/ 195219 w 796615"/>
              <a:gd name="connsiteY59" fmla="*/ 35329 h 83100"/>
              <a:gd name="connsiteX60" fmla="*/ 198723 w 796615"/>
              <a:gd name="connsiteY60" fmla="*/ 51789 h 83100"/>
              <a:gd name="connsiteX61" fmla="*/ 195219 w 796615"/>
              <a:gd name="connsiteY61" fmla="*/ 68173 h 83100"/>
              <a:gd name="connsiteX62" fmla="*/ 185373 w 796615"/>
              <a:gd name="connsiteY62" fmla="*/ 79083 h 83100"/>
              <a:gd name="connsiteX63" fmla="*/ 170526 w 796615"/>
              <a:gd name="connsiteY63" fmla="*/ 82981 h 83100"/>
              <a:gd name="connsiteX64" fmla="*/ 170565 w 796615"/>
              <a:gd name="connsiteY64" fmla="*/ 73097 h 83100"/>
              <a:gd name="connsiteX65" fmla="*/ 179700 w 796615"/>
              <a:gd name="connsiteY65" fmla="*/ 70183 h 83100"/>
              <a:gd name="connsiteX66" fmla="*/ 185057 w 796615"/>
              <a:gd name="connsiteY66" fmla="*/ 62425 h 83100"/>
              <a:gd name="connsiteX67" fmla="*/ 186829 w 796615"/>
              <a:gd name="connsiteY67" fmla="*/ 51751 h 83100"/>
              <a:gd name="connsiteX68" fmla="*/ 185057 w 796615"/>
              <a:gd name="connsiteY68" fmla="*/ 41118 h 83100"/>
              <a:gd name="connsiteX69" fmla="*/ 179700 w 796615"/>
              <a:gd name="connsiteY69" fmla="*/ 33280 h 83100"/>
              <a:gd name="connsiteX70" fmla="*/ 170565 w 796615"/>
              <a:gd name="connsiteY70" fmla="*/ 30327 h 83100"/>
              <a:gd name="connsiteX71" fmla="*/ 161348 w 796615"/>
              <a:gd name="connsiteY71" fmla="*/ 33280 h 83100"/>
              <a:gd name="connsiteX72" fmla="*/ 155953 w 796615"/>
              <a:gd name="connsiteY72" fmla="*/ 41118 h 83100"/>
              <a:gd name="connsiteX73" fmla="*/ 154220 w 796615"/>
              <a:gd name="connsiteY73" fmla="*/ 51751 h 83100"/>
              <a:gd name="connsiteX74" fmla="*/ 155953 w 796615"/>
              <a:gd name="connsiteY74" fmla="*/ 62425 h 83100"/>
              <a:gd name="connsiteX75" fmla="*/ 161348 w 796615"/>
              <a:gd name="connsiteY75" fmla="*/ 70183 h 83100"/>
              <a:gd name="connsiteX76" fmla="*/ 170565 w 796615"/>
              <a:gd name="connsiteY76" fmla="*/ 73097 h 83100"/>
              <a:gd name="connsiteX77" fmla="*/ 234908 w 796615"/>
              <a:gd name="connsiteY77" fmla="*/ 82981 h 83100"/>
              <a:gd name="connsiteX78" fmla="*/ 220061 w 796615"/>
              <a:gd name="connsiteY78" fmla="*/ 79083 h 83100"/>
              <a:gd name="connsiteX79" fmla="*/ 210216 w 796615"/>
              <a:gd name="connsiteY79" fmla="*/ 68173 h 83100"/>
              <a:gd name="connsiteX80" fmla="*/ 206711 w 796615"/>
              <a:gd name="connsiteY80" fmla="*/ 51789 h 83100"/>
              <a:gd name="connsiteX81" fmla="*/ 210216 w 796615"/>
              <a:gd name="connsiteY81" fmla="*/ 35329 h 83100"/>
              <a:gd name="connsiteX82" fmla="*/ 220061 w 796615"/>
              <a:gd name="connsiteY82" fmla="*/ 24380 h 83100"/>
              <a:gd name="connsiteX83" fmla="*/ 234908 w 796615"/>
              <a:gd name="connsiteY83" fmla="*/ 20481 h 83100"/>
              <a:gd name="connsiteX84" fmla="*/ 249756 w 796615"/>
              <a:gd name="connsiteY84" fmla="*/ 24380 h 83100"/>
              <a:gd name="connsiteX85" fmla="*/ 259601 w 796615"/>
              <a:gd name="connsiteY85" fmla="*/ 35329 h 83100"/>
              <a:gd name="connsiteX86" fmla="*/ 263108 w 796615"/>
              <a:gd name="connsiteY86" fmla="*/ 51789 h 83100"/>
              <a:gd name="connsiteX87" fmla="*/ 259601 w 796615"/>
              <a:gd name="connsiteY87" fmla="*/ 68173 h 83100"/>
              <a:gd name="connsiteX88" fmla="*/ 249756 w 796615"/>
              <a:gd name="connsiteY88" fmla="*/ 79083 h 83100"/>
              <a:gd name="connsiteX89" fmla="*/ 234908 w 796615"/>
              <a:gd name="connsiteY89" fmla="*/ 82981 h 83100"/>
              <a:gd name="connsiteX90" fmla="*/ 234947 w 796615"/>
              <a:gd name="connsiteY90" fmla="*/ 73097 h 83100"/>
              <a:gd name="connsiteX91" fmla="*/ 244086 w 796615"/>
              <a:gd name="connsiteY91" fmla="*/ 70183 h 83100"/>
              <a:gd name="connsiteX92" fmla="*/ 249442 w 796615"/>
              <a:gd name="connsiteY92" fmla="*/ 62425 h 83100"/>
              <a:gd name="connsiteX93" fmla="*/ 251214 w 796615"/>
              <a:gd name="connsiteY93" fmla="*/ 51751 h 83100"/>
              <a:gd name="connsiteX94" fmla="*/ 249442 w 796615"/>
              <a:gd name="connsiteY94" fmla="*/ 41118 h 83100"/>
              <a:gd name="connsiteX95" fmla="*/ 244086 w 796615"/>
              <a:gd name="connsiteY95" fmla="*/ 33280 h 83100"/>
              <a:gd name="connsiteX96" fmla="*/ 234947 w 796615"/>
              <a:gd name="connsiteY96" fmla="*/ 30327 h 83100"/>
              <a:gd name="connsiteX97" fmla="*/ 225731 w 796615"/>
              <a:gd name="connsiteY97" fmla="*/ 33280 h 83100"/>
              <a:gd name="connsiteX98" fmla="*/ 220336 w 796615"/>
              <a:gd name="connsiteY98" fmla="*/ 41118 h 83100"/>
              <a:gd name="connsiteX99" fmla="*/ 218603 w 796615"/>
              <a:gd name="connsiteY99" fmla="*/ 51751 h 83100"/>
              <a:gd name="connsiteX100" fmla="*/ 220336 w 796615"/>
              <a:gd name="connsiteY100" fmla="*/ 62425 h 83100"/>
              <a:gd name="connsiteX101" fmla="*/ 225731 w 796615"/>
              <a:gd name="connsiteY101" fmla="*/ 70183 h 83100"/>
              <a:gd name="connsiteX102" fmla="*/ 234947 w 796615"/>
              <a:gd name="connsiteY102" fmla="*/ 73097 h 83100"/>
              <a:gd name="connsiteX103" fmla="*/ 319143 w 796615"/>
              <a:gd name="connsiteY103" fmla="*/ 36038 h 83100"/>
              <a:gd name="connsiteX104" fmla="*/ 308468 w 796615"/>
              <a:gd name="connsiteY104" fmla="*/ 37926 h 83100"/>
              <a:gd name="connsiteX105" fmla="*/ 306342 w 796615"/>
              <a:gd name="connsiteY105" fmla="*/ 34028 h 83100"/>
              <a:gd name="connsiteX106" fmla="*/ 302482 w 796615"/>
              <a:gd name="connsiteY106" fmla="*/ 30995 h 83100"/>
              <a:gd name="connsiteX107" fmla="*/ 296380 w 796615"/>
              <a:gd name="connsiteY107" fmla="*/ 29814 h 83100"/>
              <a:gd name="connsiteX108" fmla="*/ 288029 w 796615"/>
              <a:gd name="connsiteY108" fmla="*/ 32060 h 83100"/>
              <a:gd name="connsiteX109" fmla="*/ 284682 w 796615"/>
              <a:gd name="connsiteY109" fmla="*/ 37771 h 83100"/>
              <a:gd name="connsiteX110" fmla="*/ 286925 w 796615"/>
              <a:gd name="connsiteY110" fmla="*/ 42654 h 83100"/>
              <a:gd name="connsiteX111" fmla="*/ 294173 w 796615"/>
              <a:gd name="connsiteY111" fmla="*/ 45687 h 83100"/>
              <a:gd name="connsiteX112" fmla="*/ 303782 w 796615"/>
              <a:gd name="connsiteY112" fmla="*/ 47891 h 83100"/>
              <a:gd name="connsiteX113" fmla="*/ 316229 w 796615"/>
              <a:gd name="connsiteY113" fmla="*/ 53838 h 83100"/>
              <a:gd name="connsiteX114" fmla="*/ 320324 w 796615"/>
              <a:gd name="connsiteY114" fmla="*/ 64274 h 83100"/>
              <a:gd name="connsiteX115" fmla="*/ 317174 w 796615"/>
              <a:gd name="connsiteY115" fmla="*/ 73965 h 83100"/>
              <a:gd name="connsiteX116" fmla="*/ 308468 w 796615"/>
              <a:gd name="connsiteY116" fmla="*/ 80580 h 83100"/>
              <a:gd name="connsiteX117" fmla="*/ 295589 w 796615"/>
              <a:gd name="connsiteY117" fmla="*/ 82981 h 83100"/>
              <a:gd name="connsiteX118" fmla="*/ 279009 w 796615"/>
              <a:gd name="connsiteY118" fmla="*/ 78650 h 83100"/>
              <a:gd name="connsiteX119" fmla="*/ 271132 w 796615"/>
              <a:gd name="connsiteY119" fmla="*/ 66243 h 83100"/>
              <a:gd name="connsiteX120" fmla="*/ 282517 w 796615"/>
              <a:gd name="connsiteY120" fmla="*/ 64510 h 83100"/>
              <a:gd name="connsiteX121" fmla="*/ 286886 w 796615"/>
              <a:gd name="connsiteY121" fmla="*/ 71245 h 83100"/>
              <a:gd name="connsiteX122" fmla="*/ 295512 w 796615"/>
              <a:gd name="connsiteY122" fmla="*/ 73491 h 83100"/>
              <a:gd name="connsiteX123" fmla="*/ 304767 w 796615"/>
              <a:gd name="connsiteY123" fmla="*/ 71090 h 83100"/>
              <a:gd name="connsiteX124" fmla="*/ 308233 w 796615"/>
              <a:gd name="connsiteY124" fmla="*/ 65142 h 83100"/>
              <a:gd name="connsiteX125" fmla="*/ 306106 w 796615"/>
              <a:gd name="connsiteY125" fmla="*/ 60376 h 83100"/>
              <a:gd name="connsiteX126" fmla="*/ 299687 w 796615"/>
              <a:gd name="connsiteY126" fmla="*/ 57462 h 83100"/>
              <a:gd name="connsiteX127" fmla="*/ 289448 w 796615"/>
              <a:gd name="connsiteY127" fmla="*/ 55216 h 83100"/>
              <a:gd name="connsiteX128" fmla="*/ 276924 w 796615"/>
              <a:gd name="connsiteY128" fmla="*/ 49072 h 83100"/>
              <a:gd name="connsiteX129" fmla="*/ 272907 w 796615"/>
              <a:gd name="connsiteY129" fmla="*/ 38401 h 83100"/>
              <a:gd name="connsiteX130" fmla="*/ 275898 w 796615"/>
              <a:gd name="connsiteY130" fmla="*/ 29026 h 83100"/>
              <a:gd name="connsiteX131" fmla="*/ 284169 w 796615"/>
              <a:gd name="connsiteY131" fmla="*/ 22766 h 83100"/>
              <a:gd name="connsiteX132" fmla="*/ 296260 w 796615"/>
              <a:gd name="connsiteY132" fmla="*/ 20481 h 83100"/>
              <a:gd name="connsiteX133" fmla="*/ 311698 w 796615"/>
              <a:gd name="connsiteY133" fmla="*/ 24734 h 83100"/>
              <a:gd name="connsiteX134" fmla="*/ 319143 w 796615"/>
              <a:gd name="connsiteY134" fmla="*/ 36038 h 83100"/>
              <a:gd name="connsiteX135" fmla="*/ 356903 w 796615"/>
              <a:gd name="connsiteY135" fmla="*/ 82981 h 83100"/>
              <a:gd name="connsiteX136" fmla="*/ 341504 w 796615"/>
              <a:gd name="connsiteY136" fmla="*/ 79161 h 83100"/>
              <a:gd name="connsiteX137" fmla="*/ 331581 w 796615"/>
              <a:gd name="connsiteY137" fmla="*/ 68331 h 83100"/>
              <a:gd name="connsiteX138" fmla="*/ 328115 w 796615"/>
              <a:gd name="connsiteY138" fmla="*/ 51909 h 83100"/>
              <a:gd name="connsiteX139" fmla="*/ 331581 w 796615"/>
              <a:gd name="connsiteY139" fmla="*/ 35525 h 83100"/>
              <a:gd name="connsiteX140" fmla="*/ 341346 w 796615"/>
              <a:gd name="connsiteY140" fmla="*/ 24457 h 83100"/>
              <a:gd name="connsiteX141" fmla="*/ 356077 w 796615"/>
              <a:gd name="connsiteY141" fmla="*/ 20481 h 83100"/>
              <a:gd name="connsiteX142" fmla="*/ 366000 w 796615"/>
              <a:gd name="connsiteY142" fmla="*/ 22175 h 83100"/>
              <a:gd name="connsiteX143" fmla="*/ 374625 w 796615"/>
              <a:gd name="connsiteY143" fmla="*/ 27490 h 83100"/>
              <a:gd name="connsiteX144" fmla="*/ 380650 w 796615"/>
              <a:gd name="connsiteY144" fmla="*/ 36903 h 83100"/>
              <a:gd name="connsiteX145" fmla="*/ 382857 w 796615"/>
              <a:gd name="connsiteY145" fmla="*/ 50886 h 83100"/>
              <a:gd name="connsiteX146" fmla="*/ 382857 w 796615"/>
              <a:gd name="connsiteY146" fmla="*/ 55058 h 83100"/>
              <a:gd name="connsiteX147" fmla="*/ 334769 w 796615"/>
              <a:gd name="connsiteY147" fmla="*/ 55058 h 83100"/>
              <a:gd name="connsiteX148" fmla="*/ 334769 w 796615"/>
              <a:gd name="connsiteY148" fmla="*/ 46239 h 83100"/>
              <a:gd name="connsiteX149" fmla="*/ 371318 w 796615"/>
              <a:gd name="connsiteY149" fmla="*/ 46239 h 83100"/>
              <a:gd name="connsiteX150" fmla="*/ 369427 w 796615"/>
              <a:gd name="connsiteY150" fmla="*/ 38007 h 83100"/>
              <a:gd name="connsiteX151" fmla="*/ 364109 w 796615"/>
              <a:gd name="connsiteY151" fmla="*/ 32295 h 83100"/>
              <a:gd name="connsiteX152" fmla="*/ 356154 w 796615"/>
              <a:gd name="connsiteY152" fmla="*/ 30208 h 83100"/>
              <a:gd name="connsiteX153" fmla="*/ 347490 w 796615"/>
              <a:gd name="connsiteY153" fmla="*/ 32650 h 83100"/>
              <a:gd name="connsiteX154" fmla="*/ 341820 w 796615"/>
              <a:gd name="connsiteY154" fmla="*/ 38952 h 83100"/>
              <a:gd name="connsiteX155" fmla="*/ 339849 w 796615"/>
              <a:gd name="connsiteY155" fmla="*/ 47339 h 83100"/>
              <a:gd name="connsiteX156" fmla="*/ 339849 w 796615"/>
              <a:gd name="connsiteY156" fmla="*/ 54232 h 83100"/>
              <a:gd name="connsiteX157" fmla="*/ 341978 w 796615"/>
              <a:gd name="connsiteY157" fmla="*/ 64552 h 83100"/>
              <a:gd name="connsiteX158" fmla="*/ 348003 w 796615"/>
              <a:gd name="connsiteY158" fmla="*/ 71048 h 83100"/>
              <a:gd name="connsiteX159" fmla="*/ 357022 w 796615"/>
              <a:gd name="connsiteY159" fmla="*/ 73255 h 83100"/>
              <a:gd name="connsiteX160" fmla="*/ 363124 w 796615"/>
              <a:gd name="connsiteY160" fmla="*/ 72309 h 83100"/>
              <a:gd name="connsiteX161" fmla="*/ 367891 w 796615"/>
              <a:gd name="connsiteY161" fmla="*/ 69395 h 83100"/>
              <a:gd name="connsiteX162" fmla="*/ 370963 w 796615"/>
              <a:gd name="connsiteY162" fmla="*/ 64629 h 83100"/>
              <a:gd name="connsiteX163" fmla="*/ 382108 w 796615"/>
              <a:gd name="connsiteY163" fmla="*/ 66637 h 83100"/>
              <a:gd name="connsiteX164" fmla="*/ 377304 w 796615"/>
              <a:gd name="connsiteY164" fmla="*/ 75262 h 83100"/>
              <a:gd name="connsiteX165" fmla="*/ 368678 w 796615"/>
              <a:gd name="connsiteY165" fmla="*/ 80974 h 83100"/>
              <a:gd name="connsiteX166" fmla="*/ 356903 w 796615"/>
              <a:gd name="connsiteY166" fmla="*/ 82981 h 83100"/>
              <a:gd name="connsiteX167" fmla="*/ 443039 w 796615"/>
              <a:gd name="connsiteY167" fmla="*/ 82942 h 83100"/>
              <a:gd name="connsiteX168" fmla="*/ 429964 w 796615"/>
              <a:gd name="connsiteY168" fmla="*/ 79202 h 83100"/>
              <a:gd name="connsiteX169" fmla="*/ 420983 w 796615"/>
              <a:gd name="connsiteY169" fmla="*/ 68450 h 83100"/>
              <a:gd name="connsiteX170" fmla="*/ 417753 w 796615"/>
              <a:gd name="connsiteY170" fmla="*/ 51634 h 83100"/>
              <a:gd name="connsiteX171" fmla="*/ 421022 w 796615"/>
              <a:gd name="connsiteY171" fmla="*/ 34854 h 83100"/>
              <a:gd name="connsiteX172" fmla="*/ 430080 w 796615"/>
              <a:gd name="connsiteY172" fmla="*/ 24183 h 83100"/>
              <a:gd name="connsiteX173" fmla="*/ 443117 w 796615"/>
              <a:gd name="connsiteY173" fmla="*/ 20481 h 83100"/>
              <a:gd name="connsiteX174" fmla="*/ 452175 w 796615"/>
              <a:gd name="connsiteY174" fmla="*/ 22372 h 83100"/>
              <a:gd name="connsiteX175" fmla="*/ 457532 w 796615"/>
              <a:gd name="connsiteY175" fmla="*/ 26703 h 83100"/>
              <a:gd name="connsiteX176" fmla="*/ 460526 w 796615"/>
              <a:gd name="connsiteY176" fmla="*/ 31075 h 83100"/>
              <a:gd name="connsiteX177" fmla="*/ 461233 w 796615"/>
              <a:gd name="connsiteY177" fmla="*/ 31075 h 83100"/>
              <a:gd name="connsiteX178" fmla="*/ 461233 w 796615"/>
              <a:gd name="connsiteY178" fmla="*/ 1104 h 83100"/>
              <a:gd name="connsiteX179" fmla="*/ 473008 w 796615"/>
              <a:gd name="connsiteY179" fmla="*/ 1104 h 83100"/>
              <a:gd name="connsiteX180" fmla="*/ 473008 w 796615"/>
              <a:gd name="connsiteY180" fmla="*/ 81761 h 83100"/>
              <a:gd name="connsiteX181" fmla="*/ 461510 w 796615"/>
              <a:gd name="connsiteY181" fmla="*/ 81761 h 83100"/>
              <a:gd name="connsiteX182" fmla="*/ 461510 w 796615"/>
              <a:gd name="connsiteY182" fmla="*/ 72348 h 83100"/>
              <a:gd name="connsiteX183" fmla="*/ 460526 w 796615"/>
              <a:gd name="connsiteY183" fmla="*/ 72348 h 83100"/>
              <a:gd name="connsiteX184" fmla="*/ 457454 w 796615"/>
              <a:gd name="connsiteY184" fmla="*/ 76759 h 83100"/>
              <a:gd name="connsiteX185" fmla="*/ 452017 w 796615"/>
              <a:gd name="connsiteY185" fmla="*/ 81093 h 83100"/>
              <a:gd name="connsiteX186" fmla="*/ 443039 w 796615"/>
              <a:gd name="connsiteY186" fmla="*/ 82942 h 83100"/>
              <a:gd name="connsiteX187" fmla="*/ 445637 w 796615"/>
              <a:gd name="connsiteY187" fmla="*/ 72900 h 83100"/>
              <a:gd name="connsiteX188" fmla="*/ 454224 w 796615"/>
              <a:gd name="connsiteY188" fmla="*/ 70222 h 83100"/>
              <a:gd name="connsiteX189" fmla="*/ 459580 w 796615"/>
              <a:gd name="connsiteY189" fmla="*/ 62700 h 83100"/>
              <a:gd name="connsiteX190" fmla="*/ 461430 w 796615"/>
              <a:gd name="connsiteY190" fmla="*/ 51515 h 83100"/>
              <a:gd name="connsiteX191" fmla="*/ 459619 w 796615"/>
              <a:gd name="connsiteY191" fmla="*/ 40488 h 83100"/>
              <a:gd name="connsiteX192" fmla="*/ 454301 w 796615"/>
              <a:gd name="connsiteY192" fmla="*/ 33121 h 83100"/>
              <a:gd name="connsiteX193" fmla="*/ 445637 w 796615"/>
              <a:gd name="connsiteY193" fmla="*/ 30485 h 83100"/>
              <a:gd name="connsiteX194" fmla="*/ 436776 w 796615"/>
              <a:gd name="connsiteY194" fmla="*/ 33241 h 83100"/>
              <a:gd name="connsiteX195" fmla="*/ 431419 w 796615"/>
              <a:gd name="connsiteY195" fmla="*/ 40763 h 83100"/>
              <a:gd name="connsiteX196" fmla="*/ 429648 w 796615"/>
              <a:gd name="connsiteY196" fmla="*/ 51515 h 83100"/>
              <a:gd name="connsiteX197" fmla="*/ 431461 w 796615"/>
              <a:gd name="connsiteY197" fmla="*/ 62425 h 83100"/>
              <a:gd name="connsiteX198" fmla="*/ 436815 w 796615"/>
              <a:gd name="connsiteY198" fmla="*/ 70102 h 83100"/>
              <a:gd name="connsiteX199" fmla="*/ 445637 w 796615"/>
              <a:gd name="connsiteY199" fmla="*/ 72900 h 83100"/>
              <a:gd name="connsiteX200" fmla="*/ 504982 w 796615"/>
              <a:gd name="connsiteY200" fmla="*/ 83100 h 83100"/>
              <a:gd name="connsiteX201" fmla="*/ 494585 w 796615"/>
              <a:gd name="connsiteY201" fmla="*/ 80974 h 83100"/>
              <a:gd name="connsiteX202" fmla="*/ 487218 w 796615"/>
              <a:gd name="connsiteY202" fmla="*/ 74710 h 83100"/>
              <a:gd name="connsiteX203" fmla="*/ 484539 w 796615"/>
              <a:gd name="connsiteY203" fmla="*/ 64668 h 83100"/>
              <a:gd name="connsiteX204" fmla="*/ 486511 w 796615"/>
              <a:gd name="connsiteY204" fmla="*/ 56239 h 83100"/>
              <a:gd name="connsiteX205" fmla="*/ 491826 w 796615"/>
              <a:gd name="connsiteY205" fmla="*/ 51002 h 83100"/>
              <a:gd name="connsiteX206" fmla="*/ 499309 w 796615"/>
              <a:gd name="connsiteY206" fmla="*/ 48088 h 83100"/>
              <a:gd name="connsiteX207" fmla="*/ 507738 w 796615"/>
              <a:gd name="connsiteY207" fmla="*/ 46591 h 83100"/>
              <a:gd name="connsiteX208" fmla="*/ 516560 w 796615"/>
              <a:gd name="connsiteY208" fmla="*/ 45568 h 83100"/>
              <a:gd name="connsiteX209" fmla="*/ 521482 w 796615"/>
              <a:gd name="connsiteY209" fmla="*/ 44190 h 83100"/>
              <a:gd name="connsiteX210" fmla="*/ 523018 w 796615"/>
              <a:gd name="connsiteY210" fmla="*/ 41118 h 83100"/>
              <a:gd name="connsiteX211" fmla="*/ 523018 w 796615"/>
              <a:gd name="connsiteY211" fmla="*/ 40841 h 83100"/>
              <a:gd name="connsiteX212" fmla="*/ 520104 w 796615"/>
              <a:gd name="connsiteY212" fmla="*/ 32847 h 83100"/>
              <a:gd name="connsiteX213" fmla="*/ 511520 w 796615"/>
              <a:gd name="connsiteY213" fmla="*/ 30011 h 83100"/>
              <a:gd name="connsiteX214" fmla="*/ 502145 w 796615"/>
              <a:gd name="connsiteY214" fmla="*/ 32650 h 83100"/>
              <a:gd name="connsiteX215" fmla="*/ 497460 w 796615"/>
              <a:gd name="connsiteY215" fmla="*/ 38439 h 83100"/>
              <a:gd name="connsiteX216" fmla="*/ 486392 w 796615"/>
              <a:gd name="connsiteY216" fmla="*/ 35919 h 83100"/>
              <a:gd name="connsiteX217" fmla="*/ 492142 w 796615"/>
              <a:gd name="connsiteY217" fmla="*/ 27019 h 83100"/>
              <a:gd name="connsiteX218" fmla="*/ 500926 w 796615"/>
              <a:gd name="connsiteY218" fmla="*/ 22056 h 83100"/>
              <a:gd name="connsiteX219" fmla="*/ 511362 w 796615"/>
              <a:gd name="connsiteY219" fmla="*/ 20481 h 83100"/>
              <a:gd name="connsiteX220" fmla="*/ 519042 w 796615"/>
              <a:gd name="connsiteY220" fmla="*/ 21346 h 83100"/>
              <a:gd name="connsiteX221" fmla="*/ 526680 w 796615"/>
              <a:gd name="connsiteY221" fmla="*/ 24418 h 83100"/>
              <a:gd name="connsiteX222" fmla="*/ 532550 w 796615"/>
              <a:gd name="connsiteY222" fmla="*/ 30840 h 83100"/>
              <a:gd name="connsiteX223" fmla="*/ 534834 w 796615"/>
              <a:gd name="connsiteY223" fmla="*/ 41589 h 83100"/>
              <a:gd name="connsiteX224" fmla="*/ 534834 w 796615"/>
              <a:gd name="connsiteY224" fmla="*/ 81761 h 83100"/>
              <a:gd name="connsiteX225" fmla="*/ 523334 w 796615"/>
              <a:gd name="connsiteY225" fmla="*/ 81761 h 83100"/>
              <a:gd name="connsiteX226" fmla="*/ 523334 w 796615"/>
              <a:gd name="connsiteY226" fmla="*/ 73491 h 83100"/>
              <a:gd name="connsiteX227" fmla="*/ 522862 w 796615"/>
              <a:gd name="connsiteY227" fmla="*/ 73491 h 83100"/>
              <a:gd name="connsiteX228" fmla="*/ 519435 w 796615"/>
              <a:gd name="connsiteY228" fmla="*/ 77979 h 83100"/>
              <a:gd name="connsiteX229" fmla="*/ 513566 w 796615"/>
              <a:gd name="connsiteY229" fmla="*/ 81642 h 83100"/>
              <a:gd name="connsiteX230" fmla="*/ 504982 w 796615"/>
              <a:gd name="connsiteY230" fmla="*/ 83100 h 83100"/>
              <a:gd name="connsiteX231" fmla="*/ 507541 w 796615"/>
              <a:gd name="connsiteY231" fmla="*/ 73649 h 83100"/>
              <a:gd name="connsiteX232" fmla="*/ 515889 w 796615"/>
              <a:gd name="connsiteY232" fmla="*/ 71719 h 83100"/>
              <a:gd name="connsiteX233" fmla="*/ 521207 w 796615"/>
              <a:gd name="connsiteY233" fmla="*/ 66678 h 83100"/>
              <a:gd name="connsiteX234" fmla="*/ 523059 w 796615"/>
              <a:gd name="connsiteY234" fmla="*/ 59944 h 83100"/>
              <a:gd name="connsiteX235" fmla="*/ 523059 w 796615"/>
              <a:gd name="connsiteY235" fmla="*/ 52144 h 83100"/>
              <a:gd name="connsiteX236" fmla="*/ 520616 w 796615"/>
              <a:gd name="connsiteY236" fmla="*/ 53326 h 83100"/>
              <a:gd name="connsiteX237" fmla="*/ 516560 w 796615"/>
              <a:gd name="connsiteY237" fmla="*/ 54232 h 83100"/>
              <a:gd name="connsiteX238" fmla="*/ 512110 w 796615"/>
              <a:gd name="connsiteY238" fmla="*/ 54900 h 83100"/>
              <a:gd name="connsiteX239" fmla="*/ 508486 w 796615"/>
              <a:gd name="connsiteY239" fmla="*/ 55374 h 83100"/>
              <a:gd name="connsiteX240" fmla="*/ 502223 w 796615"/>
              <a:gd name="connsiteY240" fmla="*/ 56833 h 83100"/>
              <a:gd name="connsiteX241" fmla="*/ 497734 w 796615"/>
              <a:gd name="connsiteY241" fmla="*/ 59786 h 83100"/>
              <a:gd name="connsiteX242" fmla="*/ 496079 w 796615"/>
              <a:gd name="connsiteY242" fmla="*/ 64826 h 83100"/>
              <a:gd name="connsiteX243" fmla="*/ 499309 w 796615"/>
              <a:gd name="connsiteY243" fmla="*/ 71442 h 83100"/>
              <a:gd name="connsiteX244" fmla="*/ 507541 w 796615"/>
              <a:gd name="connsiteY244" fmla="*/ 73649 h 83100"/>
              <a:gd name="connsiteX245" fmla="*/ 576315 w 796615"/>
              <a:gd name="connsiteY245" fmla="*/ 21269 h 83100"/>
              <a:gd name="connsiteX246" fmla="*/ 576315 w 796615"/>
              <a:gd name="connsiteY246" fmla="*/ 30720 h 83100"/>
              <a:gd name="connsiteX247" fmla="*/ 543274 w 796615"/>
              <a:gd name="connsiteY247" fmla="*/ 30720 h 83100"/>
              <a:gd name="connsiteX248" fmla="*/ 543274 w 796615"/>
              <a:gd name="connsiteY248" fmla="*/ 21269 h 83100"/>
              <a:gd name="connsiteX249" fmla="*/ 576315 w 796615"/>
              <a:gd name="connsiteY249" fmla="*/ 21269 h 83100"/>
              <a:gd name="connsiteX250" fmla="*/ 552135 w 796615"/>
              <a:gd name="connsiteY250" fmla="*/ 6776 h 83100"/>
              <a:gd name="connsiteX251" fmla="*/ 563911 w 796615"/>
              <a:gd name="connsiteY251" fmla="*/ 6776 h 83100"/>
              <a:gd name="connsiteX252" fmla="*/ 563911 w 796615"/>
              <a:gd name="connsiteY252" fmla="*/ 64000 h 83100"/>
              <a:gd name="connsiteX253" fmla="*/ 564934 w 796615"/>
              <a:gd name="connsiteY253" fmla="*/ 69160 h 83100"/>
              <a:gd name="connsiteX254" fmla="*/ 567573 w 796615"/>
              <a:gd name="connsiteY254" fmla="*/ 71483 h 83100"/>
              <a:gd name="connsiteX255" fmla="*/ 571155 w 796615"/>
              <a:gd name="connsiteY255" fmla="*/ 72074 h 83100"/>
              <a:gd name="connsiteX256" fmla="*/ 573637 w 796615"/>
              <a:gd name="connsiteY256" fmla="*/ 71877 h 83100"/>
              <a:gd name="connsiteX257" fmla="*/ 575292 w 796615"/>
              <a:gd name="connsiteY257" fmla="*/ 71561 h 83100"/>
              <a:gd name="connsiteX258" fmla="*/ 577419 w 796615"/>
              <a:gd name="connsiteY258" fmla="*/ 81290 h 83100"/>
              <a:gd name="connsiteX259" fmla="*/ 574505 w 796615"/>
              <a:gd name="connsiteY259" fmla="*/ 82077 h 83100"/>
              <a:gd name="connsiteX260" fmla="*/ 569778 w 796615"/>
              <a:gd name="connsiteY260" fmla="*/ 82549 h 83100"/>
              <a:gd name="connsiteX261" fmla="*/ 561113 w 796615"/>
              <a:gd name="connsiteY261" fmla="*/ 80896 h 83100"/>
              <a:gd name="connsiteX262" fmla="*/ 554617 w 796615"/>
              <a:gd name="connsiteY262" fmla="*/ 75540 h 83100"/>
              <a:gd name="connsiteX263" fmla="*/ 552135 w 796615"/>
              <a:gd name="connsiteY263" fmla="*/ 66440 h 83100"/>
              <a:gd name="connsiteX264" fmla="*/ 552135 w 796615"/>
              <a:gd name="connsiteY264" fmla="*/ 6776 h 83100"/>
              <a:gd name="connsiteX265" fmla="*/ 604507 w 796615"/>
              <a:gd name="connsiteY265" fmla="*/ 83100 h 83100"/>
              <a:gd name="connsiteX266" fmla="*/ 594110 w 796615"/>
              <a:gd name="connsiteY266" fmla="*/ 80974 h 83100"/>
              <a:gd name="connsiteX267" fmla="*/ 586746 w 796615"/>
              <a:gd name="connsiteY267" fmla="*/ 74710 h 83100"/>
              <a:gd name="connsiteX268" fmla="*/ 584068 w 796615"/>
              <a:gd name="connsiteY268" fmla="*/ 64668 h 83100"/>
              <a:gd name="connsiteX269" fmla="*/ 586036 w 796615"/>
              <a:gd name="connsiteY269" fmla="*/ 56239 h 83100"/>
              <a:gd name="connsiteX270" fmla="*/ 591354 w 796615"/>
              <a:gd name="connsiteY270" fmla="*/ 51002 h 83100"/>
              <a:gd name="connsiteX271" fmla="*/ 598834 w 796615"/>
              <a:gd name="connsiteY271" fmla="*/ 48088 h 83100"/>
              <a:gd name="connsiteX272" fmla="*/ 607263 w 796615"/>
              <a:gd name="connsiteY272" fmla="*/ 46591 h 83100"/>
              <a:gd name="connsiteX273" fmla="*/ 616086 w 796615"/>
              <a:gd name="connsiteY273" fmla="*/ 45568 h 83100"/>
              <a:gd name="connsiteX274" fmla="*/ 621010 w 796615"/>
              <a:gd name="connsiteY274" fmla="*/ 44190 h 83100"/>
              <a:gd name="connsiteX275" fmla="*/ 622546 w 796615"/>
              <a:gd name="connsiteY275" fmla="*/ 41118 h 83100"/>
              <a:gd name="connsiteX276" fmla="*/ 622546 w 796615"/>
              <a:gd name="connsiteY276" fmla="*/ 40841 h 83100"/>
              <a:gd name="connsiteX277" fmla="*/ 619629 w 796615"/>
              <a:gd name="connsiteY277" fmla="*/ 32847 h 83100"/>
              <a:gd name="connsiteX278" fmla="*/ 611045 w 796615"/>
              <a:gd name="connsiteY278" fmla="*/ 30011 h 83100"/>
              <a:gd name="connsiteX279" fmla="*/ 601671 w 796615"/>
              <a:gd name="connsiteY279" fmla="*/ 32650 h 83100"/>
              <a:gd name="connsiteX280" fmla="*/ 596985 w 796615"/>
              <a:gd name="connsiteY280" fmla="*/ 38439 h 83100"/>
              <a:gd name="connsiteX281" fmla="*/ 585917 w 796615"/>
              <a:gd name="connsiteY281" fmla="*/ 35919 h 83100"/>
              <a:gd name="connsiteX282" fmla="*/ 591667 w 796615"/>
              <a:gd name="connsiteY282" fmla="*/ 27019 h 83100"/>
              <a:gd name="connsiteX283" fmla="*/ 600451 w 796615"/>
              <a:gd name="connsiteY283" fmla="*/ 22056 h 83100"/>
              <a:gd name="connsiteX284" fmla="*/ 610887 w 796615"/>
              <a:gd name="connsiteY284" fmla="*/ 20481 h 83100"/>
              <a:gd name="connsiteX285" fmla="*/ 618567 w 796615"/>
              <a:gd name="connsiteY285" fmla="*/ 21346 h 83100"/>
              <a:gd name="connsiteX286" fmla="*/ 626208 w 796615"/>
              <a:gd name="connsiteY286" fmla="*/ 24418 h 83100"/>
              <a:gd name="connsiteX287" fmla="*/ 632075 w 796615"/>
              <a:gd name="connsiteY287" fmla="*/ 30840 h 83100"/>
              <a:gd name="connsiteX288" fmla="*/ 634360 w 796615"/>
              <a:gd name="connsiteY288" fmla="*/ 41589 h 83100"/>
              <a:gd name="connsiteX289" fmla="*/ 634360 w 796615"/>
              <a:gd name="connsiteY289" fmla="*/ 81761 h 83100"/>
              <a:gd name="connsiteX290" fmla="*/ 622859 w 796615"/>
              <a:gd name="connsiteY290" fmla="*/ 81761 h 83100"/>
              <a:gd name="connsiteX291" fmla="*/ 622859 w 796615"/>
              <a:gd name="connsiteY291" fmla="*/ 73491 h 83100"/>
              <a:gd name="connsiteX292" fmla="*/ 622388 w 796615"/>
              <a:gd name="connsiteY292" fmla="*/ 73491 h 83100"/>
              <a:gd name="connsiteX293" fmla="*/ 618961 w 796615"/>
              <a:gd name="connsiteY293" fmla="*/ 77979 h 83100"/>
              <a:gd name="connsiteX294" fmla="*/ 613091 w 796615"/>
              <a:gd name="connsiteY294" fmla="*/ 81642 h 83100"/>
              <a:gd name="connsiteX295" fmla="*/ 604507 w 796615"/>
              <a:gd name="connsiteY295" fmla="*/ 83100 h 83100"/>
              <a:gd name="connsiteX296" fmla="*/ 607066 w 796615"/>
              <a:gd name="connsiteY296" fmla="*/ 73649 h 83100"/>
              <a:gd name="connsiteX297" fmla="*/ 615417 w 796615"/>
              <a:gd name="connsiteY297" fmla="*/ 71719 h 83100"/>
              <a:gd name="connsiteX298" fmla="*/ 620732 w 796615"/>
              <a:gd name="connsiteY298" fmla="*/ 66678 h 83100"/>
              <a:gd name="connsiteX299" fmla="*/ 622584 w 796615"/>
              <a:gd name="connsiteY299" fmla="*/ 59944 h 83100"/>
              <a:gd name="connsiteX300" fmla="*/ 622584 w 796615"/>
              <a:gd name="connsiteY300" fmla="*/ 52144 h 83100"/>
              <a:gd name="connsiteX301" fmla="*/ 620142 w 796615"/>
              <a:gd name="connsiteY301" fmla="*/ 53326 h 83100"/>
              <a:gd name="connsiteX302" fmla="*/ 616086 w 796615"/>
              <a:gd name="connsiteY302" fmla="*/ 54232 h 83100"/>
              <a:gd name="connsiteX303" fmla="*/ 611635 w 796615"/>
              <a:gd name="connsiteY303" fmla="*/ 54900 h 83100"/>
              <a:gd name="connsiteX304" fmla="*/ 608012 w 796615"/>
              <a:gd name="connsiteY304" fmla="*/ 55374 h 83100"/>
              <a:gd name="connsiteX305" fmla="*/ 601751 w 796615"/>
              <a:gd name="connsiteY305" fmla="*/ 56833 h 83100"/>
              <a:gd name="connsiteX306" fmla="*/ 597260 w 796615"/>
              <a:gd name="connsiteY306" fmla="*/ 59786 h 83100"/>
              <a:gd name="connsiteX307" fmla="*/ 595607 w 796615"/>
              <a:gd name="connsiteY307" fmla="*/ 64826 h 83100"/>
              <a:gd name="connsiteX308" fmla="*/ 598834 w 796615"/>
              <a:gd name="connsiteY308" fmla="*/ 71442 h 83100"/>
              <a:gd name="connsiteX309" fmla="*/ 607066 w 796615"/>
              <a:gd name="connsiteY309" fmla="*/ 73649 h 83100"/>
              <a:gd name="connsiteX310" fmla="*/ 692934 w 796615"/>
              <a:gd name="connsiteY310" fmla="*/ 36038 h 83100"/>
              <a:gd name="connsiteX311" fmla="*/ 682262 w 796615"/>
              <a:gd name="connsiteY311" fmla="*/ 37926 h 83100"/>
              <a:gd name="connsiteX312" fmla="*/ 680135 w 796615"/>
              <a:gd name="connsiteY312" fmla="*/ 34028 h 83100"/>
              <a:gd name="connsiteX313" fmla="*/ 676276 w 796615"/>
              <a:gd name="connsiteY313" fmla="*/ 30995 h 83100"/>
              <a:gd name="connsiteX314" fmla="*/ 670171 w 796615"/>
              <a:gd name="connsiteY314" fmla="*/ 29814 h 83100"/>
              <a:gd name="connsiteX315" fmla="*/ 661822 w 796615"/>
              <a:gd name="connsiteY315" fmla="*/ 32060 h 83100"/>
              <a:gd name="connsiteX316" fmla="*/ 658473 w 796615"/>
              <a:gd name="connsiteY316" fmla="*/ 37771 h 83100"/>
              <a:gd name="connsiteX317" fmla="*/ 660719 w 796615"/>
              <a:gd name="connsiteY317" fmla="*/ 42654 h 83100"/>
              <a:gd name="connsiteX318" fmla="*/ 667966 w 796615"/>
              <a:gd name="connsiteY318" fmla="*/ 45687 h 83100"/>
              <a:gd name="connsiteX319" fmla="*/ 677576 w 796615"/>
              <a:gd name="connsiteY319" fmla="*/ 47891 h 83100"/>
              <a:gd name="connsiteX320" fmla="*/ 690020 w 796615"/>
              <a:gd name="connsiteY320" fmla="*/ 53838 h 83100"/>
              <a:gd name="connsiteX321" fmla="*/ 694115 w 796615"/>
              <a:gd name="connsiteY321" fmla="*/ 64274 h 83100"/>
              <a:gd name="connsiteX322" fmla="*/ 690965 w 796615"/>
              <a:gd name="connsiteY322" fmla="*/ 73965 h 83100"/>
              <a:gd name="connsiteX323" fmla="*/ 682262 w 796615"/>
              <a:gd name="connsiteY323" fmla="*/ 80580 h 83100"/>
              <a:gd name="connsiteX324" fmla="*/ 669383 w 796615"/>
              <a:gd name="connsiteY324" fmla="*/ 82981 h 83100"/>
              <a:gd name="connsiteX325" fmla="*/ 652803 w 796615"/>
              <a:gd name="connsiteY325" fmla="*/ 78650 h 83100"/>
              <a:gd name="connsiteX326" fmla="*/ 644926 w 796615"/>
              <a:gd name="connsiteY326" fmla="*/ 66243 h 83100"/>
              <a:gd name="connsiteX327" fmla="*/ 656308 w 796615"/>
              <a:gd name="connsiteY327" fmla="*/ 64510 h 83100"/>
              <a:gd name="connsiteX328" fmla="*/ 660680 w 796615"/>
              <a:gd name="connsiteY328" fmla="*/ 71245 h 83100"/>
              <a:gd name="connsiteX329" fmla="*/ 669306 w 796615"/>
              <a:gd name="connsiteY329" fmla="*/ 73491 h 83100"/>
              <a:gd name="connsiteX330" fmla="*/ 678560 w 796615"/>
              <a:gd name="connsiteY330" fmla="*/ 71090 h 83100"/>
              <a:gd name="connsiteX331" fmla="*/ 682026 w 796615"/>
              <a:gd name="connsiteY331" fmla="*/ 65142 h 83100"/>
              <a:gd name="connsiteX332" fmla="*/ 679900 w 796615"/>
              <a:gd name="connsiteY332" fmla="*/ 60376 h 83100"/>
              <a:gd name="connsiteX333" fmla="*/ 673478 w 796615"/>
              <a:gd name="connsiteY333" fmla="*/ 57462 h 83100"/>
              <a:gd name="connsiteX334" fmla="*/ 663239 w 796615"/>
              <a:gd name="connsiteY334" fmla="*/ 55216 h 83100"/>
              <a:gd name="connsiteX335" fmla="*/ 650715 w 796615"/>
              <a:gd name="connsiteY335" fmla="*/ 49072 h 83100"/>
              <a:gd name="connsiteX336" fmla="*/ 646698 w 796615"/>
              <a:gd name="connsiteY336" fmla="*/ 38401 h 83100"/>
              <a:gd name="connsiteX337" fmla="*/ 649692 w 796615"/>
              <a:gd name="connsiteY337" fmla="*/ 29026 h 83100"/>
              <a:gd name="connsiteX338" fmla="*/ 657963 w 796615"/>
              <a:gd name="connsiteY338" fmla="*/ 22766 h 83100"/>
              <a:gd name="connsiteX339" fmla="*/ 670051 w 796615"/>
              <a:gd name="connsiteY339" fmla="*/ 20481 h 83100"/>
              <a:gd name="connsiteX340" fmla="*/ 685492 w 796615"/>
              <a:gd name="connsiteY340" fmla="*/ 24734 h 83100"/>
              <a:gd name="connsiteX341" fmla="*/ 692934 w 796615"/>
              <a:gd name="connsiteY341" fmla="*/ 36038 h 83100"/>
              <a:gd name="connsiteX342" fmla="*/ 730697 w 796615"/>
              <a:gd name="connsiteY342" fmla="*/ 82981 h 83100"/>
              <a:gd name="connsiteX343" fmla="*/ 715297 w 796615"/>
              <a:gd name="connsiteY343" fmla="*/ 79161 h 83100"/>
              <a:gd name="connsiteX344" fmla="*/ 705372 w 796615"/>
              <a:gd name="connsiteY344" fmla="*/ 68331 h 83100"/>
              <a:gd name="connsiteX345" fmla="*/ 701906 w 796615"/>
              <a:gd name="connsiteY345" fmla="*/ 51909 h 83100"/>
              <a:gd name="connsiteX346" fmla="*/ 705372 w 796615"/>
              <a:gd name="connsiteY346" fmla="*/ 35525 h 83100"/>
              <a:gd name="connsiteX347" fmla="*/ 715139 w 796615"/>
              <a:gd name="connsiteY347" fmla="*/ 24457 h 83100"/>
              <a:gd name="connsiteX348" fmla="*/ 729867 w 796615"/>
              <a:gd name="connsiteY348" fmla="*/ 20481 h 83100"/>
              <a:gd name="connsiteX349" fmla="*/ 739793 w 796615"/>
              <a:gd name="connsiteY349" fmla="*/ 22175 h 83100"/>
              <a:gd name="connsiteX350" fmla="*/ 748419 w 796615"/>
              <a:gd name="connsiteY350" fmla="*/ 27490 h 83100"/>
              <a:gd name="connsiteX351" fmla="*/ 754444 w 796615"/>
              <a:gd name="connsiteY351" fmla="*/ 36903 h 83100"/>
              <a:gd name="connsiteX352" fmla="*/ 756648 w 796615"/>
              <a:gd name="connsiteY352" fmla="*/ 50886 h 83100"/>
              <a:gd name="connsiteX353" fmla="*/ 756648 w 796615"/>
              <a:gd name="connsiteY353" fmla="*/ 55058 h 83100"/>
              <a:gd name="connsiteX354" fmla="*/ 708563 w 796615"/>
              <a:gd name="connsiteY354" fmla="*/ 55058 h 83100"/>
              <a:gd name="connsiteX355" fmla="*/ 708563 w 796615"/>
              <a:gd name="connsiteY355" fmla="*/ 46239 h 83100"/>
              <a:gd name="connsiteX356" fmla="*/ 745108 w 796615"/>
              <a:gd name="connsiteY356" fmla="*/ 46239 h 83100"/>
              <a:gd name="connsiteX357" fmla="*/ 743220 w 796615"/>
              <a:gd name="connsiteY357" fmla="*/ 38007 h 83100"/>
              <a:gd name="connsiteX358" fmla="*/ 737903 w 796615"/>
              <a:gd name="connsiteY358" fmla="*/ 32295 h 83100"/>
              <a:gd name="connsiteX359" fmla="*/ 729948 w 796615"/>
              <a:gd name="connsiteY359" fmla="*/ 30208 h 83100"/>
              <a:gd name="connsiteX360" fmla="*/ 721283 w 796615"/>
              <a:gd name="connsiteY360" fmla="*/ 32650 h 83100"/>
              <a:gd name="connsiteX361" fmla="*/ 715611 w 796615"/>
              <a:gd name="connsiteY361" fmla="*/ 38952 h 83100"/>
              <a:gd name="connsiteX362" fmla="*/ 713642 w 796615"/>
              <a:gd name="connsiteY362" fmla="*/ 47339 h 83100"/>
              <a:gd name="connsiteX363" fmla="*/ 713642 w 796615"/>
              <a:gd name="connsiteY363" fmla="*/ 54232 h 83100"/>
              <a:gd name="connsiteX364" fmla="*/ 715769 w 796615"/>
              <a:gd name="connsiteY364" fmla="*/ 64552 h 83100"/>
              <a:gd name="connsiteX365" fmla="*/ 721794 w 796615"/>
              <a:gd name="connsiteY365" fmla="*/ 71048 h 83100"/>
              <a:gd name="connsiteX366" fmla="*/ 730813 w 796615"/>
              <a:gd name="connsiteY366" fmla="*/ 73255 h 83100"/>
              <a:gd name="connsiteX367" fmla="*/ 736918 w 796615"/>
              <a:gd name="connsiteY367" fmla="*/ 72309 h 83100"/>
              <a:gd name="connsiteX368" fmla="*/ 741684 w 796615"/>
              <a:gd name="connsiteY368" fmla="*/ 69395 h 83100"/>
              <a:gd name="connsiteX369" fmla="*/ 744756 w 796615"/>
              <a:gd name="connsiteY369" fmla="*/ 64629 h 83100"/>
              <a:gd name="connsiteX370" fmla="*/ 755902 w 796615"/>
              <a:gd name="connsiteY370" fmla="*/ 66637 h 83100"/>
              <a:gd name="connsiteX371" fmla="*/ 751097 w 796615"/>
              <a:gd name="connsiteY371" fmla="*/ 75262 h 83100"/>
              <a:gd name="connsiteX372" fmla="*/ 742472 w 796615"/>
              <a:gd name="connsiteY372" fmla="*/ 80974 h 83100"/>
              <a:gd name="connsiteX373" fmla="*/ 730697 w 796615"/>
              <a:gd name="connsiteY373" fmla="*/ 82981 h 83100"/>
              <a:gd name="connsiteX374" fmla="*/ 795512 w 796615"/>
              <a:gd name="connsiteY374" fmla="*/ 21269 h 83100"/>
              <a:gd name="connsiteX375" fmla="*/ 795512 w 796615"/>
              <a:gd name="connsiteY375" fmla="*/ 30720 h 83100"/>
              <a:gd name="connsiteX376" fmla="*/ 762470 w 796615"/>
              <a:gd name="connsiteY376" fmla="*/ 30720 h 83100"/>
              <a:gd name="connsiteX377" fmla="*/ 762470 w 796615"/>
              <a:gd name="connsiteY377" fmla="*/ 21269 h 83100"/>
              <a:gd name="connsiteX378" fmla="*/ 795512 w 796615"/>
              <a:gd name="connsiteY378" fmla="*/ 21269 h 83100"/>
              <a:gd name="connsiteX379" fmla="*/ 771332 w 796615"/>
              <a:gd name="connsiteY379" fmla="*/ 6776 h 83100"/>
              <a:gd name="connsiteX380" fmla="*/ 783107 w 796615"/>
              <a:gd name="connsiteY380" fmla="*/ 6776 h 83100"/>
              <a:gd name="connsiteX381" fmla="*/ 783107 w 796615"/>
              <a:gd name="connsiteY381" fmla="*/ 64000 h 83100"/>
              <a:gd name="connsiteX382" fmla="*/ 784130 w 796615"/>
              <a:gd name="connsiteY382" fmla="*/ 69160 h 83100"/>
              <a:gd name="connsiteX383" fmla="*/ 786770 w 796615"/>
              <a:gd name="connsiteY383" fmla="*/ 71483 h 83100"/>
              <a:gd name="connsiteX384" fmla="*/ 790355 w 796615"/>
              <a:gd name="connsiteY384" fmla="*/ 72074 h 83100"/>
              <a:gd name="connsiteX385" fmla="*/ 792836 w 796615"/>
              <a:gd name="connsiteY385" fmla="*/ 71877 h 83100"/>
              <a:gd name="connsiteX386" fmla="*/ 794489 w 796615"/>
              <a:gd name="connsiteY386" fmla="*/ 71561 h 83100"/>
              <a:gd name="connsiteX387" fmla="*/ 796615 w 796615"/>
              <a:gd name="connsiteY387" fmla="*/ 81290 h 83100"/>
              <a:gd name="connsiteX388" fmla="*/ 793701 w 796615"/>
              <a:gd name="connsiteY388" fmla="*/ 82077 h 83100"/>
              <a:gd name="connsiteX389" fmla="*/ 788974 w 796615"/>
              <a:gd name="connsiteY389" fmla="*/ 82549 h 83100"/>
              <a:gd name="connsiteX390" fmla="*/ 780309 w 796615"/>
              <a:gd name="connsiteY390" fmla="*/ 80896 h 83100"/>
              <a:gd name="connsiteX391" fmla="*/ 773813 w 796615"/>
              <a:gd name="connsiteY391" fmla="*/ 75540 h 83100"/>
              <a:gd name="connsiteX392" fmla="*/ 771332 w 796615"/>
              <a:gd name="connsiteY392" fmla="*/ 66440 h 83100"/>
              <a:gd name="connsiteX393" fmla="*/ 771332 w 796615"/>
              <a:gd name="connsiteY393" fmla="*/ 6776 h 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</a:cxnLst>
            <a:rect l="l" t="t" r="r" b="b"/>
            <a:pathLst>
              <a:path w="796615" h="83100">
                <a:moveTo>
                  <a:pt x="69589" y="27332"/>
                </a:moveTo>
                <a:lnTo>
                  <a:pt x="57303" y="27332"/>
                </a:lnTo>
                <a:cubicBezTo>
                  <a:pt x="56830" y="24707"/>
                  <a:pt x="55951" y="22397"/>
                  <a:pt x="54664" y="20401"/>
                </a:cubicBezTo>
                <a:cubicBezTo>
                  <a:pt x="53378" y="18407"/>
                  <a:pt x="51802" y="16713"/>
                  <a:pt x="49938" y="15321"/>
                </a:cubicBezTo>
                <a:cubicBezTo>
                  <a:pt x="48074" y="13930"/>
                  <a:pt x="45987" y="12879"/>
                  <a:pt x="43676" y="12172"/>
                </a:cubicBezTo>
                <a:cubicBezTo>
                  <a:pt x="41392" y="11462"/>
                  <a:pt x="38963" y="11107"/>
                  <a:pt x="36390" y="11107"/>
                </a:cubicBezTo>
                <a:cubicBezTo>
                  <a:pt x="31743" y="11107"/>
                  <a:pt x="27582" y="12274"/>
                  <a:pt x="23906" y="14612"/>
                </a:cubicBezTo>
                <a:cubicBezTo>
                  <a:pt x="20256" y="16949"/>
                  <a:pt x="17368" y="20376"/>
                  <a:pt x="15241" y="24892"/>
                </a:cubicBezTo>
                <a:cubicBezTo>
                  <a:pt x="13141" y="29406"/>
                  <a:pt x="12091" y="34921"/>
                  <a:pt x="12091" y="41434"/>
                </a:cubicBezTo>
                <a:cubicBezTo>
                  <a:pt x="12091" y="47997"/>
                  <a:pt x="13141" y="53536"/>
                  <a:pt x="15241" y="58053"/>
                </a:cubicBezTo>
                <a:cubicBezTo>
                  <a:pt x="17368" y="62569"/>
                  <a:pt x="20269" y="65982"/>
                  <a:pt x="23945" y="68292"/>
                </a:cubicBezTo>
                <a:cubicBezTo>
                  <a:pt x="27621" y="70601"/>
                  <a:pt x="31756" y="71758"/>
                  <a:pt x="36351" y="71758"/>
                </a:cubicBezTo>
                <a:cubicBezTo>
                  <a:pt x="38898" y="71758"/>
                  <a:pt x="41313" y="71417"/>
                  <a:pt x="43597" y="70735"/>
                </a:cubicBezTo>
                <a:cubicBezTo>
                  <a:pt x="45908" y="70025"/>
                  <a:pt x="47995" y="68988"/>
                  <a:pt x="49859" y="67624"/>
                </a:cubicBezTo>
                <a:cubicBezTo>
                  <a:pt x="51724" y="66257"/>
                  <a:pt x="53299" y="64591"/>
                  <a:pt x="54586" y="62622"/>
                </a:cubicBezTo>
                <a:cubicBezTo>
                  <a:pt x="55898" y="60626"/>
                  <a:pt x="56804" y="58341"/>
                  <a:pt x="57303" y="55768"/>
                </a:cubicBezTo>
                <a:lnTo>
                  <a:pt x="69589" y="55807"/>
                </a:lnTo>
                <a:cubicBezTo>
                  <a:pt x="68935" y="59772"/>
                  <a:pt x="67660" y="63421"/>
                  <a:pt x="65771" y="66756"/>
                </a:cubicBezTo>
                <a:cubicBezTo>
                  <a:pt x="63905" y="70064"/>
                  <a:pt x="61504" y="72925"/>
                  <a:pt x="58563" y="75343"/>
                </a:cubicBezTo>
                <a:cubicBezTo>
                  <a:pt x="55649" y="77730"/>
                  <a:pt x="52314" y="79582"/>
                  <a:pt x="48560" y="80896"/>
                </a:cubicBezTo>
                <a:cubicBezTo>
                  <a:pt x="44805" y="82208"/>
                  <a:pt x="40709" y="82865"/>
                  <a:pt x="36272" y="82865"/>
                </a:cubicBezTo>
                <a:cubicBezTo>
                  <a:pt x="29288" y="82865"/>
                  <a:pt x="23066" y="81210"/>
                  <a:pt x="17604" y="77902"/>
                </a:cubicBezTo>
                <a:cubicBezTo>
                  <a:pt x="12143" y="74566"/>
                  <a:pt x="7837" y="69803"/>
                  <a:pt x="4687" y="63606"/>
                </a:cubicBezTo>
                <a:cubicBezTo>
                  <a:pt x="1562" y="57409"/>
                  <a:pt x="0" y="50018"/>
                  <a:pt x="0" y="41434"/>
                </a:cubicBezTo>
                <a:cubicBezTo>
                  <a:pt x="0" y="32819"/>
                  <a:pt x="1575" y="25430"/>
                  <a:pt x="4726" y="19258"/>
                </a:cubicBezTo>
                <a:cubicBezTo>
                  <a:pt x="7877" y="13065"/>
                  <a:pt x="12183" y="8312"/>
                  <a:pt x="17644" y="5002"/>
                </a:cubicBezTo>
                <a:cubicBezTo>
                  <a:pt x="23105" y="1669"/>
                  <a:pt x="29314" y="0"/>
                  <a:pt x="36272" y="0"/>
                </a:cubicBezTo>
                <a:cubicBezTo>
                  <a:pt x="40552" y="0"/>
                  <a:pt x="44543" y="618"/>
                  <a:pt x="48245" y="1852"/>
                </a:cubicBezTo>
                <a:cubicBezTo>
                  <a:pt x="51973" y="3061"/>
                  <a:pt x="55321" y="4846"/>
                  <a:pt x="58288" y="7209"/>
                </a:cubicBezTo>
                <a:cubicBezTo>
                  <a:pt x="61255" y="9546"/>
                  <a:pt x="63709" y="12407"/>
                  <a:pt x="65652" y="15793"/>
                </a:cubicBezTo>
                <a:cubicBezTo>
                  <a:pt x="67596" y="19156"/>
                  <a:pt x="68907" y="23002"/>
                  <a:pt x="69589" y="27332"/>
                </a:cubicBezTo>
                <a:close/>
                <a:moveTo>
                  <a:pt x="92544" y="45842"/>
                </a:moveTo>
                <a:lnTo>
                  <a:pt x="92544" y="81761"/>
                </a:lnTo>
                <a:lnTo>
                  <a:pt x="80768" y="81761"/>
                </a:lnTo>
                <a:lnTo>
                  <a:pt x="80768" y="1104"/>
                </a:lnTo>
                <a:lnTo>
                  <a:pt x="92386" y="1104"/>
                </a:lnTo>
                <a:lnTo>
                  <a:pt x="92386" y="31114"/>
                </a:lnTo>
                <a:lnTo>
                  <a:pt x="93134" y="31114"/>
                </a:lnTo>
                <a:cubicBezTo>
                  <a:pt x="94551" y="27859"/>
                  <a:pt x="96719" y="25272"/>
                  <a:pt x="99633" y="23356"/>
                </a:cubicBezTo>
                <a:cubicBezTo>
                  <a:pt x="102547" y="21438"/>
                  <a:pt x="106354" y="20481"/>
                  <a:pt x="111053" y="20481"/>
                </a:cubicBezTo>
                <a:cubicBezTo>
                  <a:pt x="115201" y="20481"/>
                  <a:pt x="118825" y="21332"/>
                  <a:pt x="121922" y="23040"/>
                </a:cubicBezTo>
                <a:cubicBezTo>
                  <a:pt x="125047" y="24748"/>
                  <a:pt x="127465" y="27293"/>
                  <a:pt x="129170" y="30682"/>
                </a:cubicBezTo>
                <a:cubicBezTo>
                  <a:pt x="130903" y="34042"/>
                  <a:pt x="131770" y="38243"/>
                  <a:pt x="131770" y="43283"/>
                </a:cubicBezTo>
                <a:lnTo>
                  <a:pt x="131770" y="81761"/>
                </a:lnTo>
                <a:lnTo>
                  <a:pt x="119992" y="81761"/>
                </a:lnTo>
                <a:lnTo>
                  <a:pt x="119992" y="44703"/>
                </a:lnTo>
                <a:cubicBezTo>
                  <a:pt x="119992" y="40264"/>
                  <a:pt x="118853" y="36826"/>
                  <a:pt x="116568" y="34383"/>
                </a:cubicBezTo>
                <a:cubicBezTo>
                  <a:pt x="114284" y="31915"/>
                  <a:pt x="111106" y="30682"/>
                  <a:pt x="107036" y="30682"/>
                </a:cubicBezTo>
                <a:cubicBezTo>
                  <a:pt x="104252" y="30682"/>
                  <a:pt x="101760" y="31272"/>
                  <a:pt x="99553" y="32453"/>
                </a:cubicBezTo>
                <a:cubicBezTo>
                  <a:pt x="97373" y="33635"/>
                  <a:pt x="95654" y="35367"/>
                  <a:pt x="94393" y="37652"/>
                </a:cubicBezTo>
                <a:cubicBezTo>
                  <a:pt x="93159" y="39909"/>
                  <a:pt x="92544" y="42640"/>
                  <a:pt x="92544" y="45842"/>
                </a:cubicBezTo>
                <a:close/>
                <a:moveTo>
                  <a:pt x="170526" y="82981"/>
                </a:moveTo>
                <a:cubicBezTo>
                  <a:pt x="164853" y="82981"/>
                  <a:pt x="159904" y="81684"/>
                  <a:pt x="155676" y="79083"/>
                </a:cubicBezTo>
                <a:cubicBezTo>
                  <a:pt x="151450" y="76485"/>
                  <a:pt x="148168" y="72847"/>
                  <a:pt x="145830" y="68173"/>
                </a:cubicBezTo>
                <a:cubicBezTo>
                  <a:pt x="143496" y="63501"/>
                  <a:pt x="142326" y="58039"/>
                  <a:pt x="142326" y="51789"/>
                </a:cubicBezTo>
                <a:cubicBezTo>
                  <a:pt x="142326" y="45515"/>
                  <a:pt x="143496" y="40028"/>
                  <a:pt x="145830" y="35329"/>
                </a:cubicBezTo>
                <a:cubicBezTo>
                  <a:pt x="148168" y="30629"/>
                  <a:pt x="151450" y="26978"/>
                  <a:pt x="155676" y="24380"/>
                </a:cubicBezTo>
                <a:cubicBezTo>
                  <a:pt x="159904" y="21779"/>
                  <a:pt x="164853" y="20481"/>
                  <a:pt x="170526" y="20481"/>
                </a:cubicBezTo>
                <a:cubicBezTo>
                  <a:pt x="176196" y="20481"/>
                  <a:pt x="181145" y="21779"/>
                  <a:pt x="185373" y="24380"/>
                </a:cubicBezTo>
                <a:cubicBezTo>
                  <a:pt x="189598" y="26978"/>
                  <a:pt x="192881" y="30629"/>
                  <a:pt x="195219" y="35329"/>
                </a:cubicBezTo>
                <a:cubicBezTo>
                  <a:pt x="197556" y="40028"/>
                  <a:pt x="198723" y="45515"/>
                  <a:pt x="198723" y="51789"/>
                </a:cubicBezTo>
                <a:cubicBezTo>
                  <a:pt x="198723" y="58039"/>
                  <a:pt x="197556" y="63501"/>
                  <a:pt x="195219" y="68173"/>
                </a:cubicBezTo>
                <a:cubicBezTo>
                  <a:pt x="192881" y="72847"/>
                  <a:pt x="189598" y="76485"/>
                  <a:pt x="185373" y="79083"/>
                </a:cubicBezTo>
                <a:cubicBezTo>
                  <a:pt x="181145" y="81684"/>
                  <a:pt x="176196" y="82981"/>
                  <a:pt x="170526" y="82981"/>
                </a:cubicBezTo>
                <a:close/>
                <a:moveTo>
                  <a:pt x="170565" y="73097"/>
                </a:moveTo>
                <a:cubicBezTo>
                  <a:pt x="174241" y="73097"/>
                  <a:pt x="177285" y="72127"/>
                  <a:pt x="179700" y="70183"/>
                </a:cubicBezTo>
                <a:cubicBezTo>
                  <a:pt x="182115" y="68239"/>
                  <a:pt x="183901" y="65652"/>
                  <a:pt x="185057" y="62425"/>
                </a:cubicBezTo>
                <a:cubicBezTo>
                  <a:pt x="186238" y="59195"/>
                  <a:pt x="186829" y="55638"/>
                  <a:pt x="186829" y="51751"/>
                </a:cubicBezTo>
                <a:cubicBezTo>
                  <a:pt x="186829" y="47891"/>
                  <a:pt x="186238" y="44348"/>
                  <a:pt x="185057" y="41118"/>
                </a:cubicBezTo>
                <a:cubicBezTo>
                  <a:pt x="183901" y="37863"/>
                  <a:pt x="182115" y="35248"/>
                  <a:pt x="179700" y="33280"/>
                </a:cubicBezTo>
                <a:cubicBezTo>
                  <a:pt x="177285" y="31311"/>
                  <a:pt x="174241" y="30327"/>
                  <a:pt x="170565" y="30327"/>
                </a:cubicBezTo>
                <a:cubicBezTo>
                  <a:pt x="166863" y="30327"/>
                  <a:pt x="163791" y="31311"/>
                  <a:pt x="161348" y="33280"/>
                </a:cubicBezTo>
                <a:cubicBezTo>
                  <a:pt x="158934" y="35248"/>
                  <a:pt x="157134" y="37863"/>
                  <a:pt x="155953" y="41118"/>
                </a:cubicBezTo>
                <a:cubicBezTo>
                  <a:pt x="154797" y="44348"/>
                  <a:pt x="154220" y="47891"/>
                  <a:pt x="154220" y="51751"/>
                </a:cubicBezTo>
                <a:cubicBezTo>
                  <a:pt x="154220" y="55638"/>
                  <a:pt x="154797" y="59195"/>
                  <a:pt x="155953" y="62425"/>
                </a:cubicBezTo>
                <a:cubicBezTo>
                  <a:pt x="157134" y="65652"/>
                  <a:pt x="158934" y="68239"/>
                  <a:pt x="161348" y="70183"/>
                </a:cubicBezTo>
                <a:cubicBezTo>
                  <a:pt x="163791" y="72127"/>
                  <a:pt x="166863" y="73097"/>
                  <a:pt x="170565" y="73097"/>
                </a:cubicBezTo>
                <a:close/>
                <a:moveTo>
                  <a:pt x="234908" y="82981"/>
                </a:moveTo>
                <a:cubicBezTo>
                  <a:pt x="229238" y="82981"/>
                  <a:pt x="224289" y="81684"/>
                  <a:pt x="220061" y="79083"/>
                </a:cubicBezTo>
                <a:cubicBezTo>
                  <a:pt x="215833" y="76485"/>
                  <a:pt x="212553" y="72847"/>
                  <a:pt x="210216" y="68173"/>
                </a:cubicBezTo>
                <a:cubicBezTo>
                  <a:pt x="207878" y="63501"/>
                  <a:pt x="206711" y="58039"/>
                  <a:pt x="206711" y="51789"/>
                </a:cubicBezTo>
                <a:cubicBezTo>
                  <a:pt x="206711" y="45515"/>
                  <a:pt x="207878" y="40028"/>
                  <a:pt x="210216" y="35329"/>
                </a:cubicBezTo>
                <a:cubicBezTo>
                  <a:pt x="212553" y="30629"/>
                  <a:pt x="215833" y="26978"/>
                  <a:pt x="220061" y="24380"/>
                </a:cubicBezTo>
                <a:cubicBezTo>
                  <a:pt x="224289" y="21779"/>
                  <a:pt x="229238" y="20481"/>
                  <a:pt x="234908" y="20481"/>
                </a:cubicBezTo>
                <a:cubicBezTo>
                  <a:pt x="240581" y="20481"/>
                  <a:pt x="245530" y="21779"/>
                  <a:pt x="249756" y="24380"/>
                </a:cubicBezTo>
                <a:cubicBezTo>
                  <a:pt x="253984" y="26978"/>
                  <a:pt x="257267" y="30629"/>
                  <a:pt x="259601" y="35329"/>
                </a:cubicBezTo>
                <a:cubicBezTo>
                  <a:pt x="261938" y="40028"/>
                  <a:pt x="263108" y="45515"/>
                  <a:pt x="263108" y="51789"/>
                </a:cubicBezTo>
                <a:cubicBezTo>
                  <a:pt x="263108" y="58039"/>
                  <a:pt x="261938" y="63501"/>
                  <a:pt x="259601" y="68173"/>
                </a:cubicBezTo>
                <a:cubicBezTo>
                  <a:pt x="257267" y="72847"/>
                  <a:pt x="253984" y="76485"/>
                  <a:pt x="249756" y="79083"/>
                </a:cubicBezTo>
                <a:cubicBezTo>
                  <a:pt x="245530" y="81684"/>
                  <a:pt x="240581" y="82981"/>
                  <a:pt x="234908" y="82981"/>
                </a:cubicBezTo>
                <a:close/>
                <a:moveTo>
                  <a:pt x="234947" y="73097"/>
                </a:moveTo>
                <a:cubicBezTo>
                  <a:pt x="238624" y="73097"/>
                  <a:pt x="241671" y="72127"/>
                  <a:pt x="244086" y="70183"/>
                </a:cubicBezTo>
                <a:cubicBezTo>
                  <a:pt x="246501" y="68239"/>
                  <a:pt x="248286" y="65652"/>
                  <a:pt x="249442" y="62425"/>
                </a:cubicBezTo>
                <a:cubicBezTo>
                  <a:pt x="250623" y="59195"/>
                  <a:pt x="251214" y="55638"/>
                  <a:pt x="251214" y="51751"/>
                </a:cubicBezTo>
                <a:cubicBezTo>
                  <a:pt x="251214" y="47891"/>
                  <a:pt x="250623" y="44348"/>
                  <a:pt x="249442" y="41118"/>
                </a:cubicBezTo>
                <a:cubicBezTo>
                  <a:pt x="248286" y="37863"/>
                  <a:pt x="246501" y="35248"/>
                  <a:pt x="244086" y="33280"/>
                </a:cubicBezTo>
                <a:cubicBezTo>
                  <a:pt x="241671" y="31311"/>
                  <a:pt x="238624" y="30327"/>
                  <a:pt x="234947" y="30327"/>
                </a:cubicBezTo>
                <a:cubicBezTo>
                  <a:pt x="231246" y="30327"/>
                  <a:pt x="228174" y="31311"/>
                  <a:pt x="225731" y="33280"/>
                </a:cubicBezTo>
                <a:cubicBezTo>
                  <a:pt x="223316" y="35248"/>
                  <a:pt x="221519" y="37863"/>
                  <a:pt x="220336" y="41118"/>
                </a:cubicBezTo>
                <a:cubicBezTo>
                  <a:pt x="219182" y="44348"/>
                  <a:pt x="218603" y="47891"/>
                  <a:pt x="218603" y="51751"/>
                </a:cubicBezTo>
                <a:cubicBezTo>
                  <a:pt x="218603" y="55638"/>
                  <a:pt x="219182" y="59195"/>
                  <a:pt x="220336" y="62425"/>
                </a:cubicBezTo>
                <a:cubicBezTo>
                  <a:pt x="221519" y="65652"/>
                  <a:pt x="223316" y="68239"/>
                  <a:pt x="225731" y="70183"/>
                </a:cubicBezTo>
                <a:cubicBezTo>
                  <a:pt x="228174" y="72127"/>
                  <a:pt x="231246" y="73097"/>
                  <a:pt x="234947" y="73097"/>
                </a:cubicBezTo>
                <a:close/>
                <a:moveTo>
                  <a:pt x="319143" y="36038"/>
                </a:moveTo>
                <a:lnTo>
                  <a:pt x="308468" y="37926"/>
                </a:lnTo>
                <a:cubicBezTo>
                  <a:pt x="308022" y="36562"/>
                  <a:pt x="307315" y="35262"/>
                  <a:pt x="306342" y="34028"/>
                </a:cubicBezTo>
                <a:cubicBezTo>
                  <a:pt x="305396" y="32794"/>
                  <a:pt x="304110" y="31782"/>
                  <a:pt x="302482" y="30995"/>
                </a:cubicBezTo>
                <a:cubicBezTo>
                  <a:pt x="300855" y="30208"/>
                  <a:pt x="298820" y="29814"/>
                  <a:pt x="296380" y="29814"/>
                </a:cubicBezTo>
                <a:cubicBezTo>
                  <a:pt x="293044" y="29814"/>
                  <a:pt x="290261" y="30562"/>
                  <a:pt x="288029" y="32060"/>
                </a:cubicBezTo>
                <a:cubicBezTo>
                  <a:pt x="285797" y="33529"/>
                  <a:pt x="284682" y="35434"/>
                  <a:pt x="284682" y="37771"/>
                </a:cubicBezTo>
                <a:cubicBezTo>
                  <a:pt x="284682" y="39792"/>
                  <a:pt x="285431" y="41420"/>
                  <a:pt x="286925" y="42654"/>
                </a:cubicBezTo>
                <a:cubicBezTo>
                  <a:pt x="288422" y="43888"/>
                  <a:pt x="290837" y="44900"/>
                  <a:pt x="294173" y="45687"/>
                </a:cubicBezTo>
                <a:lnTo>
                  <a:pt x="303782" y="47891"/>
                </a:lnTo>
                <a:cubicBezTo>
                  <a:pt x="309350" y="49178"/>
                  <a:pt x="313498" y="51160"/>
                  <a:pt x="316229" y="53838"/>
                </a:cubicBezTo>
                <a:cubicBezTo>
                  <a:pt x="318957" y="56517"/>
                  <a:pt x="320324" y="59996"/>
                  <a:pt x="320324" y="64274"/>
                </a:cubicBezTo>
                <a:cubicBezTo>
                  <a:pt x="320324" y="67898"/>
                  <a:pt x="319273" y="71128"/>
                  <a:pt x="317174" y="73965"/>
                </a:cubicBezTo>
                <a:cubicBezTo>
                  <a:pt x="315098" y="76773"/>
                  <a:pt x="312197" y="78978"/>
                  <a:pt x="308468" y="80580"/>
                </a:cubicBezTo>
                <a:cubicBezTo>
                  <a:pt x="304767" y="82183"/>
                  <a:pt x="300475" y="82981"/>
                  <a:pt x="295589" y="82981"/>
                </a:cubicBezTo>
                <a:cubicBezTo>
                  <a:pt x="288816" y="82981"/>
                  <a:pt x="283290" y="81539"/>
                  <a:pt x="279009" y="78650"/>
                </a:cubicBezTo>
                <a:cubicBezTo>
                  <a:pt x="274731" y="75736"/>
                  <a:pt x="272106" y="71600"/>
                  <a:pt x="271132" y="66243"/>
                </a:cubicBezTo>
                <a:lnTo>
                  <a:pt x="282517" y="64510"/>
                </a:lnTo>
                <a:cubicBezTo>
                  <a:pt x="283224" y="67477"/>
                  <a:pt x="284682" y="69723"/>
                  <a:pt x="286886" y="71245"/>
                </a:cubicBezTo>
                <a:cubicBezTo>
                  <a:pt x="289093" y="72742"/>
                  <a:pt x="291968" y="73491"/>
                  <a:pt x="295512" y="73491"/>
                </a:cubicBezTo>
                <a:cubicBezTo>
                  <a:pt x="299371" y="73491"/>
                  <a:pt x="302457" y="72689"/>
                  <a:pt x="304767" y="71090"/>
                </a:cubicBezTo>
                <a:cubicBezTo>
                  <a:pt x="307076" y="69459"/>
                  <a:pt x="308233" y="67477"/>
                  <a:pt x="308233" y="65142"/>
                </a:cubicBezTo>
                <a:cubicBezTo>
                  <a:pt x="308233" y="63251"/>
                  <a:pt x="307523" y="61663"/>
                  <a:pt x="306106" y="60376"/>
                </a:cubicBezTo>
                <a:cubicBezTo>
                  <a:pt x="304714" y="59090"/>
                  <a:pt x="302574" y="58119"/>
                  <a:pt x="299687" y="57462"/>
                </a:cubicBezTo>
                <a:lnTo>
                  <a:pt x="289448" y="55216"/>
                </a:lnTo>
                <a:cubicBezTo>
                  <a:pt x="283803" y="53930"/>
                  <a:pt x="279628" y="51881"/>
                  <a:pt x="276924" y="49072"/>
                </a:cubicBezTo>
                <a:cubicBezTo>
                  <a:pt x="274246" y="46264"/>
                  <a:pt x="272907" y="42706"/>
                  <a:pt x="272907" y="38401"/>
                </a:cubicBezTo>
                <a:cubicBezTo>
                  <a:pt x="272907" y="34829"/>
                  <a:pt x="273902" y="31705"/>
                  <a:pt x="275898" y="29026"/>
                </a:cubicBezTo>
                <a:cubicBezTo>
                  <a:pt x="277895" y="26348"/>
                  <a:pt x="280651" y="24260"/>
                  <a:pt x="284169" y="22766"/>
                </a:cubicBezTo>
                <a:cubicBezTo>
                  <a:pt x="287688" y="21241"/>
                  <a:pt x="291719" y="20481"/>
                  <a:pt x="296260" y="20481"/>
                </a:cubicBezTo>
                <a:cubicBezTo>
                  <a:pt x="302798" y="20481"/>
                  <a:pt x="307944" y="21898"/>
                  <a:pt x="311698" y="24734"/>
                </a:cubicBezTo>
                <a:cubicBezTo>
                  <a:pt x="315452" y="27543"/>
                  <a:pt x="317934" y="31311"/>
                  <a:pt x="319143" y="36038"/>
                </a:cubicBezTo>
                <a:close/>
                <a:moveTo>
                  <a:pt x="356903" y="82981"/>
                </a:moveTo>
                <a:cubicBezTo>
                  <a:pt x="350942" y="82981"/>
                  <a:pt x="345810" y="81709"/>
                  <a:pt x="341504" y="79161"/>
                </a:cubicBezTo>
                <a:cubicBezTo>
                  <a:pt x="337226" y="76588"/>
                  <a:pt x="333915" y="72978"/>
                  <a:pt x="331581" y="68331"/>
                </a:cubicBezTo>
                <a:cubicBezTo>
                  <a:pt x="329268" y="63659"/>
                  <a:pt x="328115" y="58183"/>
                  <a:pt x="328115" y="51909"/>
                </a:cubicBezTo>
                <a:cubicBezTo>
                  <a:pt x="328115" y="45712"/>
                  <a:pt x="329268" y="40250"/>
                  <a:pt x="331581" y="35525"/>
                </a:cubicBezTo>
                <a:cubicBezTo>
                  <a:pt x="333915" y="30798"/>
                  <a:pt x="337173" y="27111"/>
                  <a:pt x="341346" y="24457"/>
                </a:cubicBezTo>
                <a:cubicBezTo>
                  <a:pt x="345546" y="21806"/>
                  <a:pt x="350456" y="20481"/>
                  <a:pt x="356077" y="20481"/>
                </a:cubicBezTo>
                <a:cubicBezTo>
                  <a:pt x="359490" y="20481"/>
                  <a:pt x="362797" y="21044"/>
                  <a:pt x="366000" y="22175"/>
                </a:cubicBezTo>
                <a:cubicBezTo>
                  <a:pt x="369205" y="23304"/>
                  <a:pt x="372080" y="25075"/>
                  <a:pt x="374625" y="27490"/>
                </a:cubicBezTo>
                <a:cubicBezTo>
                  <a:pt x="377173" y="29905"/>
                  <a:pt x="379181" y="33044"/>
                  <a:pt x="380650" y="36903"/>
                </a:cubicBezTo>
                <a:cubicBezTo>
                  <a:pt x="382122" y="40738"/>
                  <a:pt x="382857" y="45396"/>
                  <a:pt x="382857" y="50886"/>
                </a:cubicBezTo>
                <a:lnTo>
                  <a:pt x="382857" y="55058"/>
                </a:lnTo>
                <a:lnTo>
                  <a:pt x="334769" y="55058"/>
                </a:lnTo>
                <a:lnTo>
                  <a:pt x="334769" y="46239"/>
                </a:lnTo>
                <a:lnTo>
                  <a:pt x="371318" y="46239"/>
                </a:lnTo>
                <a:cubicBezTo>
                  <a:pt x="371318" y="43139"/>
                  <a:pt x="370688" y="40394"/>
                  <a:pt x="369427" y="38007"/>
                </a:cubicBezTo>
                <a:cubicBezTo>
                  <a:pt x="368168" y="35592"/>
                  <a:pt x="366393" y="33687"/>
                  <a:pt x="364109" y="32295"/>
                </a:cubicBezTo>
                <a:cubicBezTo>
                  <a:pt x="361852" y="30903"/>
                  <a:pt x="359201" y="30208"/>
                  <a:pt x="356154" y="30208"/>
                </a:cubicBezTo>
                <a:cubicBezTo>
                  <a:pt x="352846" y="30208"/>
                  <a:pt x="349957" y="31023"/>
                  <a:pt x="347490" y="32650"/>
                </a:cubicBezTo>
                <a:cubicBezTo>
                  <a:pt x="345047" y="34253"/>
                  <a:pt x="343159" y="36352"/>
                  <a:pt x="341820" y="38952"/>
                </a:cubicBezTo>
                <a:cubicBezTo>
                  <a:pt x="340506" y="41525"/>
                  <a:pt x="339849" y="44320"/>
                  <a:pt x="339849" y="47339"/>
                </a:cubicBezTo>
                <a:lnTo>
                  <a:pt x="339849" y="54232"/>
                </a:lnTo>
                <a:cubicBezTo>
                  <a:pt x="339849" y="58275"/>
                  <a:pt x="340558" y="61715"/>
                  <a:pt x="341978" y="64552"/>
                </a:cubicBezTo>
                <a:cubicBezTo>
                  <a:pt x="343420" y="67385"/>
                  <a:pt x="345430" y="69553"/>
                  <a:pt x="348003" y="71048"/>
                </a:cubicBezTo>
                <a:cubicBezTo>
                  <a:pt x="350576" y="72520"/>
                  <a:pt x="353581" y="73255"/>
                  <a:pt x="357022" y="73255"/>
                </a:cubicBezTo>
                <a:cubicBezTo>
                  <a:pt x="359254" y="73255"/>
                  <a:pt x="361289" y="72939"/>
                  <a:pt x="363124" y="72309"/>
                </a:cubicBezTo>
                <a:cubicBezTo>
                  <a:pt x="364963" y="71652"/>
                  <a:pt x="366551" y="70682"/>
                  <a:pt x="367891" y="69395"/>
                </a:cubicBezTo>
                <a:cubicBezTo>
                  <a:pt x="369230" y="68109"/>
                  <a:pt x="370253" y="66520"/>
                  <a:pt x="370963" y="64629"/>
                </a:cubicBezTo>
                <a:lnTo>
                  <a:pt x="382108" y="66637"/>
                </a:lnTo>
                <a:cubicBezTo>
                  <a:pt x="381216" y="69920"/>
                  <a:pt x="379613" y="72795"/>
                  <a:pt x="377304" y="75262"/>
                </a:cubicBezTo>
                <a:cubicBezTo>
                  <a:pt x="375019" y="77705"/>
                  <a:pt x="372144" y="79607"/>
                  <a:pt x="368678" y="80974"/>
                </a:cubicBezTo>
                <a:cubicBezTo>
                  <a:pt x="365240" y="82313"/>
                  <a:pt x="361314" y="82981"/>
                  <a:pt x="356903" y="82981"/>
                </a:cubicBezTo>
                <a:close/>
                <a:moveTo>
                  <a:pt x="443039" y="82942"/>
                </a:moveTo>
                <a:cubicBezTo>
                  <a:pt x="438154" y="82942"/>
                  <a:pt x="433795" y="81695"/>
                  <a:pt x="429964" y="79202"/>
                </a:cubicBezTo>
                <a:cubicBezTo>
                  <a:pt x="426157" y="76682"/>
                  <a:pt x="423162" y="73097"/>
                  <a:pt x="420983" y="68450"/>
                </a:cubicBezTo>
                <a:cubicBezTo>
                  <a:pt x="418832" y="63775"/>
                  <a:pt x="417753" y="58169"/>
                  <a:pt x="417753" y="51634"/>
                </a:cubicBezTo>
                <a:cubicBezTo>
                  <a:pt x="417753" y="45096"/>
                  <a:pt x="418843" y="39504"/>
                  <a:pt x="421022" y="34854"/>
                </a:cubicBezTo>
                <a:cubicBezTo>
                  <a:pt x="423229" y="30208"/>
                  <a:pt x="426248" y="26650"/>
                  <a:pt x="430080" y="24183"/>
                </a:cubicBezTo>
                <a:cubicBezTo>
                  <a:pt x="433915" y="21715"/>
                  <a:pt x="438259" y="20481"/>
                  <a:pt x="443117" y="20481"/>
                </a:cubicBezTo>
                <a:cubicBezTo>
                  <a:pt x="446871" y="20481"/>
                  <a:pt x="449890" y="21111"/>
                  <a:pt x="452175" y="22372"/>
                </a:cubicBezTo>
                <a:cubicBezTo>
                  <a:pt x="454487" y="23606"/>
                  <a:pt x="456270" y="25048"/>
                  <a:pt x="457532" y="26703"/>
                </a:cubicBezTo>
                <a:cubicBezTo>
                  <a:pt x="458818" y="28358"/>
                  <a:pt x="459816" y="29814"/>
                  <a:pt x="460526" y="31075"/>
                </a:cubicBezTo>
                <a:lnTo>
                  <a:pt x="461233" y="31075"/>
                </a:lnTo>
                <a:lnTo>
                  <a:pt x="461233" y="1104"/>
                </a:lnTo>
                <a:lnTo>
                  <a:pt x="473008" y="1104"/>
                </a:lnTo>
                <a:lnTo>
                  <a:pt x="473008" y="81761"/>
                </a:lnTo>
                <a:lnTo>
                  <a:pt x="461510" y="81761"/>
                </a:lnTo>
                <a:lnTo>
                  <a:pt x="461510" y="72348"/>
                </a:lnTo>
                <a:lnTo>
                  <a:pt x="460526" y="72348"/>
                </a:lnTo>
                <a:cubicBezTo>
                  <a:pt x="459816" y="73635"/>
                  <a:pt x="458793" y="75104"/>
                  <a:pt x="457454" y="76759"/>
                </a:cubicBezTo>
                <a:cubicBezTo>
                  <a:pt x="456140" y="78415"/>
                  <a:pt x="454329" y="79856"/>
                  <a:pt x="452017" y="81093"/>
                </a:cubicBezTo>
                <a:cubicBezTo>
                  <a:pt x="449707" y="82327"/>
                  <a:pt x="446716" y="82942"/>
                  <a:pt x="443039" y="82942"/>
                </a:cubicBezTo>
                <a:close/>
                <a:moveTo>
                  <a:pt x="445637" y="72900"/>
                </a:moveTo>
                <a:cubicBezTo>
                  <a:pt x="449025" y="72900"/>
                  <a:pt x="451887" y="72007"/>
                  <a:pt x="454224" y="70222"/>
                </a:cubicBezTo>
                <a:cubicBezTo>
                  <a:pt x="456586" y="68411"/>
                  <a:pt x="458372" y="65902"/>
                  <a:pt x="459580" y="62700"/>
                </a:cubicBezTo>
                <a:cubicBezTo>
                  <a:pt x="460814" y="59497"/>
                  <a:pt x="461430" y="55768"/>
                  <a:pt x="461430" y="51515"/>
                </a:cubicBezTo>
                <a:cubicBezTo>
                  <a:pt x="461430" y="47314"/>
                  <a:pt x="460825" y="43638"/>
                  <a:pt x="459619" y="40488"/>
                </a:cubicBezTo>
                <a:cubicBezTo>
                  <a:pt x="458410" y="37336"/>
                  <a:pt x="456639" y="34882"/>
                  <a:pt x="454301" y="33121"/>
                </a:cubicBezTo>
                <a:cubicBezTo>
                  <a:pt x="451964" y="31364"/>
                  <a:pt x="449078" y="30485"/>
                  <a:pt x="445637" y="30485"/>
                </a:cubicBezTo>
                <a:cubicBezTo>
                  <a:pt x="442094" y="30485"/>
                  <a:pt x="439141" y="31402"/>
                  <a:pt x="436776" y="33241"/>
                </a:cubicBezTo>
                <a:cubicBezTo>
                  <a:pt x="434414" y="35079"/>
                  <a:pt x="432628" y="37585"/>
                  <a:pt x="431419" y="40763"/>
                </a:cubicBezTo>
                <a:cubicBezTo>
                  <a:pt x="430238" y="43940"/>
                  <a:pt x="429648" y="47525"/>
                  <a:pt x="429648" y="51515"/>
                </a:cubicBezTo>
                <a:cubicBezTo>
                  <a:pt x="429648" y="55557"/>
                  <a:pt x="430252" y="59195"/>
                  <a:pt x="431461" y="62425"/>
                </a:cubicBezTo>
                <a:cubicBezTo>
                  <a:pt x="432667" y="65652"/>
                  <a:pt x="434452" y="68214"/>
                  <a:pt x="436815" y="70102"/>
                </a:cubicBezTo>
                <a:cubicBezTo>
                  <a:pt x="439205" y="71969"/>
                  <a:pt x="442146" y="72900"/>
                  <a:pt x="445637" y="72900"/>
                </a:cubicBezTo>
                <a:close/>
                <a:moveTo>
                  <a:pt x="504982" y="83100"/>
                </a:moveTo>
                <a:cubicBezTo>
                  <a:pt x="501147" y="83100"/>
                  <a:pt x="497682" y="82391"/>
                  <a:pt x="494585" y="80974"/>
                </a:cubicBezTo>
                <a:cubicBezTo>
                  <a:pt x="491485" y="79529"/>
                  <a:pt x="489031" y="77442"/>
                  <a:pt x="487218" y="74710"/>
                </a:cubicBezTo>
                <a:cubicBezTo>
                  <a:pt x="485432" y="71982"/>
                  <a:pt x="484539" y="68633"/>
                  <a:pt x="484539" y="64668"/>
                </a:cubicBezTo>
                <a:cubicBezTo>
                  <a:pt x="484539" y="61255"/>
                  <a:pt x="485197" y="58446"/>
                  <a:pt x="486511" y="56239"/>
                </a:cubicBezTo>
                <a:cubicBezTo>
                  <a:pt x="487822" y="54035"/>
                  <a:pt x="489594" y="52289"/>
                  <a:pt x="491826" y="51002"/>
                </a:cubicBezTo>
                <a:cubicBezTo>
                  <a:pt x="494058" y="49716"/>
                  <a:pt x="496553" y="48745"/>
                  <a:pt x="499309" y="48088"/>
                </a:cubicBezTo>
                <a:cubicBezTo>
                  <a:pt x="502068" y="47431"/>
                  <a:pt x="504876" y="46932"/>
                  <a:pt x="507738" y="46591"/>
                </a:cubicBezTo>
                <a:cubicBezTo>
                  <a:pt x="511362" y="46172"/>
                  <a:pt x="514301" y="45831"/>
                  <a:pt x="516560" y="45568"/>
                </a:cubicBezTo>
                <a:cubicBezTo>
                  <a:pt x="518817" y="45279"/>
                  <a:pt x="520459" y="44819"/>
                  <a:pt x="521482" y="44190"/>
                </a:cubicBezTo>
                <a:cubicBezTo>
                  <a:pt x="522507" y="43560"/>
                  <a:pt x="523018" y="42534"/>
                  <a:pt x="523018" y="41118"/>
                </a:cubicBezTo>
                <a:lnTo>
                  <a:pt x="523018" y="40841"/>
                </a:lnTo>
                <a:cubicBezTo>
                  <a:pt x="523018" y="37402"/>
                  <a:pt x="522047" y="34738"/>
                  <a:pt x="520104" y="32847"/>
                </a:cubicBezTo>
                <a:cubicBezTo>
                  <a:pt x="518188" y="30956"/>
                  <a:pt x="515326" y="30011"/>
                  <a:pt x="511520" y="30011"/>
                </a:cubicBezTo>
                <a:cubicBezTo>
                  <a:pt x="507555" y="30011"/>
                  <a:pt x="504430" y="30890"/>
                  <a:pt x="502145" y="32650"/>
                </a:cubicBezTo>
                <a:cubicBezTo>
                  <a:pt x="499889" y="34383"/>
                  <a:pt x="498325" y="36313"/>
                  <a:pt x="497460" y="38439"/>
                </a:cubicBezTo>
                <a:lnTo>
                  <a:pt x="486392" y="35919"/>
                </a:lnTo>
                <a:cubicBezTo>
                  <a:pt x="487706" y="32243"/>
                  <a:pt x="489622" y="29276"/>
                  <a:pt x="492142" y="27019"/>
                </a:cubicBezTo>
                <a:cubicBezTo>
                  <a:pt x="494690" y="24734"/>
                  <a:pt x="497615" y="23079"/>
                  <a:pt x="500926" y="22056"/>
                </a:cubicBezTo>
                <a:cubicBezTo>
                  <a:pt x="504233" y="21005"/>
                  <a:pt x="507710" y="20481"/>
                  <a:pt x="511362" y="20481"/>
                </a:cubicBezTo>
                <a:cubicBezTo>
                  <a:pt x="513777" y="20481"/>
                  <a:pt x="516336" y="20770"/>
                  <a:pt x="519042" y="21346"/>
                </a:cubicBezTo>
                <a:cubicBezTo>
                  <a:pt x="521773" y="21898"/>
                  <a:pt x="524318" y="22921"/>
                  <a:pt x="526680" y="24418"/>
                </a:cubicBezTo>
                <a:cubicBezTo>
                  <a:pt x="529070" y="25915"/>
                  <a:pt x="531028" y="28056"/>
                  <a:pt x="532550" y="30840"/>
                </a:cubicBezTo>
                <a:cubicBezTo>
                  <a:pt x="534072" y="33596"/>
                  <a:pt x="534834" y="37178"/>
                  <a:pt x="534834" y="41589"/>
                </a:cubicBezTo>
                <a:lnTo>
                  <a:pt x="534834" y="81761"/>
                </a:lnTo>
                <a:lnTo>
                  <a:pt x="523334" y="81761"/>
                </a:lnTo>
                <a:lnTo>
                  <a:pt x="523334" y="73491"/>
                </a:lnTo>
                <a:lnTo>
                  <a:pt x="522862" y="73491"/>
                </a:lnTo>
                <a:cubicBezTo>
                  <a:pt x="522100" y="75013"/>
                  <a:pt x="520958" y="76510"/>
                  <a:pt x="519435" y="77979"/>
                </a:cubicBezTo>
                <a:cubicBezTo>
                  <a:pt x="517910" y="79452"/>
                  <a:pt x="515956" y="80672"/>
                  <a:pt x="513566" y="81642"/>
                </a:cubicBezTo>
                <a:cubicBezTo>
                  <a:pt x="511176" y="82615"/>
                  <a:pt x="508315" y="83100"/>
                  <a:pt x="504982" y="83100"/>
                </a:cubicBezTo>
                <a:close/>
                <a:moveTo>
                  <a:pt x="507541" y="73649"/>
                </a:moveTo>
                <a:cubicBezTo>
                  <a:pt x="510796" y="73649"/>
                  <a:pt x="513580" y="73005"/>
                  <a:pt x="515889" y="71719"/>
                </a:cubicBezTo>
                <a:cubicBezTo>
                  <a:pt x="518227" y="70432"/>
                  <a:pt x="519998" y="68752"/>
                  <a:pt x="521207" y="66678"/>
                </a:cubicBezTo>
                <a:cubicBezTo>
                  <a:pt x="522441" y="64577"/>
                  <a:pt x="523059" y="62331"/>
                  <a:pt x="523059" y="59944"/>
                </a:cubicBezTo>
                <a:lnTo>
                  <a:pt x="523059" y="52144"/>
                </a:lnTo>
                <a:cubicBezTo>
                  <a:pt x="522638" y="52566"/>
                  <a:pt x="521823" y="52959"/>
                  <a:pt x="520616" y="53326"/>
                </a:cubicBezTo>
                <a:cubicBezTo>
                  <a:pt x="519435" y="53667"/>
                  <a:pt x="518082" y="53969"/>
                  <a:pt x="516560" y="54232"/>
                </a:cubicBezTo>
                <a:cubicBezTo>
                  <a:pt x="515038" y="54468"/>
                  <a:pt x="513555" y="54692"/>
                  <a:pt x="512110" y="54900"/>
                </a:cubicBezTo>
                <a:cubicBezTo>
                  <a:pt x="510666" y="55086"/>
                  <a:pt x="509457" y="55244"/>
                  <a:pt x="508486" y="55374"/>
                </a:cubicBezTo>
                <a:cubicBezTo>
                  <a:pt x="506202" y="55663"/>
                  <a:pt x="504114" y="56148"/>
                  <a:pt x="502223" y="56833"/>
                </a:cubicBezTo>
                <a:cubicBezTo>
                  <a:pt x="500360" y="57515"/>
                  <a:pt x="498863" y="58499"/>
                  <a:pt x="497734" y="59786"/>
                </a:cubicBezTo>
                <a:cubicBezTo>
                  <a:pt x="496631" y="61044"/>
                  <a:pt x="496079" y="62725"/>
                  <a:pt x="496079" y="64826"/>
                </a:cubicBezTo>
                <a:cubicBezTo>
                  <a:pt x="496079" y="67740"/>
                  <a:pt x="497158" y="69947"/>
                  <a:pt x="499309" y="71442"/>
                </a:cubicBezTo>
                <a:cubicBezTo>
                  <a:pt x="501463" y="72914"/>
                  <a:pt x="504206" y="73649"/>
                  <a:pt x="507541" y="73649"/>
                </a:cubicBezTo>
                <a:close/>
                <a:moveTo>
                  <a:pt x="576315" y="21269"/>
                </a:moveTo>
                <a:lnTo>
                  <a:pt x="576315" y="30720"/>
                </a:lnTo>
                <a:lnTo>
                  <a:pt x="543274" y="30720"/>
                </a:lnTo>
                <a:lnTo>
                  <a:pt x="543274" y="21269"/>
                </a:lnTo>
                <a:lnTo>
                  <a:pt x="576315" y="21269"/>
                </a:lnTo>
                <a:close/>
                <a:moveTo>
                  <a:pt x="552135" y="6776"/>
                </a:moveTo>
                <a:lnTo>
                  <a:pt x="563911" y="6776"/>
                </a:lnTo>
                <a:lnTo>
                  <a:pt x="563911" y="64000"/>
                </a:lnTo>
                <a:cubicBezTo>
                  <a:pt x="563911" y="66285"/>
                  <a:pt x="564252" y="68004"/>
                  <a:pt x="564934" y="69160"/>
                </a:cubicBezTo>
                <a:cubicBezTo>
                  <a:pt x="565616" y="70288"/>
                  <a:pt x="566498" y="71062"/>
                  <a:pt x="567573" y="71483"/>
                </a:cubicBezTo>
                <a:cubicBezTo>
                  <a:pt x="568677" y="71877"/>
                  <a:pt x="569869" y="72074"/>
                  <a:pt x="571155" y="72074"/>
                </a:cubicBezTo>
                <a:cubicBezTo>
                  <a:pt x="572101" y="72074"/>
                  <a:pt x="572930" y="72007"/>
                  <a:pt x="573637" y="71877"/>
                </a:cubicBezTo>
                <a:cubicBezTo>
                  <a:pt x="574347" y="71744"/>
                  <a:pt x="574898" y="71639"/>
                  <a:pt x="575292" y="71561"/>
                </a:cubicBezTo>
                <a:lnTo>
                  <a:pt x="577419" y="81290"/>
                </a:lnTo>
                <a:cubicBezTo>
                  <a:pt x="576737" y="81551"/>
                  <a:pt x="575764" y="81814"/>
                  <a:pt x="574505" y="82077"/>
                </a:cubicBezTo>
                <a:cubicBezTo>
                  <a:pt x="573243" y="82366"/>
                  <a:pt x="571668" y="82524"/>
                  <a:pt x="569778" y="82549"/>
                </a:cubicBezTo>
                <a:cubicBezTo>
                  <a:pt x="566681" y="82601"/>
                  <a:pt x="563792" y="82050"/>
                  <a:pt x="561113" y="80896"/>
                </a:cubicBezTo>
                <a:cubicBezTo>
                  <a:pt x="558435" y="79740"/>
                  <a:pt x="556269" y="77955"/>
                  <a:pt x="554617" y="75540"/>
                </a:cubicBezTo>
                <a:cubicBezTo>
                  <a:pt x="552962" y="73122"/>
                  <a:pt x="552135" y="70091"/>
                  <a:pt x="552135" y="66440"/>
                </a:cubicBezTo>
                <a:lnTo>
                  <a:pt x="552135" y="6776"/>
                </a:lnTo>
                <a:close/>
                <a:moveTo>
                  <a:pt x="604507" y="83100"/>
                </a:moveTo>
                <a:cubicBezTo>
                  <a:pt x="600673" y="83100"/>
                  <a:pt x="597207" y="82391"/>
                  <a:pt x="594110" y="80974"/>
                </a:cubicBezTo>
                <a:cubicBezTo>
                  <a:pt x="591010" y="79529"/>
                  <a:pt x="588556" y="77442"/>
                  <a:pt x="586746" y="74710"/>
                </a:cubicBezTo>
                <a:cubicBezTo>
                  <a:pt x="584960" y="71982"/>
                  <a:pt x="584068" y="68633"/>
                  <a:pt x="584068" y="64668"/>
                </a:cubicBezTo>
                <a:cubicBezTo>
                  <a:pt x="584068" y="61255"/>
                  <a:pt x="584722" y="58446"/>
                  <a:pt x="586036" y="56239"/>
                </a:cubicBezTo>
                <a:cubicBezTo>
                  <a:pt x="587348" y="54035"/>
                  <a:pt x="589122" y="52289"/>
                  <a:pt x="591354" y="51002"/>
                </a:cubicBezTo>
                <a:cubicBezTo>
                  <a:pt x="593583" y="49716"/>
                  <a:pt x="596078" y="48745"/>
                  <a:pt x="598834" y="48088"/>
                </a:cubicBezTo>
                <a:cubicBezTo>
                  <a:pt x="601593" y="47431"/>
                  <a:pt x="604402" y="46932"/>
                  <a:pt x="607263" y="46591"/>
                </a:cubicBezTo>
                <a:cubicBezTo>
                  <a:pt x="610887" y="46172"/>
                  <a:pt x="613829" y="45831"/>
                  <a:pt x="616086" y="45568"/>
                </a:cubicBezTo>
                <a:cubicBezTo>
                  <a:pt x="618342" y="45279"/>
                  <a:pt x="619984" y="44819"/>
                  <a:pt x="621010" y="44190"/>
                </a:cubicBezTo>
                <a:cubicBezTo>
                  <a:pt x="622033" y="43560"/>
                  <a:pt x="622546" y="42534"/>
                  <a:pt x="622546" y="41118"/>
                </a:cubicBezTo>
                <a:lnTo>
                  <a:pt x="622546" y="40841"/>
                </a:lnTo>
                <a:cubicBezTo>
                  <a:pt x="622546" y="37402"/>
                  <a:pt x="621572" y="34738"/>
                  <a:pt x="619629" y="32847"/>
                </a:cubicBezTo>
                <a:cubicBezTo>
                  <a:pt x="617713" y="30956"/>
                  <a:pt x="614852" y="30011"/>
                  <a:pt x="611045" y="30011"/>
                </a:cubicBezTo>
                <a:cubicBezTo>
                  <a:pt x="607080" y="30011"/>
                  <a:pt x="603955" y="30890"/>
                  <a:pt x="601671" y="32650"/>
                </a:cubicBezTo>
                <a:cubicBezTo>
                  <a:pt x="599414" y="34383"/>
                  <a:pt x="597850" y="36313"/>
                  <a:pt x="596985" y="38439"/>
                </a:cubicBezTo>
                <a:lnTo>
                  <a:pt x="585917" y="35919"/>
                </a:lnTo>
                <a:cubicBezTo>
                  <a:pt x="587231" y="32243"/>
                  <a:pt x="589147" y="29276"/>
                  <a:pt x="591667" y="27019"/>
                </a:cubicBezTo>
                <a:cubicBezTo>
                  <a:pt x="594215" y="24734"/>
                  <a:pt x="597143" y="23079"/>
                  <a:pt x="600451" y="22056"/>
                </a:cubicBezTo>
                <a:cubicBezTo>
                  <a:pt x="603758" y="21005"/>
                  <a:pt x="607238" y="20481"/>
                  <a:pt x="610887" y="20481"/>
                </a:cubicBezTo>
                <a:cubicBezTo>
                  <a:pt x="613302" y="20481"/>
                  <a:pt x="615864" y="20770"/>
                  <a:pt x="618567" y="21346"/>
                </a:cubicBezTo>
                <a:cubicBezTo>
                  <a:pt x="621298" y="21898"/>
                  <a:pt x="623843" y="22921"/>
                  <a:pt x="626208" y="24418"/>
                </a:cubicBezTo>
                <a:cubicBezTo>
                  <a:pt x="628595" y="25915"/>
                  <a:pt x="630553" y="28056"/>
                  <a:pt x="632075" y="30840"/>
                </a:cubicBezTo>
                <a:cubicBezTo>
                  <a:pt x="633597" y="33596"/>
                  <a:pt x="634360" y="37178"/>
                  <a:pt x="634360" y="41589"/>
                </a:cubicBezTo>
                <a:lnTo>
                  <a:pt x="634360" y="81761"/>
                </a:lnTo>
                <a:lnTo>
                  <a:pt x="622859" y="81761"/>
                </a:lnTo>
                <a:lnTo>
                  <a:pt x="622859" y="73491"/>
                </a:lnTo>
                <a:lnTo>
                  <a:pt x="622388" y="73491"/>
                </a:lnTo>
                <a:cubicBezTo>
                  <a:pt x="621625" y="75013"/>
                  <a:pt x="620483" y="76510"/>
                  <a:pt x="618961" y="77979"/>
                </a:cubicBezTo>
                <a:cubicBezTo>
                  <a:pt x="617439" y="79452"/>
                  <a:pt x="615481" y="80672"/>
                  <a:pt x="613091" y="81642"/>
                </a:cubicBezTo>
                <a:cubicBezTo>
                  <a:pt x="610704" y="82615"/>
                  <a:pt x="607843" y="83100"/>
                  <a:pt x="604507" y="83100"/>
                </a:cubicBezTo>
                <a:close/>
                <a:moveTo>
                  <a:pt x="607066" y="73649"/>
                </a:moveTo>
                <a:cubicBezTo>
                  <a:pt x="610321" y="73649"/>
                  <a:pt x="613105" y="73005"/>
                  <a:pt x="615417" y="71719"/>
                </a:cubicBezTo>
                <a:cubicBezTo>
                  <a:pt x="617752" y="70432"/>
                  <a:pt x="619526" y="68752"/>
                  <a:pt x="620732" y="66678"/>
                </a:cubicBezTo>
                <a:cubicBezTo>
                  <a:pt x="621966" y="64577"/>
                  <a:pt x="622584" y="62331"/>
                  <a:pt x="622584" y="59944"/>
                </a:cubicBezTo>
                <a:lnTo>
                  <a:pt x="622584" y="52144"/>
                </a:lnTo>
                <a:cubicBezTo>
                  <a:pt x="622163" y="52566"/>
                  <a:pt x="621351" y="52959"/>
                  <a:pt x="620142" y="53326"/>
                </a:cubicBezTo>
                <a:cubicBezTo>
                  <a:pt x="618961" y="53667"/>
                  <a:pt x="617608" y="53969"/>
                  <a:pt x="616086" y="54232"/>
                </a:cubicBezTo>
                <a:cubicBezTo>
                  <a:pt x="614563" y="54468"/>
                  <a:pt x="613080" y="54692"/>
                  <a:pt x="611635" y="54900"/>
                </a:cubicBezTo>
                <a:cubicBezTo>
                  <a:pt x="610191" y="55086"/>
                  <a:pt x="608982" y="55244"/>
                  <a:pt x="608012" y="55374"/>
                </a:cubicBezTo>
                <a:cubicBezTo>
                  <a:pt x="605727" y="55663"/>
                  <a:pt x="603639" y="56148"/>
                  <a:pt x="601751" y="56833"/>
                </a:cubicBezTo>
                <a:cubicBezTo>
                  <a:pt x="599885" y="57515"/>
                  <a:pt x="598388" y="58499"/>
                  <a:pt x="597260" y="59786"/>
                </a:cubicBezTo>
                <a:cubicBezTo>
                  <a:pt x="596159" y="61044"/>
                  <a:pt x="595607" y="62725"/>
                  <a:pt x="595607" y="64826"/>
                </a:cubicBezTo>
                <a:cubicBezTo>
                  <a:pt x="595607" y="67740"/>
                  <a:pt x="596683" y="69947"/>
                  <a:pt x="598834" y="71442"/>
                </a:cubicBezTo>
                <a:cubicBezTo>
                  <a:pt x="600989" y="72914"/>
                  <a:pt x="603734" y="73649"/>
                  <a:pt x="607066" y="73649"/>
                </a:cubicBezTo>
                <a:close/>
                <a:moveTo>
                  <a:pt x="692934" y="36038"/>
                </a:moveTo>
                <a:lnTo>
                  <a:pt x="682262" y="37926"/>
                </a:lnTo>
                <a:cubicBezTo>
                  <a:pt x="681816" y="36562"/>
                  <a:pt x="681106" y="35262"/>
                  <a:pt x="680135" y="34028"/>
                </a:cubicBezTo>
                <a:cubicBezTo>
                  <a:pt x="679190" y="32794"/>
                  <a:pt x="677903" y="31782"/>
                  <a:pt x="676276" y="30995"/>
                </a:cubicBezTo>
                <a:cubicBezTo>
                  <a:pt x="674648" y="30208"/>
                  <a:pt x="672613" y="29814"/>
                  <a:pt x="670171" y="29814"/>
                </a:cubicBezTo>
                <a:cubicBezTo>
                  <a:pt x="666835" y="29814"/>
                  <a:pt x="664054" y="30562"/>
                  <a:pt x="661822" y="32060"/>
                </a:cubicBezTo>
                <a:cubicBezTo>
                  <a:pt x="659590" y="33529"/>
                  <a:pt x="658473" y="35434"/>
                  <a:pt x="658473" y="37771"/>
                </a:cubicBezTo>
                <a:cubicBezTo>
                  <a:pt x="658473" y="39792"/>
                  <a:pt x="659222" y="41420"/>
                  <a:pt x="660719" y="42654"/>
                </a:cubicBezTo>
                <a:cubicBezTo>
                  <a:pt x="662216" y="43888"/>
                  <a:pt x="664631" y="44900"/>
                  <a:pt x="667966" y="45687"/>
                </a:cubicBezTo>
                <a:lnTo>
                  <a:pt x="677576" y="47891"/>
                </a:lnTo>
                <a:cubicBezTo>
                  <a:pt x="683141" y="49178"/>
                  <a:pt x="687289" y="51160"/>
                  <a:pt x="690020" y="53838"/>
                </a:cubicBezTo>
                <a:cubicBezTo>
                  <a:pt x="692751" y="56517"/>
                  <a:pt x="694115" y="59996"/>
                  <a:pt x="694115" y="64274"/>
                </a:cubicBezTo>
                <a:cubicBezTo>
                  <a:pt x="694115" y="67898"/>
                  <a:pt x="693067" y="71128"/>
                  <a:pt x="690965" y="73965"/>
                </a:cubicBezTo>
                <a:cubicBezTo>
                  <a:pt x="688891" y="76773"/>
                  <a:pt x="685991" y="78978"/>
                  <a:pt x="682262" y="80580"/>
                </a:cubicBezTo>
                <a:cubicBezTo>
                  <a:pt x="678560" y="82183"/>
                  <a:pt x="674266" y="82981"/>
                  <a:pt x="669383" y="82981"/>
                </a:cubicBezTo>
                <a:cubicBezTo>
                  <a:pt x="662610" y="82981"/>
                  <a:pt x="657081" y="81539"/>
                  <a:pt x="652803" y="78650"/>
                </a:cubicBezTo>
                <a:cubicBezTo>
                  <a:pt x="648522" y="75736"/>
                  <a:pt x="645896" y="71600"/>
                  <a:pt x="644926" y="66243"/>
                </a:cubicBezTo>
                <a:lnTo>
                  <a:pt x="656308" y="64510"/>
                </a:lnTo>
                <a:cubicBezTo>
                  <a:pt x="657017" y="67477"/>
                  <a:pt x="658473" y="69723"/>
                  <a:pt x="660680" y="71245"/>
                </a:cubicBezTo>
                <a:cubicBezTo>
                  <a:pt x="662884" y="72742"/>
                  <a:pt x="665759" y="73491"/>
                  <a:pt x="669306" y="73491"/>
                </a:cubicBezTo>
                <a:cubicBezTo>
                  <a:pt x="673165" y="73491"/>
                  <a:pt x="676248" y="72689"/>
                  <a:pt x="678560" y="71090"/>
                </a:cubicBezTo>
                <a:cubicBezTo>
                  <a:pt x="680870" y="69459"/>
                  <a:pt x="682026" y="67477"/>
                  <a:pt x="682026" y="65142"/>
                </a:cubicBezTo>
                <a:cubicBezTo>
                  <a:pt x="682026" y="63251"/>
                  <a:pt x="681317" y="61663"/>
                  <a:pt x="679900" y="60376"/>
                </a:cubicBezTo>
                <a:cubicBezTo>
                  <a:pt x="678508" y="59090"/>
                  <a:pt x="676367" y="58119"/>
                  <a:pt x="673478" y="57462"/>
                </a:cubicBezTo>
                <a:lnTo>
                  <a:pt x="663239" y="55216"/>
                </a:lnTo>
                <a:cubicBezTo>
                  <a:pt x="657594" y="53930"/>
                  <a:pt x="653419" y="51881"/>
                  <a:pt x="650715" y="49072"/>
                </a:cubicBezTo>
                <a:cubicBezTo>
                  <a:pt x="648037" y="46264"/>
                  <a:pt x="646698" y="42706"/>
                  <a:pt x="646698" y="38401"/>
                </a:cubicBezTo>
                <a:cubicBezTo>
                  <a:pt x="646698" y="34829"/>
                  <a:pt x="647696" y="31705"/>
                  <a:pt x="649692" y="29026"/>
                </a:cubicBezTo>
                <a:cubicBezTo>
                  <a:pt x="651686" y="26348"/>
                  <a:pt x="654444" y="24260"/>
                  <a:pt x="657963" y="22766"/>
                </a:cubicBezTo>
                <a:cubicBezTo>
                  <a:pt x="661481" y="21241"/>
                  <a:pt x="665510" y="20481"/>
                  <a:pt x="670051" y="20481"/>
                </a:cubicBezTo>
                <a:cubicBezTo>
                  <a:pt x="676589" y="20481"/>
                  <a:pt x="681738" y="21898"/>
                  <a:pt x="685492" y="24734"/>
                </a:cubicBezTo>
                <a:cubicBezTo>
                  <a:pt x="689246" y="27543"/>
                  <a:pt x="691728" y="31311"/>
                  <a:pt x="692934" y="36038"/>
                </a:cubicBezTo>
                <a:close/>
                <a:moveTo>
                  <a:pt x="730697" y="82981"/>
                </a:moveTo>
                <a:cubicBezTo>
                  <a:pt x="724735" y="82981"/>
                  <a:pt x="719603" y="81709"/>
                  <a:pt x="715297" y="79161"/>
                </a:cubicBezTo>
                <a:cubicBezTo>
                  <a:pt x="711017" y="76588"/>
                  <a:pt x="707709" y="72978"/>
                  <a:pt x="705372" y="68331"/>
                </a:cubicBezTo>
                <a:cubicBezTo>
                  <a:pt x="703062" y="63659"/>
                  <a:pt x="701906" y="58183"/>
                  <a:pt x="701906" y="51909"/>
                </a:cubicBezTo>
                <a:cubicBezTo>
                  <a:pt x="701906" y="45712"/>
                  <a:pt x="703062" y="40250"/>
                  <a:pt x="705372" y="35525"/>
                </a:cubicBezTo>
                <a:cubicBezTo>
                  <a:pt x="707709" y="30798"/>
                  <a:pt x="710964" y="27111"/>
                  <a:pt x="715139" y="24457"/>
                </a:cubicBezTo>
                <a:cubicBezTo>
                  <a:pt x="719340" y="21806"/>
                  <a:pt x="724250" y="20481"/>
                  <a:pt x="729867" y="20481"/>
                </a:cubicBezTo>
                <a:cubicBezTo>
                  <a:pt x="733281" y="20481"/>
                  <a:pt x="736591" y="21044"/>
                  <a:pt x="739793" y="22175"/>
                </a:cubicBezTo>
                <a:cubicBezTo>
                  <a:pt x="742996" y="23304"/>
                  <a:pt x="745871" y="25075"/>
                  <a:pt x="748419" y="27490"/>
                </a:cubicBezTo>
                <a:cubicBezTo>
                  <a:pt x="750964" y="29905"/>
                  <a:pt x="752974" y="33044"/>
                  <a:pt x="754444" y="36903"/>
                </a:cubicBezTo>
                <a:cubicBezTo>
                  <a:pt x="755913" y="40738"/>
                  <a:pt x="756648" y="45396"/>
                  <a:pt x="756648" y="50886"/>
                </a:cubicBezTo>
                <a:lnTo>
                  <a:pt x="756648" y="55058"/>
                </a:lnTo>
                <a:lnTo>
                  <a:pt x="708563" y="55058"/>
                </a:lnTo>
                <a:lnTo>
                  <a:pt x="708563" y="46239"/>
                </a:lnTo>
                <a:lnTo>
                  <a:pt x="745108" y="46239"/>
                </a:lnTo>
                <a:cubicBezTo>
                  <a:pt x="745108" y="43139"/>
                  <a:pt x="744479" y="40394"/>
                  <a:pt x="743220" y="38007"/>
                </a:cubicBezTo>
                <a:cubicBezTo>
                  <a:pt x="741959" y="35592"/>
                  <a:pt x="740187" y="33687"/>
                  <a:pt x="737903" y="32295"/>
                </a:cubicBezTo>
                <a:cubicBezTo>
                  <a:pt x="735646" y="30903"/>
                  <a:pt x="732992" y="30208"/>
                  <a:pt x="729948" y="30208"/>
                </a:cubicBezTo>
                <a:cubicBezTo>
                  <a:pt x="726640" y="30208"/>
                  <a:pt x="723751" y="31023"/>
                  <a:pt x="721283" y="32650"/>
                </a:cubicBezTo>
                <a:cubicBezTo>
                  <a:pt x="718841" y="34253"/>
                  <a:pt x="716950" y="36352"/>
                  <a:pt x="715611" y="38952"/>
                </a:cubicBezTo>
                <a:cubicBezTo>
                  <a:pt x="714299" y="41525"/>
                  <a:pt x="713642" y="44320"/>
                  <a:pt x="713642" y="47339"/>
                </a:cubicBezTo>
                <a:lnTo>
                  <a:pt x="713642" y="54232"/>
                </a:lnTo>
                <a:cubicBezTo>
                  <a:pt x="713642" y="58275"/>
                  <a:pt x="714352" y="61715"/>
                  <a:pt x="715769" y="64552"/>
                </a:cubicBezTo>
                <a:cubicBezTo>
                  <a:pt x="717213" y="67385"/>
                  <a:pt x="719221" y="69553"/>
                  <a:pt x="721794" y="71048"/>
                </a:cubicBezTo>
                <a:cubicBezTo>
                  <a:pt x="724367" y="72520"/>
                  <a:pt x="727375" y="73255"/>
                  <a:pt x="730813" y="73255"/>
                </a:cubicBezTo>
                <a:cubicBezTo>
                  <a:pt x="733045" y="73255"/>
                  <a:pt x="735080" y="72939"/>
                  <a:pt x="736918" y="72309"/>
                </a:cubicBezTo>
                <a:cubicBezTo>
                  <a:pt x="738756" y="71652"/>
                  <a:pt x="740345" y="70682"/>
                  <a:pt x="741684" y="69395"/>
                </a:cubicBezTo>
                <a:cubicBezTo>
                  <a:pt x="743023" y="68109"/>
                  <a:pt x="744047" y="66520"/>
                  <a:pt x="744756" y="64629"/>
                </a:cubicBezTo>
                <a:lnTo>
                  <a:pt x="755902" y="66637"/>
                </a:lnTo>
                <a:cubicBezTo>
                  <a:pt x="755009" y="69920"/>
                  <a:pt x="753407" y="72795"/>
                  <a:pt x="751097" y="75262"/>
                </a:cubicBezTo>
                <a:cubicBezTo>
                  <a:pt x="748813" y="77705"/>
                  <a:pt x="745937" y="79607"/>
                  <a:pt x="742472" y="80974"/>
                </a:cubicBezTo>
                <a:cubicBezTo>
                  <a:pt x="739031" y="82313"/>
                  <a:pt x="735108" y="82981"/>
                  <a:pt x="730697" y="82981"/>
                </a:cubicBezTo>
                <a:close/>
                <a:moveTo>
                  <a:pt x="795512" y="21269"/>
                </a:moveTo>
                <a:lnTo>
                  <a:pt x="795512" y="30720"/>
                </a:lnTo>
                <a:lnTo>
                  <a:pt x="762470" y="30720"/>
                </a:lnTo>
                <a:lnTo>
                  <a:pt x="762470" y="21269"/>
                </a:lnTo>
                <a:lnTo>
                  <a:pt x="795512" y="21269"/>
                </a:lnTo>
                <a:close/>
                <a:moveTo>
                  <a:pt x="771332" y="6776"/>
                </a:moveTo>
                <a:lnTo>
                  <a:pt x="783107" y="6776"/>
                </a:lnTo>
                <a:lnTo>
                  <a:pt x="783107" y="64000"/>
                </a:lnTo>
                <a:cubicBezTo>
                  <a:pt x="783107" y="66285"/>
                  <a:pt x="783448" y="68004"/>
                  <a:pt x="784130" y="69160"/>
                </a:cubicBezTo>
                <a:cubicBezTo>
                  <a:pt x="784815" y="70288"/>
                  <a:pt x="785694" y="71062"/>
                  <a:pt x="786770" y="71483"/>
                </a:cubicBezTo>
                <a:cubicBezTo>
                  <a:pt x="787873" y="71877"/>
                  <a:pt x="789068" y="72074"/>
                  <a:pt x="790355" y="72074"/>
                </a:cubicBezTo>
                <a:cubicBezTo>
                  <a:pt x="791300" y="72074"/>
                  <a:pt x="792126" y="72007"/>
                  <a:pt x="792836" y="71877"/>
                </a:cubicBezTo>
                <a:cubicBezTo>
                  <a:pt x="793543" y="71744"/>
                  <a:pt x="794095" y="71639"/>
                  <a:pt x="794489" y="71561"/>
                </a:cubicBezTo>
                <a:lnTo>
                  <a:pt x="796615" y="81290"/>
                </a:lnTo>
                <a:cubicBezTo>
                  <a:pt x="795933" y="81551"/>
                  <a:pt x="794963" y="81814"/>
                  <a:pt x="793701" y="82077"/>
                </a:cubicBezTo>
                <a:cubicBezTo>
                  <a:pt x="792440" y="82366"/>
                  <a:pt x="790865" y="82524"/>
                  <a:pt x="788974" y="82549"/>
                </a:cubicBezTo>
                <a:cubicBezTo>
                  <a:pt x="785877" y="82601"/>
                  <a:pt x="782988" y="82050"/>
                  <a:pt x="780309" y="80896"/>
                </a:cubicBezTo>
                <a:cubicBezTo>
                  <a:pt x="777634" y="79740"/>
                  <a:pt x="775466" y="77955"/>
                  <a:pt x="773813" y="75540"/>
                </a:cubicBezTo>
                <a:cubicBezTo>
                  <a:pt x="772158" y="73122"/>
                  <a:pt x="771332" y="70091"/>
                  <a:pt x="771332" y="66440"/>
                </a:cubicBezTo>
                <a:lnTo>
                  <a:pt x="771332" y="6776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0A8AA1-0311-52FD-EBA2-D499FC3CD9E8}"/>
              </a:ext>
            </a:extLst>
          </p:cNvPr>
          <p:cNvSpPr/>
          <p:nvPr/>
        </p:nvSpPr>
        <p:spPr>
          <a:xfrm>
            <a:off x="3822725" y="3250440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1644B1DC-4193-7BF8-3AB5-0D09ECBAC074}"/>
              </a:ext>
            </a:extLst>
          </p:cNvPr>
          <p:cNvSpPr/>
          <p:nvPr/>
        </p:nvSpPr>
        <p:spPr>
          <a:xfrm>
            <a:off x="5464105" y="3250440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7D831F7C-68C6-7446-647D-602842416FF5}"/>
              </a:ext>
            </a:extLst>
          </p:cNvPr>
          <p:cNvSpPr/>
          <p:nvPr/>
        </p:nvSpPr>
        <p:spPr>
          <a:xfrm>
            <a:off x="3822725" y="4237486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9569AC7D-0F79-3712-7BDF-75D9DA9AA6F8}"/>
              </a:ext>
            </a:extLst>
          </p:cNvPr>
          <p:cNvSpPr/>
          <p:nvPr/>
        </p:nvSpPr>
        <p:spPr>
          <a:xfrm>
            <a:off x="5464105" y="4237486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7B0919E2-766E-2DD3-977D-F72F5F3960AB}"/>
              </a:ext>
            </a:extLst>
          </p:cNvPr>
          <p:cNvSpPr/>
          <p:nvPr/>
        </p:nvSpPr>
        <p:spPr>
          <a:xfrm>
            <a:off x="3822725" y="511917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B82CCDA-EDF3-ABFE-A582-6DACD9BFA35A}"/>
              </a:ext>
            </a:extLst>
          </p:cNvPr>
          <p:cNvSpPr/>
          <p:nvPr/>
        </p:nvSpPr>
        <p:spPr>
          <a:xfrm>
            <a:off x="4135585" y="2575343"/>
            <a:ext cx="591063" cy="83099"/>
          </a:xfrm>
          <a:custGeom>
            <a:avLst/>
            <a:gdLst>
              <a:gd name="connsiteX0" fmla="*/ 47190 w 591063"/>
              <a:gd name="connsiteY0" fmla="*/ 22291 h 83099"/>
              <a:gd name="connsiteX1" fmla="*/ 41977 w 591063"/>
              <a:gd name="connsiteY1" fmla="*/ 13627 h 83099"/>
              <a:gd name="connsiteX2" fmla="*/ 30499 w 591063"/>
              <a:gd name="connsiteY2" fmla="*/ 10515 h 83099"/>
              <a:gd name="connsiteX3" fmla="*/ 21904 w 591063"/>
              <a:gd name="connsiteY3" fmla="*/ 12091 h 83099"/>
              <a:gd name="connsiteX4" fmla="*/ 16275 w 591063"/>
              <a:gd name="connsiteY4" fmla="*/ 16344 h 83099"/>
              <a:gd name="connsiteX5" fmla="*/ 14307 w 591063"/>
              <a:gd name="connsiteY5" fmla="*/ 22449 h 83099"/>
              <a:gd name="connsiteX6" fmla="*/ 15638 w 591063"/>
              <a:gd name="connsiteY6" fmla="*/ 27411 h 83099"/>
              <a:gd name="connsiteX7" fmla="*/ 19214 w 591063"/>
              <a:gd name="connsiteY7" fmla="*/ 30916 h 83099"/>
              <a:gd name="connsiteX8" fmla="*/ 24039 w 591063"/>
              <a:gd name="connsiteY8" fmla="*/ 33240 h 83099"/>
              <a:gd name="connsiteX9" fmla="*/ 28946 w 591063"/>
              <a:gd name="connsiteY9" fmla="*/ 34736 h 83099"/>
              <a:gd name="connsiteX10" fmla="*/ 36820 w 591063"/>
              <a:gd name="connsiteY10" fmla="*/ 36784 h 83099"/>
              <a:gd name="connsiteX11" fmla="*/ 44750 w 591063"/>
              <a:gd name="connsiteY11" fmla="*/ 39344 h 83099"/>
              <a:gd name="connsiteX12" fmla="*/ 52263 w 591063"/>
              <a:gd name="connsiteY12" fmla="*/ 43598 h 83099"/>
              <a:gd name="connsiteX13" fmla="*/ 57864 w 591063"/>
              <a:gd name="connsiteY13" fmla="*/ 50135 h 83099"/>
              <a:gd name="connsiteX14" fmla="*/ 60027 w 591063"/>
              <a:gd name="connsiteY14" fmla="*/ 59469 h 83099"/>
              <a:gd name="connsiteX15" fmla="*/ 56478 w 591063"/>
              <a:gd name="connsiteY15" fmla="*/ 71637 h 83099"/>
              <a:gd name="connsiteX16" fmla="*/ 46275 w 591063"/>
              <a:gd name="connsiteY16" fmla="*/ 80027 h 83099"/>
              <a:gd name="connsiteX17" fmla="*/ 30166 w 591063"/>
              <a:gd name="connsiteY17" fmla="*/ 83099 h 83099"/>
              <a:gd name="connsiteX18" fmla="*/ 14501 w 591063"/>
              <a:gd name="connsiteY18" fmla="*/ 80224 h 83099"/>
              <a:gd name="connsiteX19" fmla="*/ 4131 w 591063"/>
              <a:gd name="connsiteY19" fmla="*/ 72073 h 83099"/>
              <a:gd name="connsiteX20" fmla="*/ 0 w 591063"/>
              <a:gd name="connsiteY20" fmla="*/ 59469 h 83099"/>
              <a:gd name="connsiteX21" fmla="*/ 12200 w 591063"/>
              <a:gd name="connsiteY21" fmla="*/ 59469 h 83099"/>
              <a:gd name="connsiteX22" fmla="*/ 15055 w 591063"/>
              <a:gd name="connsiteY22" fmla="*/ 66755 h 83099"/>
              <a:gd name="connsiteX23" fmla="*/ 21460 w 591063"/>
              <a:gd name="connsiteY23" fmla="*/ 71047 h 83099"/>
              <a:gd name="connsiteX24" fmla="*/ 30083 w 591063"/>
              <a:gd name="connsiteY24" fmla="*/ 72428 h 83099"/>
              <a:gd name="connsiteX25" fmla="*/ 39260 w 591063"/>
              <a:gd name="connsiteY25" fmla="*/ 70811 h 83099"/>
              <a:gd name="connsiteX26" fmla="*/ 45637 w 591063"/>
              <a:gd name="connsiteY26" fmla="*/ 66242 h 83099"/>
              <a:gd name="connsiteX27" fmla="*/ 47966 w 591063"/>
              <a:gd name="connsiteY27" fmla="*/ 59351 h 83099"/>
              <a:gd name="connsiteX28" fmla="*/ 45914 w 591063"/>
              <a:gd name="connsiteY28" fmla="*/ 53483 h 83099"/>
              <a:gd name="connsiteX29" fmla="*/ 40452 w 591063"/>
              <a:gd name="connsiteY29" fmla="*/ 49702 h 83099"/>
              <a:gd name="connsiteX30" fmla="*/ 32689 w 591063"/>
              <a:gd name="connsiteY30" fmla="*/ 47063 h 83099"/>
              <a:gd name="connsiteX31" fmla="*/ 23151 w 591063"/>
              <a:gd name="connsiteY31" fmla="*/ 44464 h 83099"/>
              <a:gd name="connsiteX32" fmla="*/ 7791 w 591063"/>
              <a:gd name="connsiteY32" fmla="*/ 36705 h 83099"/>
              <a:gd name="connsiteX33" fmla="*/ 2163 w 591063"/>
              <a:gd name="connsiteY33" fmla="*/ 23157 h 83099"/>
              <a:gd name="connsiteX34" fmla="*/ 5961 w 591063"/>
              <a:gd name="connsiteY34" fmla="*/ 10988 h 83099"/>
              <a:gd name="connsiteX35" fmla="*/ 16192 w 591063"/>
              <a:gd name="connsiteY35" fmla="*/ 2914 h 83099"/>
              <a:gd name="connsiteX36" fmla="*/ 30776 w 591063"/>
              <a:gd name="connsiteY36" fmla="*/ 0 h 83099"/>
              <a:gd name="connsiteX37" fmla="*/ 45221 w 591063"/>
              <a:gd name="connsiteY37" fmla="*/ 2875 h 83099"/>
              <a:gd name="connsiteX38" fmla="*/ 55147 w 591063"/>
              <a:gd name="connsiteY38" fmla="*/ 10791 h 83099"/>
              <a:gd name="connsiteX39" fmla="*/ 58918 w 591063"/>
              <a:gd name="connsiteY39" fmla="*/ 22291 h 83099"/>
              <a:gd name="connsiteX40" fmla="*/ 47190 w 591063"/>
              <a:gd name="connsiteY40" fmla="*/ 22291 h 83099"/>
              <a:gd name="connsiteX41" fmla="*/ 97263 w 591063"/>
              <a:gd name="connsiteY41" fmla="*/ 82980 h 83099"/>
              <a:gd name="connsiteX42" fmla="*/ 81847 w 591063"/>
              <a:gd name="connsiteY42" fmla="*/ 79159 h 83099"/>
              <a:gd name="connsiteX43" fmla="*/ 71921 w 591063"/>
              <a:gd name="connsiteY43" fmla="*/ 68330 h 83099"/>
              <a:gd name="connsiteX44" fmla="*/ 68456 w 591063"/>
              <a:gd name="connsiteY44" fmla="*/ 51908 h 83099"/>
              <a:gd name="connsiteX45" fmla="*/ 71921 w 591063"/>
              <a:gd name="connsiteY45" fmla="*/ 35524 h 83099"/>
              <a:gd name="connsiteX46" fmla="*/ 81709 w 591063"/>
              <a:gd name="connsiteY46" fmla="*/ 24457 h 83099"/>
              <a:gd name="connsiteX47" fmla="*/ 96431 w 591063"/>
              <a:gd name="connsiteY47" fmla="*/ 20479 h 83099"/>
              <a:gd name="connsiteX48" fmla="*/ 106357 w 591063"/>
              <a:gd name="connsiteY48" fmla="*/ 22173 h 83099"/>
              <a:gd name="connsiteX49" fmla="*/ 114980 w 591063"/>
              <a:gd name="connsiteY49" fmla="*/ 27490 h 83099"/>
              <a:gd name="connsiteX50" fmla="*/ 120996 w 591063"/>
              <a:gd name="connsiteY50" fmla="*/ 36902 h 83099"/>
              <a:gd name="connsiteX51" fmla="*/ 123215 w 591063"/>
              <a:gd name="connsiteY51" fmla="*/ 50883 h 83099"/>
              <a:gd name="connsiteX52" fmla="*/ 123215 w 591063"/>
              <a:gd name="connsiteY52" fmla="*/ 55058 h 83099"/>
              <a:gd name="connsiteX53" fmla="*/ 75110 w 591063"/>
              <a:gd name="connsiteY53" fmla="*/ 55058 h 83099"/>
              <a:gd name="connsiteX54" fmla="*/ 75110 w 591063"/>
              <a:gd name="connsiteY54" fmla="*/ 46236 h 83099"/>
              <a:gd name="connsiteX55" fmla="*/ 111680 w 591063"/>
              <a:gd name="connsiteY55" fmla="*/ 46236 h 83099"/>
              <a:gd name="connsiteX56" fmla="*/ 109768 w 591063"/>
              <a:gd name="connsiteY56" fmla="*/ 38005 h 83099"/>
              <a:gd name="connsiteX57" fmla="*/ 104472 w 591063"/>
              <a:gd name="connsiteY57" fmla="*/ 32294 h 83099"/>
              <a:gd name="connsiteX58" fmla="*/ 96514 w 591063"/>
              <a:gd name="connsiteY58" fmla="*/ 30207 h 83099"/>
              <a:gd name="connsiteX59" fmla="*/ 87836 w 591063"/>
              <a:gd name="connsiteY59" fmla="*/ 32649 h 83099"/>
              <a:gd name="connsiteX60" fmla="*/ 82180 w 591063"/>
              <a:gd name="connsiteY60" fmla="*/ 38950 h 83099"/>
              <a:gd name="connsiteX61" fmla="*/ 80211 w 591063"/>
              <a:gd name="connsiteY61" fmla="*/ 47339 h 83099"/>
              <a:gd name="connsiteX62" fmla="*/ 80211 w 591063"/>
              <a:gd name="connsiteY62" fmla="*/ 54231 h 83099"/>
              <a:gd name="connsiteX63" fmla="*/ 82319 w 591063"/>
              <a:gd name="connsiteY63" fmla="*/ 64550 h 83099"/>
              <a:gd name="connsiteX64" fmla="*/ 88363 w 591063"/>
              <a:gd name="connsiteY64" fmla="*/ 71047 h 83099"/>
              <a:gd name="connsiteX65" fmla="*/ 97374 w 591063"/>
              <a:gd name="connsiteY65" fmla="*/ 73254 h 83099"/>
              <a:gd name="connsiteX66" fmla="*/ 103474 w 591063"/>
              <a:gd name="connsiteY66" fmla="*/ 72308 h 83099"/>
              <a:gd name="connsiteX67" fmla="*/ 108242 w 591063"/>
              <a:gd name="connsiteY67" fmla="*/ 69394 h 83099"/>
              <a:gd name="connsiteX68" fmla="*/ 111320 w 591063"/>
              <a:gd name="connsiteY68" fmla="*/ 64628 h 83099"/>
              <a:gd name="connsiteX69" fmla="*/ 122466 w 591063"/>
              <a:gd name="connsiteY69" fmla="*/ 66636 h 83099"/>
              <a:gd name="connsiteX70" fmla="*/ 117642 w 591063"/>
              <a:gd name="connsiteY70" fmla="*/ 75261 h 83099"/>
              <a:gd name="connsiteX71" fmla="*/ 109019 w 591063"/>
              <a:gd name="connsiteY71" fmla="*/ 80973 h 83099"/>
              <a:gd name="connsiteX72" fmla="*/ 97263 w 591063"/>
              <a:gd name="connsiteY72" fmla="*/ 82980 h 83099"/>
              <a:gd name="connsiteX73" fmla="*/ 145617 w 591063"/>
              <a:gd name="connsiteY73" fmla="*/ 1103 h 83099"/>
              <a:gd name="connsiteX74" fmla="*/ 145617 w 591063"/>
              <a:gd name="connsiteY74" fmla="*/ 81760 h 83099"/>
              <a:gd name="connsiteX75" fmla="*/ 133833 w 591063"/>
              <a:gd name="connsiteY75" fmla="*/ 81760 h 83099"/>
              <a:gd name="connsiteX76" fmla="*/ 133833 w 591063"/>
              <a:gd name="connsiteY76" fmla="*/ 1103 h 83099"/>
              <a:gd name="connsiteX77" fmla="*/ 145617 w 591063"/>
              <a:gd name="connsiteY77" fmla="*/ 1103 h 83099"/>
              <a:gd name="connsiteX78" fmla="*/ 185071 w 591063"/>
              <a:gd name="connsiteY78" fmla="*/ 82980 h 83099"/>
              <a:gd name="connsiteX79" fmla="*/ 169683 w 591063"/>
              <a:gd name="connsiteY79" fmla="*/ 79159 h 83099"/>
              <a:gd name="connsiteX80" fmla="*/ 159757 w 591063"/>
              <a:gd name="connsiteY80" fmla="*/ 68330 h 83099"/>
              <a:gd name="connsiteX81" fmla="*/ 156291 w 591063"/>
              <a:gd name="connsiteY81" fmla="*/ 51908 h 83099"/>
              <a:gd name="connsiteX82" fmla="*/ 159757 w 591063"/>
              <a:gd name="connsiteY82" fmla="*/ 35524 h 83099"/>
              <a:gd name="connsiteX83" fmla="*/ 169517 w 591063"/>
              <a:gd name="connsiteY83" fmla="*/ 24457 h 83099"/>
              <a:gd name="connsiteX84" fmla="*/ 184267 w 591063"/>
              <a:gd name="connsiteY84" fmla="*/ 20479 h 83099"/>
              <a:gd name="connsiteX85" fmla="*/ 194193 w 591063"/>
              <a:gd name="connsiteY85" fmla="*/ 22173 h 83099"/>
              <a:gd name="connsiteX86" fmla="*/ 202816 w 591063"/>
              <a:gd name="connsiteY86" fmla="*/ 27490 h 83099"/>
              <a:gd name="connsiteX87" fmla="*/ 208832 w 591063"/>
              <a:gd name="connsiteY87" fmla="*/ 36902 h 83099"/>
              <a:gd name="connsiteX88" fmla="*/ 211023 w 591063"/>
              <a:gd name="connsiteY88" fmla="*/ 50883 h 83099"/>
              <a:gd name="connsiteX89" fmla="*/ 211023 w 591063"/>
              <a:gd name="connsiteY89" fmla="*/ 55058 h 83099"/>
              <a:gd name="connsiteX90" fmla="*/ 162946 w 591063"/>
              <a:gd name="connsiteY90" fmla="*/ 55058 h 83099"/>
              <a:gd name="connsiteX91" fmla="*/ 162946 w 591063"/>
              <a:gd name="connsiteY91" fmla="*/ 46236 h 83099"/>
              <a:gd name="connsiteX92" fmla="*/ 199489 w 591063"/>
              <a:gd name="connsiteY92" fmla="*/ 46236 h 83099"/>
              <a:gd name="connsiteX93" fmla="*/ 197603 w 591063"/>
              <a:gd name="connsiteY93" fmla="*/ 38005 h 83099"/>
              <a:gd name="connsiteX94" fmla="*/ 192280 w 591063"/>
              <a:gd name="connsiteY94" fmla="*/ 32294 h 83099"/>
              <a:gd name="connsiteX95" fmla="*/ 184322 w 591063"/>
              <a:gd name="connsiteY95" fmla="*/ 30207 h 83099"/>
              <a:gd name="connsiteX96" fmla="*/ 175672 w 591063"/>
              <a:gd name="connsiteY96" fmla="*/ 32649 h 83099"/>
              <a:gd name="connsiteX97" fmla="*/ 169988 w 591063"/>
              <a:gd name="connsiteY97" fmla="*/ 38950 h 83099"/>
              <a:gd name="connsiteX98" fmla="*/ 168020 w 591063"/>
              <a:gd name="connsiteY98" fmla="*/ 47339 h 83099"/>
              <a:gd name="connsiteX99" fmla="*/ 168020 w 591063"/>
              <a:gd name="connsiteY99" fmla="*/ 54231 h 83099"/>
              <a:gd name="connsiteX100" fmla="*/ 170155 w 591063"/>
              <a:gd name="connsiteY100" fmla="*/ 64550 h 83099"/>
              <a:gd name="connsiteX101" fmla="*/ 176171 w 591063"/>
              <a:gd name="connsiteY101" fmla="*/ 71047 h 83099"/>
              <a:gd name="connsiteX102" fmla="*/ 185210 w 591063"/>
              <a:gd name="connsiteY102" fmla="*/ 73254 h 83099"/>
              <a:gd name="connsiteX103" fmla="*/ 191309 w 591063"/>
              <a:gd name="connsiteY103" fmla="*/ 72308 h 83099"/>
              <a:gd name="connsiteX104" fmla="*/ 196079 w 591063"/>
              <a:gd name="connsiteY104" fmla="*/ 69394 h 83099"/>
              <a:gd name="connsiteX105" fmla="*/ 199156 w 591063"/>
              <a:gd name="connsiteY105" fmla="*/ 64628 h 83099"/>
              <a:gd name="connsiteX106" fmla="*/ 210302 w 591063"/>
              <a:gd name="connsiteY106" fmla="*/ 66636 h 83099"/>
              <a:gd name="connsiteX107" fmla="*/ 205477 w 591063"/>
              <a:gd name="connsiteY107" fmla="*/ 75261 h 83099"/>
              <a:gd name="connsiteX108" fmla="*/ 196855 w 591063"/>
              <a:gd name="connsiteY108" fmla="*/ 80973 h 83099"/>
              <a:gd name="connsiteX109" fmla="*/ 185071 w 591063"/>
              <a:gd name="connsiteY109" fmla="*/ 82980 h 83099"/>
              <a:gd name="connsiteX110" fmla="*/ 247150 w 591063"/>
              <a:gd name="connsiteY110" fmla="*/ 82980 h 83099"/>
              <a:gd name="connsiteX111" fmla="*/ 232011 w 591063"/>
              <a:gd name="connsiteY111" fmla="*/ 79004 h 83099"/>
              <a:gd name="connsiteX112" fmla="*/ 222335 w 591063"/>
              <a:gd name="connsiteY112" fmla="*/ 67936 h 83099"/>
              <a:gd name="connsiteX113" fmla="*/ 218953 w 591063"/>
              <a:gd name="connsiteY113" fmla="*/ 51789 h 83099"/>
              <a:gd name="connsiteX114" fmla="*/ 222418 w 591063"/>
              <a:gd name="connsiteY114" fmla="*/ 35524 h 83099"/>
              <a:gd name="connsiteX115" fmla="*/ 232178 w 591063"/>
              <a:gd name="connsiteY115" fmla="*/ 24457 h 83099"/>
              <a:gd name="connsiteX116" fmla="*/ 247039 w 591063"/>
              <a:gd name="connsiteY116" fmla="*/ 20479 h 83099"/>
              <a:gd name="connsiteX117" fmla="*/ 259321 w 591063"/>
              <a:gd name="connsiteY117" fmla="*/ 23039 h 83099"/>
              <a:gd name="connsiteX118" fmla="*/ 268027 w 591063"/>
              <a:gd name="connsiteY118" fmla="*/ 30128 h 83099"/>
              <a:gd name="connsiteX119" fmla="*/ 271992 w 591063"/>
              <a:gd name="connsiteY119" fmla="*/ 40801 h 83099"/>
              <a:gd name="connsiteX120" fmla="*/ 260542 w 591063"/>
              <a:gd name="connsiteY120" fmla="*/ 40801 h 83099"/>
              <a:gd name="connsiteX121" fmla="*/ 256188 w 591063"/>
              <a:gd name="connsiteY121" fmla="*/ 33476 h 83099"/>
              <a:gd name="connsiteX122" fmla="*/ 247233 w 591063"/>
              <a:gd name="connsiteY122" fmla="*/ 30404 h 83099"/>
              <a:gd name="connsiteX123" fmla="*/ 238610 w 591063"/>
              <a:gd name="connsiteY123" fmla="*/ 33003 h 83099"/>
              <a:gd name="connsiteX124" fmla="*/ 232898 w 591063"/>
              <a:gd name="connsiteY124" fmla="*/ 40329 h 83099"/>
              <a:gd name="connsiteX125" fmla="*/ 230847 w 591063"/>
              <a:gd name="connsiteY125" fmla="*/ 51514 h 83099"/>
              <a:gd name="connsiteX126" fmla="*/ 232843 w 591063"/>
              <a:gd name="connsiteY126" fmla="*/ 62935 h 83099"/>
              <a:gd name="connsiteX127" fmla="*/ 238527 w 591063"/>
              <a:gd name="connsiteY127" fmla="*/ 70379 h 83099"/>
              <a:gd name="connsiteX128" fmla="*/ 247233 w 591063"/>
              <a:gd name="connsiteY128" fmla="*/ 73018 h 83099"/>
              <a:gd name="connsiteX129" fmla="*/ 253277 w 591063"/>
              <a:gd name="connsiteY129" fmla="*/ 71795 h 83099"/>
              <a:gd name="connsiteX130" fmla="*/ 257907 w 591063"/>
              <a:gd name="connsiteY130" fmla="*/ 68213 h 83099"/>
              <a:gd name="connsiteX131" fmla="*/ 260542 w 591063"/>
              <a:gd name="connsiteY131" fmla="*/ 62620 h 83099"/>
              <a:gd name="connsiteX132" fmla="*/ 271992 w 591063"/>
              <a:gd name="connsiteY132" fmla="*/ 62620 h 83099"/>
              <a:gd name="connsiteX133" fmla="*/ 268166 w 591063"/>
              <a:gd name="connsiteY133" fmla="*/ 73096 h 83099"/>
              <a:gd name="connsiteX134" fmla="*/ 259626 w 591063"/>
              <a:gd name="connsiteY134" fmla="*/ 80343 h 83099"/>
              <a:gd name="connsiteX135" fmla="*/ 247150 w 591063"/>
              <a:gd name="connsiteY135" fmla="*/ 82980 h 83099"/>
              <a:gd name="connsiteX136" fmla="*/ 310393 w 591063"/>
              <a:gd name="connsiteY136" fmla="*/ 21267 h 83099"/>
              <a:gd name="connsiteX137" fmla="*/ 310393 w 591063"/>
              <a:gd name="connsiteY137" fmla="*/ 30719 h 83099"/>
              <a:gd name="connsiteX138" fmla="*/ 277343 w 591063"/>
              <a:gd name="connsiteY138" fmla="*/ 30719 h 83099"/>
              <a:gd name="connsiteX139" fmla="*/ 277343 w 591063"/>
              <a:gd name="connsiteY139" fmla="*/ 21267 h 83099"/>
              <a:gd name="connsiteX140" fmla="*/ 310393 w 591063"/>
              <a:gd name="connsiteY140" fmla="*/ 21267 h 83099"/>
              <a:gd name="connsiteX141" fmla="*/ 286216 w 591063"/>
              <a:gd name="connsiteY141" fmla="*/ 6774 h 83099"/>
              <a:gd name="connsiteX142" fmla="*/ 297972 w 591063"/>
              <a:gd name="connsiteY142" fmla="*/ 6774 h 83099"/>
              <a:gd name="connsiteX143" fmla="*/ 297972 w 591063"/>
              <a:gd name="connsiteY143" fmla="*/ 63998 h 83099"/>
              <a:gd name="connsiteX144" fmla="*/ 298998 w 591063"/>
              <a:gd name="connsiteY144" fmla="*/ 69159 h 83099"/>
              <a:gd name="connsiteX145" fmla="*/ 301631 w 591063"/>
              <a:gd name="connsiteY145" fmla="*/ 71482 h 83099"/>
              <a:gd name="connsiteX146" fmla="*/ 305236 w 591063"/>
              <a:gd name="connsiteY146" fmla="*/ 72073 h 83099"/>
              <a:gd name="connsiteX147" fmla="*/ 307703 w 591063"/>
              <a:gd name="connsiteY147" fmla="*/ 71876 h 83099"/>
              <a:gd name="connsiteX148" fmla="*/ 309367 w 591063"/>
              <a:gd name="connsiteY148" fmla="*/ 71560 h 83099"/>
              <a:gd name="connsiteX149" fmla="*/ 311474 w 591063"/>
              <a:gd name="connsiteY149" fmla="*/ 81289 h 83099"/>
              <a:gd name="connsiteX150" fmla="*/ 308563 w 591063"/>
              <a:gd name="connsiteY150" fmla="*/ 82076 h 83099"/>
              <a:gd name="connsiteX151" fmla="*/ 303850 w 591063"/>
              <a:gd name="connsiteY151" fmla="*/ 82548 h 83099"/>
              <a:gd name="connsiteX152" fmla="*/ 295171 w 591063"/>
              <a:gd name="connsiteY152" fmla="*/ 80895 h 83099"/>
              <a:gd name="connsiteX153" fmla="*/ 288683 w 591063"/>
              <a:gd name="connsiteY153" fmla="*/ 75538 h 83099"/>
              <a:gd name="connsiteX154" fmla="*/ 286216 w 591063"/>
              <a:gd name="connsiteY154" fmla="*/ 66439 h 83099"/>
              <a:gd name="connsiteX155" fmla="*/ 286216 w 591063"/>
              <a:gd name="connsiteY155" fmla="*/ 6774 h 83099"/>
              <a:gd name="connsiteX156" fmla="*/ 418885 w 591063"/>
              <a:gd name="connsiteY156" fmla="*/ 41431 h 83099"/>
              <a:gd name="connsiteX157" fmla="*/ 414171 w 591063"/>
              <a:gd name="connsiteY157" fmla="*/ 63644 h 83099"/>
              <a:gd name="connsiteX158" fmla="*/ 401196 w 591063"/>
              <a:gd name="connsiteY158" fmla="*/ 77901 h 83099"/>
              <a:gd name="connsiteX159" fmla="*/ 382591 w 591063"/>
              <a:gd name="connsiteY159" fmla="*/ 82864 h 83099"/>
              <a:gd name="connsiteX160" fmla="*/ 363876 w 591063"/>
              <a:gd name="connsiteY160" fmla="*/ 77901 h 83099"/>
              <a:gd name="connsiteX161" fmla="*/ 350956 w 591063"/>
              <a:gd name="connsiteY161" fmla="*/ 63604 h 83099"/>
              <a:gd name="connsiteX162" fmla="*/ 346215 w 591063"/>
              <a:gd name="connsiteY162" fmla="*/ 41431 h 83099"/>
              <a:gd name="connsiteX163" fmla="*/ 350956 w 591063"/>
              <a:gd name="connsiteY163" fmla="*/ 19258 h 83099"/>
              <a:gd name="connsiteX164" fmla="*/ 363876 w 591063"/>
              <a:gd name="connsiteY164" fmla="*/ 5002 h 83099"/>
              <a:gd name="connsiteX165" fmla="*/ 382591 w 591063"/>
              <a:gd name="connsiteY165" fmla="*/ 0 h 83099"/>
              <a:gd name="connsiteX166" fmla="*/ 401196 w 591063"/>
              <a:gd name="connsiteY166" fmla="*/ 5002 h 83099"/>
              <a:gd name="connsiteX167" fmla="*/ 414171 w 591063"/>
              <a:gd name="connsiteY167" fmla="*/ 19258 h 83099"/>
              <a:gd name="connsiteX168" fmla="*/ 418885 w 591063"/>
              <a:gd name="connsiteY168" fmla="*/ 41431 h 83099"/>
              <a:gd name="connsiteX169" fmla="*/ 406851 w 591063"/>
              <a:gd name="connsiteY169" fmla="*/ 41431 h 83099"/>
              <a:gd name="connsiteX170" fmla="*/ 403635 w 591063"/>
              <a:gd name="connsiteY170" fmla="*/ 24851 h 83099"/>
              <a:gd name="connsiteX171" fmla="*/ 394985 w 591063"/>
              <a:gd name="connsiteY171" fmla="*/ 14611 h 83099"/>
              <a:gd name="connsiteX172" fmla="*/ 382591 w 591063"/>
              <a:gd name="connsiteY172" fmla="*/ 11106 h 83099"/>
              <a:gd name="connsiteX173" fmla="*/ 370142 w 591063"/>
              <a:gd name="connsiteY173" fmla="*/ 14611 h 83099"/>
              <a:gd name="connsiteX174" fmla="*/ 361464 w 591063"/>
              <a:gd name="connsiteY174" fmla="*/ 24851 h 83099"/>
              <a:gd name="connsiteX175" fmla="*/ 358331 w 591063"/>
              <a:gd name="connsiteY175" fmla="*/ 41431 h 83099"/>
              <a:gd name="connsiteX176" fmla="*/ 361464 w 591063"/>
              <a:gd name="connsiteY176" fmla="*/ 58051 h 83099"/>
              <a:gd name="connsiteX177" fmla="*/ 370142 w 591063"/>
              <a:gd name="connsiteY177" fmla="*/ 68291 h 83099"/>
              <a:gd name="connsiteX178" fmla="*/ 382591 w 591063"/>
              <a:gd name="connsiteY178" fmla="*/ 71757 h 83099"/>
              <a:gd name="connsiteX179" fmla="*/ 394985 w 591063"/>
              <a:gd name="connsiteY179" fmla="*/ 68291 h 83099"/>
              <a:gd name="connsiteX180" fmla="*/ 403635 w 591063"/>
              <a:gd name="connsiteY180" fmla="*/ 58051 h 83099"/>
              <a:gd name="connsiteX181" fmla="*/ 406851 w 591063"/>
              <a:gd name="connsiteY181" fmla="*/ 41431 h 83099"/>
              <a:gd name="connsiteX182" fmla="*/ 457729 w 591063"/>
              <a:gd name="connsiteY182" fmla="*/ 81760 h 83099"/>
              <a:gd name="connsiteX183" fmla="*/ 431611 w 591063"/>
              <a:gd name="connsiteY183" fmla="*/ 81760 h 83099"/>
              <a:gd name="connsiteX184" fmla="*/ 431611 w 591063"/>
              <a:gd name="connsiteY184" fmla="*/ 1103 h 83099"/>
              <a:gd name="connsiteX185" fmla="*/ 458560 w 591063"/>
              <a:gd name="connsiteY185" fmla="*/ 1103 h 83099"/>
              <a:gd name="connsiteX186" fmla="*/ 478911 w 591063"/>
              <a:gd name="connsiteY186" fmla="*/ 5947 h 83099"/>
              <a:gd name="connsiteX187" fmla="*/ 491970 w 591063"/>
              <a:gd name="connsiteY187" fmla="*/ 19770 h 83099"/>
              <a:gd name="connsiteX188" fmla="*/ 496518 w 591063"/>
              <a:gd name="connsiteY188" fmla="*/ 41313 h 83099"/>
              <a:gd name="connsiteX189" fmla="*/ 491915 w 591063"/>
              <a:gd name="connsiteY189" fmla="*/ 62974 h 83099"/>
              <a:gd name="connsiteX190" fmla="*/ 478690 w 591063"/>
              <a:gd name="connsiteY190" fmla="*/ 76916 h 83099"/>
              <a:gd name="connsiteX191" fmla="*/ 457729 w 591063"/>
              <a:gd name="connsiteY191" fmla="*/ 81760 h 83099"/>
              <a:gd name="connsiteX192" fmla="*/ 443783 w 591063"/>
              <a:gd name="connsiteY192" fmla="*/ 71127 h 83099"/>
              <a:gd name="connsiteX193" fmla="*/ 457063 w 591063"/>
              <a:gd name="connsiteY193" fmla="*/ 71127 h 83099"/>
              <a:gd name="connsiteX194" fmla="*/ 472396 w 591063"/>
              <a:gd name="connsiteY194" fmla="*/ 67661 h 83099"/>
              <a:gd name="connsiteX195" fmla="*/ 481518 w 591063"/>
              <a:gd name="connsiteY195" fmla="*/ 57539 h 83099"/>
              <a:gd name="connsiteX196" fmla="*/ 484567 w 591063"/>
              <a:gd name="connsiteY196" fmla="*/ 41313 h 83099"/>
              <a:gd name="connsiteX197" fmla="*/ 481518 w 591063"/>
              <a:gd name="connsiteY197" fmla="*/ 25205 h 83099"/>
              <a:gd name="connsiteX198" fmla="*/ 472590 w 591063"/>
              <a:gd name="connsiteY198" fmla="*/ 15163 h 83099"/>
              <a:gd name="connsiteX199" fmla="*/ 457812 w 591063"/>
              <a:gd name="connsiteY199" fmla="*/ 11736 h 83099"/>
              <a:gd name="connsiteX200" fmla="*/ 443783 w 591063"/>
              <a:gd name="connsiteY200" fmla="*/ 11736 h 83099"/>
              <a:gd name="connsiteX201" fmla="*/ 443783 w 591063"/>
              <a:gd name="connsiteY201" fmla="*/ 71127 h 83099"/>
              <a:gd name="connsiteX202" fmla="*/ 509216 w 591063"/>
              <a:gd name="connsiteY202" fmla="*/ 1103 h 83099"/>
              <a:gd name="connsiteX203" fmla="*/ 523994 w 591063"/>
              <a:gd name="connsiteY203" fmla="*/ 1103 h 83099"/>
              <a:gd name="connsiteX204" fmla="*/ 549668 w 591063"/>
              <a:gd name="connsiteY204" fmla="*/ 63801 h 83099"/>
              <a:gd name="connsiteX205" fmla="*/ 550611 w 591063"/>
              <a:gd name="connsiteY205" fmla="*/ 63801 h 83099"/>
              <a:gd name="connsiteX206" fmla="*/ 576285 w 591063"/>
              <a:gd name="connsiteY206" fmla="*/ 1103 h 83099"/>
              <a:gd name="connsiteX207" fmla="*/ 591063 w 591063"/>
              <a:gd name="connsiteY207" fmla="*/ 1103 h 83099"/>
              <a:gd name="connsiteX208" fmla="*/ 591063 w 591063"/>
              <a:gd name="connsiteY208" fmla="*/ 81760 h 83099"/>
              <a:gd name="connsiteX209" fmla="*/ 579474 w 591063"/>
              <a:gd name="connsiteY209" fmla="*/ 81760 h 83099"/>
              <a:gd name="connsiteX210" fmla="*/ 579474 w 591063"/>
              <a:gd name="connsiteY210" fmla="*/ 23394 h 83099"/>
              <a:gd name="connsiteX211" fmla="*/ 578725 w 591063"/>
              <a:gd name="connsiteY211" fmla="*/ 23394 h 83099"/>
              <a:gd name="connsiteX212" fmla="*/ 554936 w 591063"/>
              <a:gd name="connsiteY212" fmla="*/ 81641 h 83099"/>
              <a:gd name="connsiteX213" fmla="*/ 545343 w 591063"/>
              <a:gd name="connsiteY213" fmla="*/ 81641 h 83099"/>
              <a:gd name="connsiteX214" fmla="*/ 521554 w 591063"/>
              <a:gd name="connsiteY214" fmla="*/ 23354 h 83099"/>
              <a:gd name="connsiteX215" fmla="*/ 520806 w 591063"/>
              <a:gd name="connsiteY215" fmla="*/ 23354 h 83099"/>
              <a:gd name="connsiteX216" fmla="*/ 520806 w 591063"/>
              <a:gd name="connsiteY216" fmla="*/ 81760 h 83099"/>
              <a:gd name="connsiteX217" fmla="*/ 509216 w 591063"/>
              <a:gd name="connsiteY217" fmla="*/ 81760 h 83099"/>
              <a:gd name="connsiteX218" fmla="*/ 509216 w 591063"/>
              <a:gd name="connsiteY218" fmla="*/ 1103 h 8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91063" h="83099">
                <a:moveTo>
                  <a:pt x="47190" y="22291"/>
                </a:moveTo>
                <a:cubicBezTo>
                  <a:pt x="46774" y="18563"/>
                  <a:pt x="45027" y="15675"/>
                  <a:pt x="41977" y="13627"/>
                </a:cubicBezTo>
                <a:cubicBezTo>
                  <a:pt x="38927" y="11552"/>
                  <a:pt x="35101" y="10515"/>
                  <a:pt x="30499" y="10515"/>
                </a:cubicBezTo>
                <a:cubicBezTo>
                  <a:pt x="27172" y="10515"/>
                  <a:pt x="24316" y="11041"/>
                  <a:pt x="21904" y="12091"/>
                </a:cubicBezTo>
                <a:cubicBezTo>
                  <a:pt x="19491" y="13115"/>
                  <a:pt x="17606" y="14532"/>
                  <a:pt x="16275" y="16344"/>
                </a:cubicBezTo>
                <a:cubicBezTo>
                  <a:pt x="14944" y="18129"/>
                  <a:pt x="14307" y="20164"/>
                  <a:pt x="14307" y="22449"/>
                </a:cubicBezTo>
                <a:cubicBezTo>
                  <a:pt x="14307" y="24365"/>
                  <a:pt x="14750" y="26019"/>
                  <a:pt x="15638" y="27411"/>
                </a:cubicBezTo>
                <a:cubicBezTo>
                  <a:pt x="16553" y="28802"/>
                  <a:pt x="17745" y="29971"/>
                  <a:pt x="19214" y="30916"/>
                </a:cubicBezTo>
                <a:cubicBezTo>
                  <a:pt x="20712" y="31835"/>
                  <a:pt x="22320" y="32609"/>
                  <a:pt x="24039" y="33240"/>
                </a:cubicBezTo>
                <a:cubicBezTo>
                  <a:pt x="25730" y="33843"/>
                  <a:pt x="27366" y="34342"/>
                  <a:pt x="28946" y="34736"/>
                </a:cubicBezTo>
                <a:lnTo>
                  <a:pt x="36820" y="36784"/>
                </a:lnTo>
                <a:cubicBezTo>
                  <a:pt x="39399" y="37414"/>
                  <a:pt x="42033" y="38267"/>
                  <a:pt x="44750" y="39344"/>
                </a:cubicBezTo>
                <a:cubicBezTo>
                  <a:pt x="47439" y="40421"/>
                  <a:pt x="49962" y="41838"/>
                  <a:pt x="52263" y="43598"/>
                </a:cubicBezTo>
                <a:cubicBezTo>
                  <a:pt x="54565" y="45357"/>
                  <a:pt x="56450" y="47536"/>
                  <a:pt x="57864" y="50135"/>
                </a:cubicBezTo>
                <a:cubicBezTo>
                  <a:pt x="59306" y="52734"/>
                  <a:pt x="60027" y="55846"/>
                  <a:pt x="60027" y="59469"/>
                </a:cubicBezTo>
                <a:cubicBezTo>
                  <a:pt x="60027" y="64038"/>
                  <a:pt x="58835" y="68094"/>
                  <a:pt x="56478" y="71637"/>
                </a:cubicBezTo>
                <a:cubicBezTo>
                  <a:pt x="54149" y="75184"/>
                  <a:pt x="50739" y="77978"/>
                  <a:pt x="46275" y="80027"/>
                </a:cubicBezTo>
                <a:cubicBezTo>
                  <a:pt x="41839" y="82076"/>
                  <a:pt x="36460" y="83099"/>
                  <a:pt x="30166" y="83099"/>
                </a:cubicBezTo>
                <a:cubicBezTo>
                  <a:pt x="24122" y="83099"/>
                  <a:pt x="18909" y="82140"/>
                  <a:pt x="14501" y="80224"/>
                </a:cubicBezTo>
                <a:cubicBezTo>
                  <a:pt x="10092" y="78308"/>
                  <a:pt x="6627" y="75591"/>
                  <a:pt x="4131" y="72073"/>
                </a:cubicBezTo>
                <a:cubicBezTo>
                  <a:pt x="1636" y="68527"/>
                  <a:pt x="277" y="64326"/>
                  <a:pt x="0" y="59469"/>
                </a:cubicBezTo>
                <a:lnTo>
                  <a:pt x="12200" y="59469"/>
                </a:lnTo>
                <a:cubicBezTo>
                  <a:pt x="12449" y="62384"/>
                  <a:pt x="13392" y="64812"/>
                  <a:pt x="15055" y="66755"/>
                </a:cubicBezTo>
                <a:cubicBezTo>
                  <a:pt x="16719" y="68671"/>
                  <a:pt x="18882" y="70101"/>
                  <a:pt x="21460" y="71047"/>
                </a:cubicBezTo>
                <a:cubicBezTo>
                  <a:pt x="24094" y="71967"/>
                  <a:pt x="26977" y="72428"/>
                  <a:pt x="30083" y="72428"/>
                </a:cubicBezTo>
                <a:cubicBezTo>
                  <a:pt x="33521" y="72428"/>
                  <a:pt x="36599" y="71887"/>
                  <a:pt x="39260" y="70811"/>
                </a:cubicBezTo>
                <a:cubicBezTo>
                  <a:pt x="41977" y="69708"/>
                  <a:pt x="44112" y="68185"/>
                  <a:pt x="45637" y="66242"/>
                </a:cubicBezTo>
                <a:cubicBezTo>
                  <a:pt x="47190" y="64274"/>
                  <a:pt x="47966" y="61977"/>
                  <a:pt x="47966" y="59351"/>
                </a:cubicBezTo>
                <a:cubicBezTo>
                  <a:pt x="47966" y="56962"/>
                  <a:pt x="47301" y="55006"/>
                  <a:pt x="45914" y="53483"/>
                </a:cubicBezTo>
                <a:cubicBezTo>
                  <a:pt x="44584" y="51960"/>
                  <a:pt x="42754" y="50700"/>
                  <a:pt x="40452" y="49702"/>
                </a:cubicBezTo>
                <a:cubicBezTo>
                  <a:pt x="38179" y="48704"/>
                  <a:pt x="35573" y="47825"/>
                  <a:pt x="32689" y="47063"/>
                </a:cubicBezTo>
                <a:lnTo>
                  <a:pt x="23151" y="44464"/>
                </a:lnTo>
                <a:cubicBezTo>
                  <a:pt x="16691" y="42705"/>
                  <a:pt x="11590" y="40119"/>
                  <a:pt x="7791" y="36705"/>
                </a:cubicBezTo>
                <a:cubicBezTo>
                  <a:pt x="4048" y="33292"/>
                  <a:pt x="2163" y="28776"/>
                  <a:pt x="2163" y="23157"/>
                </a:cubicBezTo>
                <a:cubicBezTo>
                  <a:pt x="2163" y="18510"/>
                  <a:pt x="3438" y="14454"/>
                  <a:pt x="5961" y="10988"/>
                </a:cubicBezTo>
                <a:cubicBezTo>
                  <a:pt x="8484" y="7522"/>
                  <a:pt x="11895" y="4831"/>
                  <a:pt x="16192" y="2914"/>
                </a:cubicBezTo>
                <a:cubicBezTo>
                  <a:pt x="20490" y="971"/>
                  <a:pt x="25342" y="0"/>
                  <a:pt x="30776" y="0"/>
                </a:cubicBezTo>
                <a:cubicBezTo>
                  <a:pt x="36210" y="0"/>
                  <a:pt x="41035" y="958"/>
                  <a:pt x="45221" y="2875"/>
                </a:cubicBezTo>
                <a:cubicBezTo>
                  <a:pt x="49408" y="4792"/>
                  <a:pt x="52735" y="7430"/>
                  <a:pt x="55147" y="10791"/>
                </a:cubicBezTo>
                <a:cubicBezTo>
                  <a:pt x="57559" y="14126"/>
                  <a:pt x="58807" y="17959"/>
                  <a:pt x="58918" y="22291"/>
                </a:cubicBezTo>
                <a:lnTo>
                  <a:pt x="47190" y="22291"/>
                </a:lnTo>
                <a:close/>
                <a:moveTo>
                  <a:pt x="97263" y="82980"/>
                </a:moveTo>
                <a:cubicBezTo>
                  <a:pt x="91302" y="82980"/>
                  <a:pt x="86173" y="81707"/>
                  <a:pt x="81847" y="79159"/>
                </a:cubicBezTo>
                <a:cubicBezTo>
                  <a:pt x="77577" y="76586"/>
                  <a:pt x="74278" y="72977"/>
                  <a:pt x="71921" y="68330"/>
                </a:cubicBezTo>
                <a:cubicBezTo>
                  <a:pt x="69620" y="63657"/>
                  <a:pt x="68456" y="58182"/>
                  <a:pt x="68456" y="51908"/>
                </a:cubicBezTo>
                <a:cubicBezTo>
                  <a:pt x="68456" y="45711"/>
                  <a:pt x="69620" y="40250"/>
                  <a:pt x="71921" y="35524"/>
                </a:cubicBezTo>
                <a:cubicBezTo>
                  <a:pt x="74278" y="30798"/>
                  <a:pt x="77522" y="27109"/>
                  <a:pt x="81709" y="24457"/>
                </a:cubicBezTo>
                <a:cubicBezTo>
                  <a:pt x="85895" y="21805"/>
                  <a:pt x="90803" y="20479"/>
                  <a:pt x="96431" y="20479"/>
                </a:cubicBezTo>
                <a:cubicBezTo>
                  <a:pt x="99841" y="20479"/>
                  <a:pt x="103141" y="21044"/>
                  <a:pt x="106357" y="22173"/>
                </a:cubicBezTo>
                <a:cubicBezTo>
                  <a:pt x="109545" y="23302"/>
                  <a:pt x="112429" y="25074"/>
                  <a:pt x="114980" y="27490"/>
                </a:cubicBezTo>
                <a:cubicBezTo>
                  <a:pt x="117531" y="29905"/>
                  <a:pt x="119527" y="33043"/>
                  <a:pt x="120996" y="36902"/>
                </a:cubicBezTo>
                <a:cubicBezTo>
                  <a:pt x="122466" y="40736"/>
                  <a:pt x="123215" y="45396"/>
                  <a:pt x="123215" y="50883"/>
                </a:cubicBezTo>
                <a:lnTo>
                  <a:pt x="123215" y="55058"/>
                </a:lnTo>
                <a:lnTo>
                  <a:pt x="75110" y="55058"/>
                </a:lnTo>
                <a:lnTo>
                  <a:pt x="75110" y="46236"/>
                </a:lnTo>
                <a:lnTo>
                  <a:pt x="111680" y="46236"/>
                </a:lnTo>
                <a:cubicBezTo>
                  <a:pt x="111680" y="43138"/>
                  <a:pt x="111043" y="40394"/>
                  <a:pt x="109768" y="38005"/>
                </a:cubicBezTo>
                <a:cubicBezTo>
                  <a:pt x="108520" y="35589"/>
                  <a:pt x="106745" y="33686"/>
                  <a:pt x="104472" y="32294"/>
                </a:cubicBezTo>
                <a:cubicBezTo>
                  <a:pt x="102198" y="30903"/>
                  <a:pt x="99564" y="30207"/>
                  <a:pt x="96514" y="30207"/>
                </a:cubicBezTo>
                <a:cubicBezTo>
                  <a:pt x="93187" y="30207"/>
                  <a:pt x="90304" y="31021"/>
                  <a:pt x="87836" y="32649"/>
                </a:cubicBezTo>
                <a:cubicBezTo>
                  <a:pt x="85396" y="34251"/>
                  <a:pt x="83511" y="36351"/>
                  <a:pt x="82180" y="38950"/>
                </a:cubicBezTo>
                <a:cubicBezTo>
                  <a:pt x="80849" y="41523"/>
                  <a:pt x="80211" y="44319"/>
                  <a:pt x="80211" y="47339"/>
                </a:cubicBezTo>
                <a:lnTo>
                  <a:pt x="80211" y="54231"/>
                </a:lnTo>
                <a:cubicBezTo>
                  <a:pt x="80211" y="58275"/>
                  <a:pt x="80905" y="61714"/>
                  <a:pt x="82319" y="64550"/>
                </a:cubicBezTo>
                <a:cubicBezTo>
                  <a:pt x="83761" y="67384"/>
                  <a:pt x="85784" y="69552"/>
                  <a:pt x="88363" y="71047"/>
                </a:cubicBezTo>
                <a:cubicBezTo>
                  <a:pt x="90914" y="72519"/>
                  <a:pt x="93936" y="73254"/>
                  <a:pt x="97374" y="73254"/>
                </a:cubicBezTo>
                <a:cubicBezTo>
                  <a:pt x="99592" y="73254"/>
                  <a:pt x="101644" y="72938"/>
                  <a:pt x="103474" y="72308"/>
                </a:cubicBezTo>
                <a:cubicBezTo>
                  <a:pt x="105303" y="71651"/>
                  <a:pt x="106912" y="70681"/>
                  <a:pt x="108242" y="69394"/>
                </a:cubicBezTo>
                <a:cubicBezTo>
                  <a:pt x="109573" y="68108"/>
                  <a:pt x="110599" y="66519"/>
                  <a:pt x="111320" y="64628"/>
                </a:cubicBezTo>
                <a:lnTo>
                  <a:pt x="122466" y="66636"/>
                </a:lnTo>
                <a:cubicBezTo>
                  <a:pt x="121578" y="69918"/>
                  <a:pt x="119970" y="72794"/>
                  <a:pt x="117642" y="75261"/>
                </a:cubicBezTo>
                <a:cubicBezTo>
                  <a:pt x="115368" y="77704"/>
                  <a:pt x="112485" y="79606"/>
                  <a:pt x="109019" y="80973"/>
                </a:cubicBezTo>
                <a:cubicBezTo>
                  <a:pt x="105581" y="82312"/>
                  <a:pt x="101671" y="82980"/>
                  <a:pt x="97263" y="82980"/>
                </a:cubicBezTo>
                <a:close/>
                <a:moveTo>
                  <a:pt x="145617" y="1103"/>
                </a:moveTo>
                <a:lnTo>
                  <a:pt x="145617" y="81760"/>
                </a:lnTo>
                <a:lnTo>
                  <a:pt x="133833" y="81760"/>
                </a:lnTo>
                <a:lnTo>
                  <a:pt x="133833" y="1103"/>
                </a:lnTo>
                <a:lnTo>
                  <a:pt x="145617" y="1103"/>
                </a:lnTo>
                <a:close/>
                <a:moveTo>
                  <a:pt x="185071" y="82980"/>
                </a:moveTo>
                <a:cubicBezTo>
                  <a:pt x="179110" y="82980"/>
                  <a:pt x="173981" y="81707"/>
                  <a:pt x="169683" y="79159"/>
                </a:cubicBezTo>
                <a:cubicBezTo>
                  <a:pt x="165413" y="76586"/>
                  <a:pt x="162086" y="72977"/>
                  <a:pt x="159757" y="68330"/>
                </a:cubicBezTo>
                <a:cubicBezTo>
                  <a:pt x="157456" y="63657"/>
                  <a:pt x="156291" y="58182"/>
                  <a:pt x="156291" y="51908"/>
                </a:cubicBezTo>
                <a:cubicBezTo>
                  <a:pt x="156291" y="45711"/>
                  <a:pt x="157456" y="40250"/>
                  <a:pt x="159757" y="35524"/>
                </a:cubicBezTo>
                <a:cubicBezTo>
                  <a:pt x="162086" y="30798"/>
                  <a:pt x="165358" y="27109"/>
                  <a:pt x="169517" y="24457"/>
                </a:cubicBezTo>
                <a:cubicBezTo>
                  <a:pt x="173731" y="21805"/>
                  <a:pt x="178639" y="20479"/>
                  <a:pt x="184267" y="20479"/>
                </a:cubicBezTo>
                <a:cubicBezTo>
                  <a:pt x="187678" y="20479"/>
                  <a:pt x="190977" y="21044"/>
                  <a:pt x="194193" y="22173"/>
                </a:cubicBezTo>
                <a:cubicBezTo>
                  <a:pt x="197382" y="23302"/>
                  <a:pt x="200265" y="25074"/>
                  <a:pt x="202816" y="27490"/>
                </a:cubicBezTo>
                <a:cubicBezTo>
                  <a:pt x="205339" y="29905"/>
                  <a:pt x="207363" y="33043"/>
                  <a:pt x="208832" y="36902"/>
                </a:cubicBezTo>
                <a:cubicBezTo>
                  <a:pt x="210302" y="40736"/>
                  <a:pt x="211023" y="45396"/>
                  <a:pt x="211023" y="50883"/>
                </a:cubicBezTo>
                <a:lnTo>
                  <a:pt x="211023" y="55058"/>
                </a:lnTo>
                <a:lnTo>
                  <a:pt x="162946" y="55058"/>
                </a:lnTo>
                <a:lnTo>
                  <a:pt x="162946" y="46236"/>
                </a:lnTo>
                <a:lnTo>
                  <a:pt x="199489" y="46236"/>
                </a:lnTo>
                <a:cubicBezTo>
                  <a:pt x="199489" y="43138"/>
                  <a:pt x="198879" y="40394"/>
                  <a:pt x="197603" y="38005"/>
                </a:cubicBezTo>
                <a:cubicBezTo>
                  <a:pt x="196356" y="35589"/>
                  <a:pt x="194581" y="33686"/>
                  <a:pt x="192280" y="32294"/>
                </a:cubicBezTo>
                <a:cubicBezTo>
                  <a:pt x="190034" y="30903"/>
                  <a:pt x="187373" y="30207"/>
                  <a:pt x="184322" y="30207"/>
                </a:cubicBezTo>
                <a:cubicBezTo>
                  <a:pt x="181023" y="30207"/>
                  <a:pt x="178140" y="31021"/>
                  <a:pt x="175672" y="32649"/>
                </a:cubicBezTo>
                <a:cubicBezTo>
                  <a:pt x="173232" y="34251"/>
                  <a:pt x="171347" y="36351"/>
                  <a:pt x="169988" y="38950"/>
                </a:cubicBezTo>
                <a:cubicBezTo>
                  <a:pt x="168685" y="41523"/>
                  <a:pt x="168020" y="44319"/>
                  <a:pt x="168020" y="47339"/>
                </a:cubicBezTo>
                <a:lnTo>
                  <a:pt x="168020" y="54231"/>
                </a:lnTo>
                <a:cubicBezTo>
                  <a:pt x="168020" y="58275"/>
                  <a:pt x="168740" y="61714"/>
                  <a:pt x="170155" y="64550"/>
                </a:cubicBezTo>
                <a:cubicBezTo>
                  <a:pt x="171596" y="67384"/>
                  <a:pt x="173620" y="69552"/>
                  <a:pt x="176171" y="71047"/>
                </a:cubicBezTo>
                <a:cubicBezTo>
                  <a:pt x="178750" y="72519"/>
                  <a:pt x="181772" y="73254"/>
                  <a:pt x="185210" y="73254"/>
                </a:cubicBezTo>
                <a:cubicBezTo>
                  <a:pt x="187428" y="73254"/>
                  <a:pt x="189480" y="72938"/>
                  <a:pt x="191309" y="72308"/>
                </a:cubicBezTo>
                <a:cubicBezTo>
                  <a:pt x="193139" y="71651"/>
                  <a:pt x="194720" y="70681"/>
                  <a:pt x="196079" y="69394"/>
                </a:cubicBezTo>
                <a:cubicBezTo>
                  <a:pt x="197409" y="68108"/>
                  <a:pt x="198435" y="66519"/>
                  <a:pt x="199156" y="64628"/>
                </a:cubicBezTo>
                <a:lnTo>
                  <a:pt x="210302" y="66636"/>
                </a:lnTo>
                <a:cubicBezTo>
                  <a:pt x="209387" y="69918"/>
                  <a:pt x="207807" y="72794"/>
                  <a:pt x="205477" y="75261"/>
                </a:cubicBezTo>
                <a:cubicBezTo>
                  <a:pt x="203204" y="77704"/>
                  <a:pt x="200320" y="79606"/>
                  <a:pt x="196855" y="80973"/>
                </a:cubicBezTo>
                <a:cubicBezTo>
                  <a:pt x="193417" y="82312"/>
                  <a:pt x="189507" y="82980"/>
                  <a:pt x="185071" y="82980"/>
                </a:cubicBezTo>
                <a:close/>
                <a:moveTo>
                  <a:pt x="247150" y="82980"/>
                </a:moveTo>
                <a:cubicBezTo>
                  <a:pt x="241300" y="82980"/>
                  <a:pt x="236254" y="81655"/>
                  <a:pt x="232011" y="79004"/>
                </a:cubicBezTo>
                <a:cubicBezTo>
                  <a:pt x="227825" y="76326"/>
                  <a:pt x="224581" y="72636"/>
                  <a:pt x="222335" y="67936"/>
                </a:cubicBezTo>
                <a:cubicBezTo>
                  <a:pt x="220061" y="63237"/>
                  <a:pt x="218953" y="57854"/>
                  <a:pt x="218953" y="51789"/>
                </a:cubicBezTo>
                <a:cubicBezTo>
                  <a:pt x="218953" y="45645"/>
                  <a:pt x="220089" y="40224"/>
                  <a:pt x="222418" y="35524"/>
                </a:cubicBezTo>
                <a:cubicBezTo>
                  <a:pt x="224719" y="30798"/>
                  <a:pt x="227963" y="27109"/>
                  <a:pt x="232178" y="24457"/>
                </a:cubicBezTo>
                <a:cubicBezTo>
                  <a:pt x="236392" y="21805"/>
                  <a:pt x="241327" y="20479"/>
                  <a:pt x="247039" y="20479"/>
                </a:cubicBezTo>
                <a:cubicBezTo>
                  <a:pt x="251614" y="20479"/>
                  <a:pt x="255717" y="21333"/>
                  <a:pt x="259321" y="23039"/>
                </a:cubicBezTo>
                <a:cubicBezTo>
                  <a:pt x="262898" y="24720"/>
                  <a:pt x="265809" y="27083"/>
                  <a:pt x="268027" y="30128"/>
                </a:cubicBezTo>
                <a:cubicBezTo>
                  <a:pt x="270246" y="33174"/>
                  <a:pt x="271576" y="36732"/>
                  <a:pt x="271992" y="40801"/>
                </a:cubicBezTo>
                <a:lnTo>
                  <a:pt x="260542" y="40801"/>
                </a:lnTo>
                <a:cubicBezTo>
                  <a:pt x="259904" y="37966"/>
                  <a:pt x="258462" y="35524"/>
                  <a:pt x="256188" y="33476"/>
                </a:cubicBezTo>
                <a:cubicBezTo>
                  <a:pt x="253970" y="31428"/>
                  <a:pt x="250976" y="30404"/>
                  <a:pt x="247233" y="30404"/>
                </a:cubicBezTo>
                <a:cubicBezTo>
                  <a:pt x="243933" y="30404"/>
                  <a:pt x="241078" y="31271"/>
                  <a:pt x="238610" y="33003"/>
                </a:cubicBezTo>
                <a:cubicBezTo>
                  <a:pt x="236143" y="34710"/>
                  <a:pt x="234257" y="37152"/>
                  <a:pt x="232898" y="40329"/>
                </a:cubicBezTo>
                <a:cubicBezTo>
                  <a:pt x="231512" y="43479"/>
                  <a:pt x="230847" y="47208"/>
                  <a:pt x="230847" y="51514"/>
                </a:cubicBezTo>
                <a:cubicBezTo>
                  <a:pt x="230847" y="55924"/>
                  <a:pt x="231512" y="59732"/>
                  <a:pt x="232843" y="62935"/>
                </a:cubicBezTo>
                <a:cubicBezTo>
                  <a:pt x="234174" y="66139"/>
                  <a:pt x="236087" y="68618"/>
                  <a:pt x="238527" y="70379"/>
                </a:cubicBezTo>
                <a:cubicBezTo>
                  <a:pt x="240995" y="72136"/>
                  <a:pt x="243878" y="73018"/>
                  <a:pt x="247233" y="73018"/>
                </a:cubicBezTo>
                <a:cubicBezTo>
                  <a:pt x="249451" y="73018"/>
                  <a:pt x="251475" y="72611"/>
                  <a:pt x="253277" y="71795"/>
                </a:cubicBezTo>
                <a:cubicBezTo>
                  <a:pt x="255135" y="70955"/>
                  <a:pt x="256660" y="69760"/>
                  <a:pt x="257907" y="68213"/>
                </a:cubicBezTo>
                <a:cubicBezTo>
                  <a:pt x="259155" y="66663"/>
                  <a:pt x="260042" y="64799"/>
                  <a:pt x="260542" y="62620"/>
                </a:cubicBezTo>
                <a:lnTo>
                  <a:pt x="271992" y="62620"/>
                </a:lnTo>
                <a:cubicBezTo>
                  <a:pt x="271576" y="66533"/>
                  <a:pt x="270301" y="70024"/>
                  <a:pt x="268166" y="73096"/>
                </a:cubicBezTo>
                <a:cubicBezTo>
                  <a:pt x="266059" y="76168"/>
                  <a:pt x="263203" y="78583"/>
                  <a:pt x="259626" y="80343"/>
                </a:cubicBezTo>
                <a:cubicBezTo>
                  <a:pt x="256077" y="82101"/>
                  <a:pt x="251918" y="82980"/>
                  <a:pt x="247150" y="82980"/>
                </a:cubicBezTo>
                <a:close/>
                <a:moveTo>
                  <a:pt x="310393" y="21267"/>
                </a:moveTo>
                <a:lnTo>
                  <a:pt x="310393" y="30719"/>
                </a:lnTo>
                <a:lnTo>
                  <a:pt x="277343" y="30719"/>
                </a:lnTo>
                <a:lnTo>
                  <a:pt x="277343" y="21267"/>
                </a:lnTo>
                <a:lnTo>
                  <a:pt x="310393" y="21267"/>
                </a:lnTo>
                <a:close/>
                <a:moveTo>
                  <a:pt x="286216" y="6774"/>
                </a:moveTo>
                <a:lnTo>
                  <a:pt x="297972" y="6774"/>
                </a:lnTo>
                <a:lnTo>
                  <a:pt x="297972" y="63998"/>
                </a:lnTo>
                <a:cubicBezTo>
                  <a:pt x="297972" y="66283"/>
                  <a:pt x="298332" y="68002"/>
                  <a:pt x="298998" y="69159"/>
                </a:cubicBezTo>
                <a:cubicBezTo>
                  <a:pt x="299691" y="70287"/>
                  <a:pt x="300578" y="71061"/>
                  <a:pt x="301631" y="71482"/>
                </a:cubicBezTo>
                <a:cubicBezTo>
                  <a:pt x="302740" y="71876"/>
                  <a:pt x="303932" y="72073"/>
                  <a:pt x="305236" y="72073"/>
                </a:cubicBezTo>
                <a:cubicBezTo>
                  <a:pt x="306178" y="72073"/>
                  <a:pt x="307010" y="72006"/>
                  <a:pt x="307703" y="71876"/>
                </a:cubicBezTo>
                <a:cubicBezTo>
                  <a:pt x="308424" y="71743"/>
                  <a:pt x="308979" y="71637"/>
                  <a:pt x="309367" y="71560"/>
                </a:cubicBezTo>
                <a:lnTo>
                  <a:pt x="311474" y="81289"/>
                </a:lnTo>
                <a:cubicBezTo>
                  <a:pt x="310808" y="81549"/>
                  <a:pt x="309838" y="81813"/>
                  <a:pt x="308563" y="82076"/>
                </a:cubicBezTo>
                <a:cubicBezTo>
                  <a:pt x="307315" y="82365"/>
                  <a:pt x="305735" y="82523"/>
                  <a:pt x="303850" y="82548"/>
                </a:cubicBezTo>
                <a:cubicBezTo>
                  <a:pt x="300744" y="82600"/>
                  <a:pt x="297861" y="82048"/>
                  <a:pt x="295171" y="80895"/>
                </a:cubicBezTo>
                <a:cubicBezTo>
                  <a:pt x="292509" y="79739"/>
                  <a:pt x="290347" y="77953"/>
                  <a:pt x="288683" y="75538"/>
                </a:cubicBezTo>
                <a:cubicBezTo>
                  <a:pt x="287020" y="73121"/>
                  <a:pt x="286216" y="70090"/>
                  <a:pt x="286216" y="66439"/>
                </a:cubicBezTo>
                <a:lnTo>
                  <a:pt x="286216" y="6774"/>
                </a:lnTo>
                <a:close/>
                <a:moveTo>
                  <a:pt x="418885" y="41431"/>
                </a:moveTo>
                <a:cubicBezTo>
                  <a:pt x="418885" y="50043"/>
                  <a:pt x="417304" y="57447"/>
                  <a:pt x="414171" y="63644"/>
                </a:cubicBezTo>
                <a:cubicBezTo>
                  <a:pt x="411010" y="69813"/>
                  <a:pt x="406685" y="74565"/>
                  <a:pt x="401196" y="77901"/>
                </a:cubicBezTo>
                <a:cubicBezTo>
                  <a:pt x="395733" y="81208"/>
                  <a:pt x="389550" y="82864"/>
                  <a:pt x="382591" y="82864"/>
                </a:cubicBezTo>
                <a:cubicBezTo>
                  <a:pt x="375604" y="82864"/>
                  <a:pt x="369366" y="81208"/>
                  <a:pt x="363876" y="77901"/>
                </a:cubicBezTo>
                <a:cubicBezTo>
                  <a:pt x="358414" y="74565"/>
                  <a:pt x="354117" y="69802"/>
                  <a:pt x="350956" y="63604"/>
                </a:cubicBezTo>
                <a:cubicBezTo>
                  <a:pt x="347795" y="57408"/>
                  <a:pt x="346215" y="50017"/>
                  <a:pt x="346215" y="41431"/>
                </a:cubicBezTo>
                <a:cubicBezTo>
                  <a:pt x="346215" y="32820"/>
                  <a:pt x="347795" y="25429"/>
                  <a:pt x="350956" y="19258"/>
                </a:cubicBezTo>
                <a:cubicBezTo>
                  <a:pt x="354117" y="13062"/>
                  <a:pt x="358414" y="8310"/>
                  <a:pt x="363876" y="5002"/>
                </a:cubicBezTo>
                <a:cubicBezTo>
                  <a:pt x="369366" y="1667"/>
                  <a:pt x="375604" y="0"/>
                  <a:pt x="382591" y="0"/>
                </a:cubicBezTo>
                <a:cubicBezTo>
                  <a:pt x="389550" y="0"/>
                  <a:pt x="395733" y="1667"/>
                  <a:pt x="401196" y="5002"/>
                </a:cubicBezTo>
                <a:cubicBezTo>
                  <a:pt x="406685" y="8310"/>
                  <a:pt x="411010" y="13062"/>
                  <a:pt x="414171" y="19258"/>
                </a:cubicBezTo>
                <a:cubicBezTo>
                  <a:pt x="417304" y="25429"/>
                  <a:pt x="418885" y="32820"/>
                  <a:pt x="418885" y="41431"/>
                </a:cubicBezTo>
                <a:close/>
                <a:moveTo>
                  <a:pt x="406851" y="41431"/>
                </a:moveTo>
                <a:cubicBezTo>
                  <a:pt x="406851" y="34867"/>
                  <a:pt x="405770" y="29340"/>
                  <a:pt x="403635" y="24851"/>
                </a:cubicBezTo>
                <a:cubicBezTo>
                  <a:pt x="401556" y="20335"/>
                  <a:pt x="398672" y="16922"/>
                  <a:pt x="394985" y="14611"/>
                </a:cubicBezTo>
                <a:cubicBezTo>
                  <a:pt x="391325" y="12274"/>
                  <a:pt x="387194" y="11106"/>
                  <a:pt x="382591" y="11106"/>
                </a:cubicBezTo>
                <a:cubicBezTo>
                  <a:pt x="377933" y="11106"/>
                  <a:pt x="373774" y="12274"/>
                  <a:pt x="370142" y="14611"/>
                </a:cubicBezTo>
                <a:cubicBezTo>
                  <a:pt x="366483" y="16922"/>
                  <a:pt x="363599" y="20335"/>
                  <a:pt x="361464" y="24851"/>
                </a:cubicBezTo>
                <a:cubicBezTo>
                  <a:pt x="359357" y="29340"/>
                  <a:pt x="358331" y="34867"/>
                  <a:pt x="358331" y="41431"/>
                </a:cubicBezTo>
                <a:cubicBezTo>
                  <a:pt x="358331" y="47995"/>
                  <a:pt x="359357" y="53535"/>
                  <a:pt x="361464" y="58051"/>
                </a:cubicBezTo>
                <a:cubicBezTo>
                  <a:pt x="363599" y="62541"/>
                  <a:pt x="366483" y="65954"/>
                  <a:pt x="370142" y="68291"/>
                </a:cubicBezTo>
                <a:cubicBezTo>
                  <a:pt x="373774" y="70600"/>
                  <a:pt x="377933" y="71757"/>
                  <a:pt x="382591" y="71757"/>
                </a:cubicBezTo>
                <a:cubicBezTo>
                  <a:pt x="387194" y="71757"/>
                  <a:pt x="391325" y="70600"/>
                  <a:pt x="394985" y="68291"/>
                </a:cubicBezTo>
                <a:cubicBezTo>
                  <a:pt x="398672" y="65954"/>
                  <a:pt x="401556" y="62541"/>
                  <a:pt x="403635" y="58051"/>
                </a:cubicBezTo>
                <a:cubicBezTo>
                  <a:pt x="405770" y="53535"/>
                  <a:pt x="406851" y="47995"/>
                  <a:pt x="406851" y="41431"/>
                </a:cubicBezTo>
                <a:close/>
                <a:moveTo>
                  <a:pt x="457729" y="81760"/>
                </a:moveTo>
                <a:lnTo>
                  <a:pt x="431611" y="81760"/>
                </a:lnTo>
                <a:lnTo>
                  <a:pt x="431611" y="1103"/>
                </a:lnTo>
                <a:lnTo>
                  <a:pt x="458560" y="1103"/>
                </a:lnTo>
                <a:cubicBezTo>
                  <a:pt x="466462" y="1103"/>
                  <a:pt x="473255" y="2717"/>
                  <a:pt x="478911" y="5947"/>
                </a:cubicBezTo>
                <a:cubicBezTo>
                  <a:pt x="484595" y="9150"/>
                  <a:pt x="488948" y="13758"/>
                  <a:pt x="491970" y="19770"/>
                </a:cubicBezTo>
                <a:cubicBezTo>
                  <a:pt x="494993" y="25757"/>
                  <a:pt x="496518" y="32938"/>
                  <a:pt x="496518" y="41313"/>
                </a:cubicBezTo>
                <a:cubicBezTo>
                  <a:pt x="496518" y="49715"/>
                  <a:pt x="494993" y="56935"/>
                  <a:pt x="491915" y="62974"/>
                </a:cubicBezTo>
                <a:cubicBezTo>
                  <a:pt x="488865" y="69012"/>
                  <a:pt x="484456" y="73661"/>
                  <a:pt x="478690" y="76916"/>
                </a:cubicBezTo>
                <a:cubicBezTo>
                  <a:pt x="472923" y="80146"/>
                  <a:pt x="465936" y="81760"/>
                  <a:pt x="457729" y="81760"/>
                </a:cubicBezTo>
                <a:close/>
                <a:moveTo>
                  <a:pt x="443783" y="71127"/>
                </a:moveTo>
                <a:lnTo>
                  <a:pt x="457063" y="71127"/>
                </a:lnTo>
                <a:cubicBezTo>
                  <a:pt x="463219" y="71127"/>
                  <a:pt x="468320" y="69971"/>
                  <a:pt x="472396" y="67661"/>
                </a:cubicBezTo>
                <a:cubicBezTo>
                  <a:pt x="476444" y="65324"/>
                  <a:pt x="479494" y="61950"/>
                  <a:pt x="481518" y="57539"/>
                </a:cubicBezTo>
                <a:cubicBezTo>
                  <a:pt x="483542" y="53102"/>
                  <a:pt x="484567" y="47693"/>
                  <a:pt x="484567" y="41313"/>
                </a:cubicBezTo>
                <a:cubicBezTo>
                  <a:pt x="484567" y="34986"/>
                  <a:pt x="483542" y="29616"/>
                  <a:pt x="481518" y="25205"/>
                </a:cubicBezTo>
                <a:cubicBezTo>
                  <a:pt x="479522" y="20795"/>
                  <a:pt x="476555" y="17447"/>
                  <a:pt x="472590" y="15163"/>
                </a:cubicBezTo>
                <a:cubicBezTo>
                  <a:pt x="468625" y="12878"/>
                  <a:pt x="463690" y="11736"/>
                  <a:pt x="457812" y="11736"/>
                </a:cubicBezTo>
                <a:lnTo>
                  <a:pt x="443783" y="11736"/>
                </a:lnTo>
                <a:lnTo>
                  <a:pt x="443783" y="71127"/>
                </a:lnTo>
                <a:close/>
                <a:moveTo>
                  <a:pt x="509216" y="1103"/>
                </a:moveTo>
                <a:lnTo>
                  <a:pt x="523994" y="1103"/>
                </a:lnTo>
                <a:lnTo>
                  <a:pt x="549668" y="63801"/>
                </a:lnTo>
                <a:lnTo>
                  <a:pt x="550611" y="63801"/>
                </a:lnTo>
                <a:lnTo>
                  <a:pt x="576285" y="1103"/>
                </a:lnTo>
                <a:lnTo>
                  <a:pt x="591063" y="1103"/>
                </a:lnTo>
                <a:lnTo>
                  <a:pt x="591063" y="81760"/>
                </a:lnTo>
                <a:lnTo>
                  <a:pt x="579474" y="81760"/>
                </a:lnTo>
                <a:lnTo>
                  <a:pt x="579474" y="23394"/>
                </a:lnTo>
                <a:lnTo>
                  <a:pt x="578725" y="23394"/>
                </a:lnTo>
                <a:lnTo>
                  <a:pt x="554936" y="81641"/>
                </a:lnTo>
                <a:lnTo>
                  <a:pt x="545343" y="81641"/>
                </a:lnTo>
                <a:lnTo>
                  <a:pt x="521554" y="23354"/>
                </a:lnTo>
                <a:lnTo>
                  <a:pt x="520806" y="23354"/>
                </a:lnTo>
                <a:lnTo>
                  <a:pt x="520806" y="81760"/>
                </a:lnTo>
                <a:lnTo>
                  <a:pt x="509216" y="81760"/>
                </a:lnTo>
                <a:lnTo>
                  <a:pt x="509216" y="1103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B7D2F6F4-D993-4EEB-BB2B-EAA550C9A2BE}"/>
              </a:ext>
            </a:extLst>
          </p:cNvPr>
          <p:cNvSpPr/>
          <p:nvPr/>
        </p:nvSpPr>
        <p:spPr>
          <a:xfrm>
            <a:off x="4135585" y="3457029"/>
            <a:ext cx="591063" cy="83100"/>
          </a:xfrm>
          <a:custGeom>
            <a:avLst/>
            <a:gdLst>
              <a:gd name="connsiteX0" fmla="*/ 47190 w 591063"/>
              <a:gd name="connsiteY0" fmla="*/ 22292 h 83100"/>
              <a:gd name="connsiteX1" fmla="*/ 41977 w 591063"/>
              <a:gd name="connsiteY1" fmla="*/ 13627 h 83100"/>
              <a:gd name="connsiteX2" fmla="*/ 30499 w 591063"/>
              <a:gd name="connsiteY2" fmla="*/ 10516 h 83100"/>
              <a:gd name="connsiteX3" fmla="*/ 21904 w 591063"/>
              <a:gd name="connsiteY3" fmla="*/ 12091 h 83100"/>
              <a:gd name="connsiteX4" fmla="*/ 16275 w 591063"/>
              <a:gd name="connsiteY4" fmla="*/ 16345 h 83100"/>
              <a:gd name="connsiteX5" fmla="*/ 14307 w 591063"/>
              <a:gd name="connsiteY5" fmla="*/ 22450 h 83100"/>
              <a:gd name="connsiteX6" fmla="*/ 15638 w 591063"/>
              <a:gd name="connsiteY6" fmla="*/ 27413 h 83100"/>
              <a:gd name="connsiteX7" fmla="*/ 19214 w 591063"/>
              <a:gd name="connsiteY7" fmla="*/ 30917 h 83100"/>
              <a:gd name="connsiteX8" fmla="*/ 24039 w 591063"/>
              <a:gd name="connsiteY8" fmla="*/ 33241 h 83100"/>
              <a:gd name="connsiteX9" fmla="*/ 28946 w 591063"/>
              <a:gd name="connsiteY9" fmla="*/ 34738 h 83100"/>
              <a:gd name="connsiteX10" fmla="*/ 36820 w 591063"/>
              <a:gd name="connsiteY10" fmla="*/ 36784 h 83100"/>
              <a:gd name="connsiteX11" fmla="*/ 44750 w 591063"/>
              <a:gd name="connsiteY11" fmla="*/ 39346 h 83100"/>
              <a:gd name="connsiteX12" fmla="*/ 52263 w 591063"/>
              <a:gd name="connsiteY12" fmla="*/ 43599 h 83100"/>
              <a:gd name="connsiteX13" fmla="*/ 57864 w 591063"/>
              <a:gd name="connsiteY13" fmla="*/ 50137 h 83100"/>
              <a:gd name="connsiteX14" fmla="*/ 60027 w 591063"/>
              <a:gd name="connsiteY14" fmla="*/ 59470 h 83100"/>
              <a:gd name="connsiteX15" fmla="*/ 56478 w 591063"/>
              <a:gd name="connsiteY15" fmla="*/ 71639 h 83100"/>
              <a:gd name="connsiteX16" fmla="*/ 46275 w 591063"/>
              <a:gd name="connsiteY16" fmla="*/ 80028 h 83100"/>
              <a:gd name="connsiteX17" fmla="*/ 30166 w 591063"/>
              <a:gd name="connsiteY17" fmla="*/ 83100 h 83100"/>
              <a:gd name="connsiteX18" fmla="*/ 14501 w 591063"/>
              <a:gd name="connsiteY18" fmla="*/ 80225 h 83100"/>
              <a:gd name="connsiteX19" fmla="*/ 4131 w 591063"/>
              <a:gd name="connsiteY19" fmla="*/ 72074 h 83100"/>
              <a:gd name="connsiteX20" fmla="*/ 0 w 591063"/>
              <a:gd name="connsiteY20" fmla="*/ 59470 h 83100"/>
              <a:gd name="connsiteX21" fmla="*/ 12200 w 591063"/>
              <a:gd name="connsiteY21" fmla="*/ 59470 h 83100"/>
              <a:gd name="connsiteX22" fmla="*/ 15055 w 591063"/>
              <a:gd name="connsiteY22" fmla="*/ 66756 h 83100"/>
              <a:gd name="connsiteX23" fmla="*/ 21460 w 591063"/>
              <a:gd name="connsiteY23" fmla="*/ 71048 h 83100"/>
              <a:gd name="connsiteX24" fmla="*/ 30083 w 591063"/>
              <a:gd name="connsiteY24" fmla="*/ 72429 h 83100"/>
              <a:gd name="connsiteX25" fmla="*/ 39260 w 591063"/>
              <a:gd name="connsiteY25" fmla="*/ 70812 h 83100"/>
              <a:gd name="connsiteX26" fmla="*/ 45637 w 591063"/>
              <a:gd name="connsiteY26" fmla="*/ 66243 h 83100"/>
              <a:gd name="connsiteX27" fmla="*/ 47966 w 591063"/>
              <a:gd name="connsiteY27" fmla="*/ 59353 h 83100"/>
              <a:gd name="connsiteX28" fmla="*/ 45914 w 591063"/>
              <a:gd name="connsiteY28" fmla="*/ 53484 h 83100"/>
              <a:gd name="connsiteX29" fmla="*/ 40452 w 591063"/>
              <a:gd name="connsiteY29" fmla="*/ 49704 h 83100"/>
              <a:gd name="connsiteX30" fmla="*/ 32689 w 591063"/>
              <a:gd name="connsiteY30" fmla="*/ 47065 h 83100"/>
              <a:gd name="connsiteX31" fmla="*/ 23151 w 591063"/>
              <a:gd name="connsiteY31" fmla="*/ 44464 h 83100"/>
              <a:gd name="connsiteX32" fmla="*/ 7791 w 591063"/>
              <a:gd name="connsiteY32" fmla="*/ 36707 h 83100"/>
              <a:gd name="connsiteX33" fmla="*/ 2163 w 591063"/>
              <a:gd name="connsiteY33" fmla="*/ 23160 h 83100"/>
              <a:gd name="connsiteX34" fmla="*/ 5961 w 591063"/>
              <a:gd name="connsiteY34" fmla="*/ 10988 h 83100"/>
              <a:gd name="connsiteX35" fmla="*/ 16192 w 591063"/>
              <a:gd name="connsiteY35" fmla="*/ 2914 h 83100"/>
              <a:gd name="connsiteX36" fmla="*/ 30776 w 591063"/>
              <a:gd name="connsiteY36" fmla="*/ 0 h 83100"/>
              <a:gd name="connsiteX37" fmla="*/ 45221 w 591063"/>
              <a:gd name="connsiteY37" fmla="*/ 2875 h 83100"/>
              <a:gd name="connsiteX38" fmla="*/ 55147 w 591063"/>
              <a:gd name="connsiteY38" fmla="*/ 10791 h 83100"/>
              <a:gd name="connsiteX39" fmla="*/ 58918 w 591063"/>
              <a:gd name="connsiteY39" fmla="*/ 22292 h 83100"/>
              <a:gd name="connsiteX40" fmla="*/ 47190 w 591063"/>
              <a:gd name="connsiteY40" fmla="*/ 22292 h 83100"/>
              <a:gd name="connsiteX41" fmla="*/ 97263 w 591063"/>
              <a:gd name="connsiteY41" fmla="*/ 82981 h 83100"/>
              <a:gd name="connsiteX42" fmla="*/ 81847 w 591063"/>
              <a:gd name="connsiteY42" fmla="*/ 79161 h 83100"/>
              <a:gd name="connsiteX43" fmla="*/ 71921 w 591063"/>
              <a:gd name="connsiteY43" fmla="*/ 68331 h 83100"/>
              <a:gd name="connsiteX44" fmla="*/ 68456 w 591063"/>
              <a:gd name="connsiteY44" fmla="*/ 51909 h 83100"/>
              <a:gd name="connsiteX45" fmla="*/ 71921 w 591063"/>
              <a:gd name="connsiteY45" fmla="*/ 35525 h 83100"/>
              <a:gd name="connsiteX46" fmla="*/ 81709 w 591063"/>
              <a:gd name="connsiteY46" fmla="*/ 24457 h 83100"/>
              <a:gd name="connsiteX47" fmla="*/ 96431 w 591063"/>
              <a:gd name="connsiteY47" fmla="*/ 20481 h 83100"/>
              <a:gd name="connsiteX48" fmla="*/ 106357 w 591063"/>
              <a:gd name="connsiteY48" fmla="*/ 22175 h 83100"/>
              <a:gd name="connsiteX49" fmla="*/ 114980 w 591063"/>
              <a:gd name="connsiteY49" fmla="*/ 27490 h 83100"/>
              <a:gd name="connsiteX50" fmla="*/ 120996 w 591063"/>
              <a:gd name="connsiteY50" fmla="*/ 36903 h 83100"/>
              <a:gd name="connsiteX51" fmla="*/ 123215 w 591063"/>
              <a:gd name="connsiteY51" fmla="*/ 50886 h 83100"/>
              <a:gd name="connsiteX52" fmla="*/ 123215 w 591063"/>
              <a:gd name="connsiteY52" fmla="*/ 55058 h 83100"/>
              <a:gd name="connsiteX53" fmla="*/ 75110 w 591063"/>
              <a:gd name="connsiteY53" fmla="*/ 55058 h 83100"/>
              <a:gd name="connsiteX54" fmla="*/ 75110 w 591063"/>
              <a:gd name="connsiteY54" fmla="*/ 46239 h 83100"/>
              <a:gd name="connsiteX55" fmla="*/ 111680 w 591063"/>
              <a:gd name="connsiteY55" fmla="*/ 46239 h 83100"/>
              <a:gd name="connsiteX56" fmla="*/ 109768 w 591063"/>
              <a:gd name="connsiteY56" fmla="*/ 38007 h 83100"/>
              <a:gd name="connsiteX57" fmla="*/ 104472 w 591063"/>
              <a:gd name="connsiteY57" fmla="*/ 32295 h 83100"/>
              <a:gd name="connsiteX58" fmla="*/ 96514 w 591063"/>
              <a:gd name="connsiteY58" fmla="*/ 30208 h 83100"/>
              <a:gd name="connsiteX59" fmla="*/ 87836 w 591063"/>
              <a:gd name="connsiteY59" fmla="*/ 32650 h 83100"/>
              <a:gd name="connsiteX60" fmla="*/ 82180 w 591063"/>
              <a:gd name="connsiteY60" fmla="*/ 38952 h 83100"/>
              <a:gd name="connsiteX61" fmla="*/ 80211 w 591063"/>
              <a:gd name="connsiteY61" fmla="*/ 47339 h 83100"/>
              <a:gd name="connsiteX62" fmla="*/ 80211 w 591063"/>
              <a:gd name="connsiteY62" fmla="*/ 54232 h 83100"/>
              <a:gd name="connsiteX63" fmla="*/ 82319 w 591063"/>
              <a:gd name="connsiteY63" fmla="*/ 64552 h 83100"/>
              <a:gd name="connsiteX64" fmla="*/ 88363 w 591063"/>
              <a:gd name="connsiteY64" fmla="*/ 71048 h 83100"/>
              <a:gd name="connsiteX65" fmla="*/ 97374 w 591063"/>
              <a:gd name="connsiteY65" fmla="*/ 73255 h 83100"/>
              <a:gd name="connsiteX66" fmla="*/ 103474 w 591063"/>
              <a:gd name="connsiteY66" fmla="*/ 72309 h 83100"/>
              <a:gd name="connsiteX67" fmla="*/ 108242 w 591063"/>
              <a:gd name="connsiteY67" fmla="*/ 69396 h 83100"/>
              <a:gd name="connsiteX68" fmla="*/ 111320 w 591063"/>
              <a:gd name="connsiteY68" fmla="*/ 64629 h 83100"/>
              <a:gd name="connsiteX69" fmla="*/ 122466 w 591063"/>
              <a:gd name="connsiteY69" fmla="*/ 66637 h 83100"/>
              <a:gd name="connsiteX70" fmla="*/ 117642 w 591063"/>
              <a:gd name="connsiteY70" fmla="*/ 75262 h 83100"/>
              <a:gd name="connsiteX71" fmla="*/ 109019 w 591063"/>
              <a:gd name="connsiteY71" fmla="*/ 80974 h 83100"/>
              <a:gd name="connsiteX72" fmla="*/ 97263 w 591063"/>
              <a:gd name="connsiteY72" fmla="*/ 82981 h 83100"/>
              <a:gd name="connsiteX73" fmla="*/ 145617 w 591063"/>
              <a:gd name="connsiteY73" fmla="*/ 1104 h 83100"/>
              <a:gd name="connsiteX74" fmla="*/ 145617 w 591063"/>
              <a:gd name="connsiteY74" fmla="*/ 81761 h 83100"/>
              <a:gd name="connsiteX75" fmla="*/ 133833 w 591063"/>
              <a:gd name="connsiteY75" fmla="*/ 81761 h 83100"/>
              <a:gd name="connsiteX76" fmla="*/ 133833 w 591063"/>
              <a:gd name="connsiteY76" fmla="*/ 1104 h 83100"/>
              <a:gd name="connsiteX77" fmla="*/ 145617 w 591063"/>
              <a:gd name="connsiteY77" fmla="*/ 1104 h 83100"/>
              <a:gd name="connsiteX78" fmla="*/ 185071 w 591063"/>
              <a:gd name="connsiteY78" fmla="*/ 82981 h 83100"/>
              <a:gd name="connsiteX79" fmla="*/ 169683 w 591063"/>
              <a:gd name="connsiteY79" fmla="*/ 79161 h 83100"/>
              <a:gd name="connsiteX80" fmla="*/ 159757 w 591063"/>
              <a:gd name="connsiteY80" fmla="*/ 68331 h 83100"/>
              <a:gd name="connsiteX81" fmla="*/ 156291 w 591063"/>
              <a:gd name="connsiteY81" fmla="*/ 51909 h 83100"/>
              <a:gd name="connsiteX82" fmla="*/ 159757 w 591063"/>
              <a:gd name="connsiteY82" fmla="*/ 35525 h 83100"/>
              <a:gd name="connsiteX83" fmla="*/ 169517 w 591063"/>
              <a:gd name="connsiteY83" fmla="*/ 24457 h 83100"/>
              <a:gd name="connsiteX84" fmla="*/ 184267 w 591063"/>
              <a:gd name="connsiteY84" fmla="*/ 20481 h 83100"/>
              <a:gd name="connsiteX85" fmla="*/ 194193 w 591063"/>
              <a:gd name="connsiteY85" fmla="*/ 22175 h 83100"/>
              <a:gd name="connsiteX86" fmla="*/ 202816 w 591063"/>
              <a:gd name="connsiteY86" fmla="*/ 27490 h 83100"/>
              <a:gd name="connsiteX87" fmla="*/ 208832 w 591063"/>
              <a:gd name="connsiteY87" fmla="*/ 36903 h 83100"/>
              <a:gd name="connsiteX88" fmla="*/ 211023 w 591063"/>
              <a:gd name="connsiteY88" fmla="*/ 50886 h 83100"/>
              <a:gd name="connsiteX89" fmla="*/ 211023 w 591063"/>
              <a:gd name="connsiteY89" fmla="*/ 55058 h 83100"/>
              <a:gd name="connsiteX90" fmla="*/ 162946 w 591063"/>
              <a:gd name="connsiteY90" fmla="*/ 55058 h 83100"/>
              <a:gd name="connsiteX91" fmla="*/ 162946 w 591063"/>
              <a:gd name="connsiteY91" fmla="*/ 46239 h 83100"/>
              <a:gd name="connsiteX92" fmla="*/ 199489 w 591063"/>
              <a:gd name="connsiteY92" fmla="*/ 46239 h 83100"/>
              <a:gd name="connsiteX93" fmla="*/ 197603 w 591063"/>
              <a:gd name="connsiteY93" fmla="*/ 38007 h 83100"/>
              <a:gd name="connsiteX94" fmla="*/ 192280 w 591063"/>
              <a:gd name="connsiteY94" fmla="*/ 32295 h 83100"/>
              <a:gd name="connsiteX95" fmla="*/ 184322 w 591063"/>
              <a:gd name="connsiteY95" fmla="*/ 30208 h 83100"/>
              <a:gd name="connsiteX96" fmla="*/ 175672 w 591063"/>
              <a:gd name="connsiteY96" fmla="*/ 32650 h 83100"/>
              <a:gd name="connsiteX97" fmla="*/ 169988 w 591063"/>
              <a:gd name="connsiteY97" fmla="*/ 38952 h 83100"/>
              <a:gd name="connsiteX98" fmla="*/ 168020 w 591063"/>
              <a:gd name="connsiteY98" fmla="*/ 47339 h 83100"/>
              <a:gd name="connsiteX99" fmla="*/ 168020 w 591063"/>
              <a:gd name="connsiteY99" fmla="*/ 54232 h 83100"/>
              <a:gd name="connsiteX100" fmla="*/ 170155 w 591063"/>
              <a:gd name="connsiteY100" fmla="*/ 64552 h 83100"/>
              <a:gd name="connsiteX101" fmla="*/ 176171 w 591063"/>
              <a:gd name="connsiteY101" fmla="*/ 71048 h 83100"/>
              <a:gd name="connsiteX102" fmla="*/ 185210 w 591063"/>
              <a:gd name="connsiteY102" fmla="*/ 73255 h 83100"/>
              <a:gd name="connsiteX103" fmla="*/ 191309 w 591063"/>
              <a:gd name="connsiteY103" fmla="*/ 72309 h 83100"/>
              <a:gd name="connsiteX104" fmla="*/ 196079 w 591063"/>
              <a:gd name="connsiteY104" fmla="*/ 69396 h 83100"/>
              <a:gd name="connsiteX105" fmla="*/ 199156 w 591063"/>
              <a:gd name="connsiteY105" fmla="*/ 64629 h 83100"/>
              <a:gd name="connsiteX106" fmla="*/ 210302 w 591063"/>
              <a:gd name="connsiteY106" fmla="*/ 66637 h 83100"/>
              <a:gd name="connsiteX107" fmla="*/ 205477 w 591063"/>
              <a:gd name="connsiteY107" fmla="*/ 75262 h 83100"/>
              <a:gd name="connsiteX108" fmla="*/ 196855 w 591063"/>
              <a:gd name="connsiteY108" fmla="*/ 80974 h 83100"/>
              <a:gd name="connsiteX109" fmla="*/ 185071 w 591063"/>
              <a:gd name="connsiteY109" fmla="*/ 82981 h 83100"/>
              <a:gd name="connsiteX110" fmla="*/ 247150 w 591063"/>
              <a:gd name="connsiteY110" fmla="*/ 82981 h 83100"/>
              <a:gd name="connsiteX111" fmla="*/ 232011 w 591063"/>
              <a:gd name="connsiteY111" fmla="*/ 79005 h 83100"/>
              <a:gd name="connsiteX112" fmla="*/ 222335 w 591063"/>
              <a:gd name="connsiteY112" fmla="*/ 67937 h 83100"/>
              <a:gd name="connsiteX113" fmla="*/ 218953 w 591063"/>
              <a:gd name="connsiteY113" fmla="*/ 51789 h 83100"/>
              <a:gd name="connsiteX114" fmla="*/ 222418 w 591063"/>
              <a:gd name="connsiteY114" fmla="*/ 35525 h 83100"/>
              <a:gd name="connsiteX115" fmla="*/ 232178 w 591063"/>
              <a:gd name="connsiteY115" fmla="*/ 24457 h 83100"/>
              <a:gd name="connsiteX116" fmla="*/ 247039 w 591063"/>
              <a:gd name="connsiteY116" fmla="*/ 20481 h 83100"/>
              <a:gd name="connsiteX117" fmla="*/ 259321 w 591063"/>
              <a:gd name="connsiteY117" fmla="*/ 23040 h 83100"/>
              <a:gd name="connsiteX118" fmla="*/ 268027 w 591063"/>
              <a:gd name="connsiteY118" fmla="*/ 30130 h 83100"/>
              <a:gd name="connsiteX119" fmla="*/ 271992 w 591063"/>
              <a:gd name="connsiteY119" fmla="*/ 40802 h 83100"/>
              <a:gd name="connsiteX120" fmla="*/ 260542 w 591063"/>
              <a:gd name="connsiteY120" fmla="*/ 40802 h 83100"/>
              <a:gd name="connsiteX121" fmla="*/ 256188 w 591063"/>
              <a:gd name="connsiteY121" fmla="*/ 33476 h 83100"/>
              <a:gd name="connsiteX122" fmla="*/ 247233 w 591063"/>
              <a:gd name="connsiteY122" fmla="*/ 30404 h 83100"/>
              <a:gd name="connsiteX123" fmla="*/ 238610 w 591063"/>
              <a:gd name="connsiteY123" fmla="*/ 33005 h 83100"/>
              <a:gd name="connsiteX124" fmla="*/ 232898 w 591063"/>
              <a:gd name="connsiteY124" fmla="*/ 40330 h 83100"/>
              <a:gd name="connsiteX125" fmla="*/ 230847 w 591063"/>
              <a:gd name="connsiteY125" fmla="*/ 51515 h 83100"/>
              <a:gd name="connsiteX126" fmla="*/ 232843 w 591063"/>
              <a:gd name="connsiteY126" fmla="*/ 62935 h 83100"/>
              <a:gd name="connsiteX127" fmla="*/ 238527 w 591063"/>
              <a:gd name="connsiteY127" fmla="*/ 70380 h 83100"/>
              <a:gd name="connsiteX128" fmla="*/ 247233 w 591063"/>
              <a:gd name="connsiteY128" fmla="*/ 73019 h 83100"/>
              <a:gd name="connsiteX129" fmla="*/ 253277 w 591063"/>
              <a:gd name="connsiteY129" fmla="*/ 71797 h 83100"/>
              <a:gd name="connsiteX130" fmla="*/ 257907 w 591063"/>
              <a:gd name="connsiteY130" fmla="*/ 68214 h 83100"/>
              <a:gd name="connsiteX131" fmla="*/ 260542 w 591063"/>
              <a:gd name="connsiteY131" fmla="*/ 62622 h 83100"/>
              <a:gd name="connsiteX132" fmla="*/ 271992 w 591063"/>
              <a:gd name="connsiteY132" fmla="*/ 62622 h 83100"/>
              <a:gd name="connsiteX133" fmla="*/ 268166 w 591063"/>
              <a:gd name="connsiteY133" fmla="*/ 73097 h 83100"/>
              <a:gd name="connsiteX134" fmla="*/ 259626 w 591063"/>
              <a:gd name="connsiteY134" fmla="*/ 80345 h 83100"/>
              <a:gd name="connsiteX135" fmla="*/ 247150 w 591063"/>
              <a:gd name="connsiteY135" fmla="*/ 82981 h 83100"/>
              <a:gd name="connsiteX136" fmla="*/ 310393 w 591063"/>
              <a:gd name="connsiteY136" fmla="*/ 21269 h 83100"/>
              <a:gd name="connsiteX137" fmla="*/ 310393 w 591063"/>
              <a:gd name="connsiteY137" fmla="*/ 30720 h 83100"/>
              <a:gd name="connsiteX138" fmla="*/ 277343 w 591063"/>
              <a:gd name="connsiteY138" fmla="*/ 30720 h 83100"/>
              <a:gd name="connsiteX139" fmla="*/ 277343 w 591063"/>
              <a:gd name="connsiteY139" fmla="*/ 21269 h 83100"/>
              <a:gd name="connsiteX140" fmla="*/ 310393 w 591063"/>
              <a:gd name="connsiteY140" fmla="*/ 21269 h 83100"/>
              <a:gd name="connsiteX141" fmla="*/ 286216 w 591063"/>
              <a:gd name="connsiteY141" fmla="*/ 6776 h 83100"/>
              <a:gd name="connsiteX142" fmla="*/ 297972 w 591063"/>
              <a:gd name="connsiteY142" fmla="*/ 6776 h 83100"/>
              <a:gd name="connsiteX143" fmla="*/ 297972 w 591063"/>
              <a:gd name="connsiteY143" fmla="*/ 64000 h 83100"/>
              <a:gd name="connsiteX144" fmla="*/ 298998 w 591063"/>
              <a:gd name="connsiteY144" fmla="*/ 69160 h 83100"/>
              <a:gd name="connsiteX145" fmla="*/ 301631 w 591063"/>
              <a:gd name="connsiteY145" fmla="*/ 71483 h 83100"/>
              <a:gd name="connsiteX146" fmla="*/ 305236 w 591063"/>
              <a:gd name="connsiteY146" fmla="*/ 72074 h 83100"/>
              <a:gd name="connsiteX147" fmla="*/ 307703 w 591063"/>
              <a:gd name="connsiteY147" fmla="*/ 71877 h 83100"/>
              <a:gd name="connsiteX148" fmla="*/ 309367 w 591063"/>
              <a:gd name="connsiteY148" fmla="*/ 71561 h 83100"/>
              <a:gd name="connsiteX149" fmla="*/ 311474 w 591063"/>
              <a:gd name="connsiteY149" fmla="*/ 81290 h 83100"/>
              <a:gd name="connsiteX150" fmla="*/ 308563 w 591063"/>
              <a:gd name="connsiteY150" fmla="*/ 82077 h 83100"/>
              <a:gd name="connsiteX151" fmla="*/ 303850 w 591063"/>
              <a:gd name="connsiteY151" fmla="*/ 82549 h 83100"/>
              <a:gd name="connsiteX152" fmla="*/ 295171 w 591063"/>
              <a:gd name="connsiteY152" fmla="*/ 80896 h 83100"/>
              <a:gd name="connsiteX153" fmla="*/ 288683 w 591063"/>
              <a:gd name="connsiteY153" fmla="*/ 75540 h 83100"/>
              <a:gd name="connsiteX154" fmla="*/ 286216 w 591063"/>
              <a:gd name="connsiteY154" fmla="*/ 66440 h 83100"/>
              <a:gd name="connsiteX155" fmla="*/ 286216 w 591063"/>
              <a:gd name="connsiteY155" fmla="*/ 6776 h 83100"/>
              <a:gd name="connsiteX156" fmla="*/ 418885 w 591063"/>
              <a:gd name="connsiteY156" fmla="*/ 41434 h 83100"/>
              <a:gd name="connsiteX157" fmla="*/ 414171 w 591063"/>
              <a:gd name="connsiteY157" fmla="*/ 63645 h 83100"/>
              <a:gd name="connsiteX158" fmla="*/ 401196 w 591063"/>
              <a:gd name="connsiteY158" fmla="*/ 77902 h 83100"/>
              <a:gd name="connsiteX159" fmla="*/ 382591 w 591063"/>
              <a:gd name="connsiteY159" fmla="*/ 82865 h 83100"/>
              <a:gd name="connsiteX160" fmla="*/ 363876 w 591063"/>
              <a:gd name="connsiteY160" fmla="*/ 77902 h 83100"/>
              <a:gd name="connsiteX161" fmla="*/ 350956 w 591063"/>
              <a:gd name="connsiteY161" fmla="*/ 63606 h 83100"/>
              <a:gd name="connsiteX162" fmla="*/ 346215 w 591063"/>
              <a:gd name="connsiteY162" fmla="*/ 41434 h 83100"/>
              <a:gd name="connsiteX163" fmla="*/ 350956 w 591063"/>
              <a:gd name="connsiteY163" fmla="*/ 19259 h 83100"/>
              <a:gd name="connsiteX164" fmla="*/ 363876 w 591063"/>
              <a:gd name="connsiteY164" fmla="*/ 5002 h 83100"/>
              <a:gd name="connsiteX165" fmla="*/ 382591 w 591063"/>
              <a:gd name="connsiteY165" fmla="*/ 0 h 83100"/>
              <a:gd name="connsiteX166" fmla="*/ 401196 w 591063"/>
              <a:gd name="connsiteY166" fmla="*/ 5002 h 83100"/>
              <a:gd name="connsiteX167" fmla="*/ 414171 w 591063"/>
              <a:gd name="connsiteY167" fmla="*/ 19259 h 83100"/>
              <a:gd name="connsiteX168" fmla="*/ 418885 w 591063"/>
              <a:gd name="connsiteY168" fmla="*/ 41434 h 83100"/>
              <a:gd name="connsiteX169" fmla="*/ 406851 w 591063"/>
              <a:gd name="connsiteY169" fmla="*/ 41434 h 83100"/>
              <a:gd name="connsiteX170" fmla="*/ 403635 w 591063"/>
              <a:gd name="connsiteY170" fmla="*/ 24851 h 83100"/>
              <a:gd name="connsiteX171" fmla="*/ 394985 w 591063"/>
              <a:gd name="connsiteY171" fmla="*/ 14612 h 83100"/>
              <a:gd name="connsiteX172" fmla="*/ 382591 w 591063"/>
              <a:gd name="connsiteY172" fmla="*/ 11107 h 83100"/>
              <a:gd name="connsiteX173" fmla="*/ 370142 w 591063"/>
              <a:gd name="connsiteY173" fmla="*/ 14612 h 83100"/>
              <a:gd name="connsiteX174" fmla="*/ 361464 w 591063"/>
              <a:gd name="connsiteY174" fmla="*/ 24851 h 83100"/>
              <a:gd name="connsiteX175" fmla="*/ 358331 w 591063"/>
              <a:gd name="connsiteY175" fmla="*/ 41434 h 83100"/>
              <a:gd name="connsiteX176" fmla="*/ 361464 w 591063"/>
              <a:gd name="connsiteY176" fmla="*/ 58053 h 83100"/>
              <a:gd name="connsiteX177" fmla="*/ 370142 w 591063"/>
              <a:gd name="connsiteY177" fmla="*/ 68292 h 83100"/>
              <a:gd name="connsiteX178" fmla="*/ 382591 w 591063"/>
              <a:gd name="connsiteY178" fmla="*/ 71758 h 83100"/>
              <a:gd name="connsiteX179" fmla="*/ 394985 w 591063"/>
              <a:gd name="connsiteY179" fmla="*/ 68292 h 83100"/>
              <a:gd name="connsiteX180" fmla="*/ 403635 w 591063"/>
              <a:gd name="connsiteY180" fmla="*/ 58053 h 83100"/>
              <a:gd name="connsiteX181" fmla="*/ 406851 w 591063"/>
              <a:gd name="connsiteY181" fmla="*/ 41434 h 83100"/>
              <a:gd name="connsiteX182" fmla="*/ 457729 w 591063"/>
              <a:gd name="connsiteY182" fmla="*/ 81761 h 83100"/>
              <a:gd name="connsiteX183" fmla="*/ 431611 w 591063"/>
              <a:gd name="connsiteY183" fmla="*/ 81761 h 83100"/>
              <a:gd name="connsiteX184" fmla="*/ 431611 w 591063"/>
              <a:gd name="connsiteY184" fmla="*/ 1104 h 83100"/>
              <a:gd name="connsiteX185" fmla="*/ 458560 w 591063"/>
              <a:gd name="connsiteY185" fmla="*/ 1104 h 83100"/>
              <a:gd name="connsiteX186" fmla="*/ 478911 w 591063"/>
              <a:gd name="connsiteY186" fmla="*/ 5947 h 83100"/>
              <a:gd name="connsiteX187" fmla="*/ 491970 w 591063"/>
              <a:gd name="connsiteY187" fmla="*/ 19771 h 83100"/>
              <a:gd name="connsiteX188" fmla="*/ 496518 w 591063"/>
              <a:gd name="connsiteY188" fmla="*/ 41315 h 83100"/>
              <a:gd name="connsiteX189" fmla="*/ 491915 w 591063"/>
              <a:gd name="connsiteY189" fmla="*/ 62974 h 83100"/>
              <a:gd name="connsiteX190" fmla="*/ 478690 w 591063"/>
              <a:gd name="connsiteY190" fmla="*/ 76918 h 83100"/>
              <a:gd name="connsiteX191" fmla="*/ 457729 w 591063"/>
              <a:gd name="connsiteY191" fmla="*/ 81761 h 83100"/>
              <a:gd name="connsiteX192" fmla="*/ 443783 w 591063"/>
              <a:gd name="connsiteY192" fmla="*/ 71128 h 83100"/>
              <a:gd name="connsiteX193" fmla="*/ 457063 w 591063"/>
              <a:gd name="connsiteY193" fmla="*/ 71128 h 83100"/>
              <a:gd name="connsiteX194" fmla="*/ 472396 w 591063"/>
              <a:gd name="connsiteY194" fmla="*/ 67663 h 83100"/>
              <a:gd name="connsiteX195" fmla="*/ 481518 w 591063"/>
              <a:gd name="connsiteY195" fmla="*/ 57540 h 83100"/>
              <a:gd name="connsiteX196" fmla="*/ 484567 w 591063"/>
              <a:gd name="connsiteY196" fmla="*/ 41315 h 83100"/>
              <a:gd name="connsiteX197" fmla="*/ 481518 w 591063"/>
              <a:gd name="connsiteY197" fmla="*/ 25206 h 83100"/>
              <a:gd name="connsiteX198" fmla="*/ 472590 w 591063"/>
              <a:gd name="connsiteY198" fmla="*/ 15163 h 83100"/>
              <a:gd name="connsiteX199" fmla="*/ 457812 w 591063"/>
              <a:gd name="connsiteY199" fmla="*/ 11736 h 83100"/>
              <a:gd name="connsiteX200" fmla="*/ 443783 w 591063"/>
              <a:gd name="connsiteY200" fmla="*/ 11736 h 83100"/>
              <a:gd name="connsiteX201" fmla="*/ 443783 w 591063"/>
              <a:gd name="connsiteY201" fmla="*/ 71128 h 83100"/>
              <a:gd name="connsiteX202" fmla="*/ 509216 w 591063"/>
              <a:gd name="connsiteY202" fmla="*/ 1104 h 83100"/>
              <a:gd name="connsiteX203" fmla="*/ 523994 w 591063"/>
              <a:gd name="connsiteY203" fmla="*/ 1104 h 83100"/>
              <a:gd name="connsiteX204" fmla="*/ 549668 w 591063"/>
              <a:gd name="connsiteY204" fmla="*/ 63803 h 83100"/>
              <a:gd name="connsiteX205" fmla="*/ 550611 w 591063"/>
              <a:gd name="connsiteY205" fmla="*/ 63803 h 83100"/>
              <a:gd name="connsiteX206" fmla="*/ 576285 w 591063"/>
              <a:gd name="connsiteY206" fmla="*/ 1104 h 83100"/>
              <a:gd name="connsiteX207" fmla="*/ 591063 w 591063"/>
              <a:gd name="connsiteY207" fmla="*/ 1104 h 83100"/>
              <a:gd name="connsiteX208" fmla="*/ 591063 w 591063"/>
              <a:gd name="connsiteY208" fmla="*/ 81761 h 83100"/>
              <a:gd name="connsiteX209" fmla="*/ 579474 w 591063"/>
              <a:gd name="connsiteY209" fmla="*/ 81761 h 83100"/>
              <a:gd name="connsiteX210" fmla="*/ 579474 w 591063"/>
              <a:gd name="connsiteY210" fmla="*/ 23395 h 83100"/>
              <a:gd name="connsiteX211" fmla="*/ 578725 w 591063"/>
              <a:gd name="connsiteY211" fmla="*/ 23395 h 83100"/>
              <a:gd name="connsiteX212" fmla="*/ 554936 w 591063"/>
              <a:gd name="connsiteY212" fmla="*/ 81642 h 83100"/>
              <a:gd name="connsiteX213" fmla="*/ 545343 w 591063"/>
              <a:gd name="connsiteY213" fmla="*/ 81642 h 83100"/>
              <a:gd name="connsiteX214" fmla="*/ 521554 w 591063"/>
              <a:gd name="connsiteY214" fmla="*/ 23356 h 83100"/>
              <a:gd name="connsiteX215" fmla="*/ 520806 w 591063"/>
              <a:gd name="connsiteY215" fmla="*/ 23356 h 83100"/>
              <a:gd name="connsiteX216" fmla="*/ 520806 w 591063"/>
              <a:gd name="connsiteY216" fmla="*/ 81761 h 83100"/>
              <a:gd name="connsiteX217" fmla="*/ 509216 w 591063"/>
              <a:gd name="connsiteY217" fmla="*/ 81761 h 83100"/>
              <a:gd name="connsiteX218" fmla="*/ 509216 w 591063"/>
              <a:gd name="connsiteY218" fmla="*/ 1104 h 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91063" h="83100">
                <a:moveTo>
                  <a:pt x="47190" y="22292"/>
                </a:moveTo>
                <a:cubicBezTo>
                  <a:pt x="46774" y="18563"/>
                  <a:pt x="45027" y="15676"/>
                  <a:pt x="41977" y="13627"/>
                </a:cubicBezTo>
                <a:cubicBezTo>
                  <a:pt x="38927" y="11553"/>
                  <a:pt x="35101" y="10516"/>
                  <a:pt x="30499" y="10516"/>
                </a:cubicBezTo>
                <a:cubicBezTo>
                  <a:pt x="27172" y="10516"/>
                  <a:pt x="24316" y="11041"/>
                  <a:pt x="21904" y="12091"/>
                </a:cubicBezTo>
                <a:cubicBezTo>
                  <a:pt x="19491" y="13114"/>
                  <a:pt x="17606" y="14534"/>
                  <a:pt x="16275" y="16345"/>
                </a:cubicBezTo>
                <a:cubicBezTo>
                  <a:pt x="14944" y="18130"/>
                  <a:pt x="14307" y="20165"/>
                  <a:pt x="14307" y="22450"/>
                </a:cubicBezTo>
                <a:cubicBezTo>
                  <a:pt x="14307" y="24366"/>
                  <a:pt x="14750" y="26021"/>
                  <a:pt x="15638" y="27413"/>
                </a:cubicBezTo>
                <a:cubicBezTo>
                  <a:pt x="16553" y="28805"/>
                  <a:pt x="17745" y="29972"/>
                  <a:pt x="19214" y="30917"/>
                </a:cubicBezTo>
                <a:cubicBezTo>
                  <a:pt x="20712" y="31835"/>
                  <a:pt x="22320" y="32611"/>
                  <a:pt x="24039" y="33241"/>
                </a:cubicBezTo>
                <a:cubicBezTo>
                  <a:pt x="25730" y="33845"/>
                  <a:pt x="27366" y="34344"/>
                  <a:pt x="28946" y="34738"/>
                </a:cubicBezTo>
                <a:lnTo>
                  <a:pt x="36820" y="36784"/>
                </a:lnTo>
                <a:cubicBezTo>
                  <a:pt x="39399" y="37416"/>
                  <a:pt x="42033" y="38267"/>
                  <a:pt x="44750" y="39346"/>
                </a:cubicBezTo>
                <a:cubicBezTo>
                  <a:pt x="47439" y="40422"/>
                  <a:pt x="49962" y="41839"/>
                  <a:pt x="52263" y="43599"/>
                </a:cubicBezTo>
                <a:cubicBezTo>
                  <a:pt x="54565" y="45357"/>
                  <a:pt x="56450" y="47536"/>
                  <a:pt x="57864" y="50137"/>
                </a:cubicBezTo>
                <a:cubicBezTo>
                  <a:pt x="59306" y="52735"/>
                  <a:pt x="60027" y="55846"/>
                  <a:pt x="60027" y="59470"/>
                </a:cubicBezTo>
                <a:cubicBezTo>
                  <a:pt x="60027" y="64039"/>
                  <a:pt x="58835" y="68095"/>
                  <a:pt x="56478" y="71639"/>
                </a:cubicBezTo>
                <a:cubicBezTo>
                  <a:pt x="54149" y="75185"/>
                  <a:pt x="50739" y="77979"/>
                  <a:pt x="46275" y="80028"/>
                </a:cubicBezTo>
                <a:cubicBezTo>
                  <a:pt x="41839" y="82077"/>
                  <a:pt x="36460" y="83100"/>
                  <a:pt x="30166" y="83100"/>
                </a:cubicBezTo>
                <a:cubicBezTo>
                  <a:pt x="24122" y="83100"/>
                  <a:pt x="18909" y="82141"/>
                  <a:pt x="14501" y="80225"/>
                </a:cubicBezTo>
                <a:cubicBezTo>
                  <a:pt x="10092" y="78309"/>
                  <a:pt x="6627" y="75592"/>
                  <a:pt x="4131" y="72074"/>
                </a:cubicBezTo>
                <a:cubicBezTo>
                  <a:pt x="1636" y="68528"/>
                  <a:pt x="277" y="64327"/>
                  <a:pt x="0" y="59470"/>
                </a:cubicBezTo>
                <a:lnTo>
                  <a:pt x="12200" y="59470"/>
                </a:lnTo>
                <a:cubicBezTo>
                  <a:pt x="12449" y="62384"/>
                  <a:pt x="13392" y="64812"/>
                  <a:pt x="15055" y="66756"/>
                </a:cubicBezTo>
                <a:cubicBezTo>
                  <a:pt x="16719" y="68672"/>
                  <a:pt x="18882" y="70103"/>
                  <a:pt x="21460" y="71048"/>
                </a:cubicBezTo>
                <a:cubicBezTo>
                  <a:pt x="24094" y="71968"/>
                  <a:pt x="26977" y="72429"/>
                  <a:pt x="30083" y="72429"/>
                </a:cubicBezTo>
                <a:cubicBezTo>
                  <a:pt x="33521" y="72429"/>
                  <a:pt x="36599" y="71888"/>
                  <a:pt x="39260" y="70812"/>
                </a:cubicBezTo>
                <a:cubicBezTo>
                  <a:pt x="41977" y="69709"/>
                  <a:pt x="44112" y="68187"/>
                  <a:pt x="45637" y="66243"/>
                </a:cubicBezTo>
                <a:cubicBezTo>
                  <a:pt x="47190" y="64274"/>
                  <a:pt x="47966" y="61979"/>
                  <a:pt x="47966" y="59353"/>
                </a:cubicBezTo>
                <a:cubicBezTo>
                  <a:pt x="47966" y="56963"/>
                  <a:pt x="47301" y="55006"/>
                  <a:pt x="45914" y="53484"/>
                </a:cubicBezTo>
                <a:cubicBezTo>
                  <a:pt x="44584" y="51961"/>
                  <a:pt x="42754" y="50700"/>
                  <a:pt x="40452" y="49704"/>
                </a:cubicBezTo>
                <a:cubicBezTo>
                  <a:pt x="38179" y="48706"/>
                  <a:pt x="35573" y="47825"/>
                  <a:pt x="32689" y="47065"/>
                </a:cubicBezTo>
                <a:lnTo>
                  <a:pt x="23151" y="44464"/>
                </a:lnTo>
                <a:cubicBezTo>
                  <a:pt x="16691" y="42706"/>
                  <a:pt x="11590" y="40120"/>
                  <a:pt x="7791" y="36707"/>
                </a:cubicBezTo>
                <a:cubicBezTo>
                  <a:pt x="4048" y="33293"/>
                  <a:pt x="2163" y="28777"/>
                  <a:pt x="2163" y="23160"/>
                </a:cubicBezTo>
                <a:cubicBezTo>
                  <a:pt x="2163" y="18510"/>
                  <a:pt x="3438" y="14454"/>
                  <a:pt x="5961" y="10988"/>
                </a:cubicBezTo>
                <a:cubicBezTo>
                  <a:pt x="8484" y="7522"/>
                  <a:pt x="11895" y="4833"/>
                  <a:pt x="16192" y="2914"/>
                </a:cubicBezTo>
                <a:cubicBezTo>
                  <a:pt x="20490" y="973"/>
                  <a:pt x="25342" y="0"/>
                  <a:pt x="30776" y="0"/>
                </a:cubicBezTo>
                <a:cubicBezTo>
                  <a:pt x="36210" y="0"/>
                  <a:pt x="41035" y="959"/>
                  <a:pt x="45221" y="2875"/>
                </a:cubicBezTo>
                <a:cubicBezTo>
                  <a:pt x="49408" y="4794"/>
                  <a:pt x="52735" y="7431"/>
                  <a:pt x="55147" y="10791"/>
                </a:cubicBezTo>
                <a:cubicBezTo>
                  <a:pt x="57559" y="14126"/>
                  <a:pt x="58807" y="17961"/>
                  <a:pt x="58918" y="22292"/>
                </a:cubicBezTo>
                <a:lnTo>
                  <a:pt x="47190" y="22292"/>
                </a:lnTo>
                <a:close/>
                <a:moveTo>
                  <a:pt x="97263" y="82981"/>
                </a:moveTo>
                <a:cubicBezTo>
                  <a:pt x="91302" y="82981"/>
                  <a:pt x="86173" y="81709"/>
                  <a:pt x="81847" y="79161"/>
                </a:cubicBezTo>
                <a:cubicBezTo>
                  <a:pt x="77577" y="76588"/>
                  <a:pt x="74278" y="72978"/>
                  <a:pt x="71921" y="68331"/>
                </a:cubicBezTo>
                <a:cubicBezTo>
                  <a:pt x="69620" y="63659"/>
                  <a:pt x="68456" y="58183"/>
                  <a:pt x="68456" y="51909"/>
                </a:cubicBezTo>
                <a:cubicBezTo>
                  <a:pt x="68456" y="45712"/>
                  <a:pt x="69620" y="40250"/>
                  <a:pt x="71921" y="35525"/>
                </a:cubicBezTo>
                <a:cubicBezTo>
                  <a:pt x="74278" y="30798"/>
                  <a:pt x="77522" y="27111"/>
                  <a:pt x="81709" y="24457"/>
                </a:cubicBezTo>
                <a:cubicBezTo>
                  <a:pt x="85895" y="21807"/>
                  <a:pt x="90803" y="20481"/>
                  <a:pt x="96431" y="20481"/>
                </a:cubicBezTo>
                <a:cubicBezTo>
                  <a:pt x="99841" y="20481"/>
                  <a:pt x="103141" y="21044"/>
                  <a:pt x="106357" y="22175"/>
                </a:cubicBezTo>
                <a:cubicBezTo>
                  <a:pt x="109545" y="23304"/>
                  <a:pt x="112429" y="25075"/>
                  <a:pt x="114980" y="27490"/>
                </a:cubicBezTo>
                <a:cubicBezTo>
                  <a:pt x="117531" y="29905"/>
                  <a:pt x="119527" y="33044"/>
                  <a:pt x="120996" y="36903"/>
                </a:cubicBezTo>
                <a:cubicBezTo>
                  <a:pt x="122466" y="40738"/>
                  <a:pt x="123215" y="45396"/>
                  <a:pt x="123215" y="50886"/>
                </a:cubicBezTo>
                <a:lnTo>
                  <a:pt x="123215" y="55058"/>
                </a:lnTo>
                <a:lnTo>
                  <a:pt x="75110" y="55058"/>
                </a:lnTo>
                <a:lnTo>
                  <a:pt x="75110" y="46239"/>
                </a:lnTo>
                <a:lnTo>
                  <a:pt x="111680" y="46239"/>
                </a:lnTo>
                <a:cubicBezTo>
                  <a:pt x="111680" y="43139"/>
                  <a:pt x="111043" y="40394"/>
                  <a:pt x="109768" y="38007"/>
                </a:cubicBezTo>
                <a:cubicBezTo>
                  <a:pt x="108520" y="35592"/>
                  <a:pt x="106745" y="33687"/>
                  <a:pt x="104472" y="32295"/>
                </a:cubicBezTo>
                <a:cubicBezTo>
                  <a:pt x="102198" y="30903"/>
                  <a:pt x="99564" y="30208"/>
                  <a:pt x="96514" y="30208"/>
                </a:cubicBezTo>
                <a:cubicBezTo>
                  <a:pt x="93187" y="30208"/>
                  <a:pt x="90304" y="31023"/>
                  <a:pt x="87836" y="32650"/>
                </a:cubicBezTo>
                <a:cubicBezTo>
                  <a:pt x="85396" y="34253"/>
                  <a:pt x="83511" y="36352"/>
                  <a:pt x="82180" y="38952"/>
                </a:cubicBezTo>
                <a:cubicBezTo>
                  <a:pt x="80849" y="41525"/>
                  <a:pt x="80211" y="44320"/>
                  <a:pt x="80211" y="47339"/>
                </a:cubicBezTo>
                <a:lnTo>
                  <a:pt x="80211" y="54232"/>
                </a:lnTo>
                <a:cubicBezTo>
                  <a:pt x="80211" y="58275"/>
                  <a:pt x="80905" y="61715"/>
                  <a:pt x="82319" y="64552"/>
                </a:cubicBezTo>
                <a:cubicBezTo>
                  <a:pt x="83761" y="67385"/>
                  <a:pt x="85784" y="69553"/>
                  <a:pt x="88363" y="71048"/>
                </a:cubicBezTo>
                <a:cubicBezTo>
                  <a:pt x="90914" y="72520"/>
                  <a:pt x="93936" y="73255"/>
                  <a:pt x="97374" y="73255"/>
                </a:cubicBezTo>
                <a:cubicBezTo>
                  <a:pt x="99592" y="73255"/>
                  <a:pt x="101644" y="72939"/>
                  <a:pt x="103474" y="72309"/>
                </a:cubicBezTo>
                <a:cubicBezTo>
                  <a:pt x="105303" y="71652"/>
                  <a:pt x="106912" y="70682"/>
                  <a:pt x="108242" y="69396"/>
                </a:cubicBezTo>
                <a:cubicBezTo>
                  <a:pt x="109573" y="68109"/>
                  <a:pt x="110599" y="66520"/>
                  <a:pt x="111320" y="64629"/>
                </a:cubicBezTo>
                <a:lnTo>
                  <a:pt x="122466" y="66637"/>
                </a:lnTo>
                <a:cubicBezTo>
                  <a:pt x="121578" y="69920"/>
                  <a:pt x="119970" y="72795"/>
                  <a:pt x="117642" y="75262"/>
                </a:cubicBezTo>
                <a:cubicBezTo>
                  <a:pt x="115368" y="77705"/>
                  <a:pt x="112485" y="79607"/>
                  <a:pt x="109019" y="80974"/>
                </a:cubicBezTo>
                <a:cubicBezTo>
                  <a:pt x="105581" y="82313"/>
                  <a:pt x="101671" y="82981"/>
                  <a:pt x="97263" y="82981"/>
                </a:cubicBezTo>
                <a:close/>
                <a:moveTo>
                  <a:pt x="145617" y="1104"/>
                </a:moveTo>
                <a:lnTo>
                  <a:pt x="145617" y="81761"/>
                </a:lnTo>
                <a:lnTo>
                  <a:pt x="133833" y="81761"/>
                </a:lnTo>
                <a:lnTo>
                  <a:pt x="133833" y="1104"/>
                </a:lnTo>
                <a:lnTo>
                  <a:pt x="145617" y="1104"/>
                </a:lnTo>
                <a:close/>
                <a:moveTo>
                  <a:pt x="185071" y="82981"/>
                </a:moveTo>
                <a:cubicBezTo>
                  <a:pt x="179110" y="82981"/>
                  <a:pt x="173981" y="81709"/>
                  <a:pt x="169683" y="79161"/>
                </a:cubicBezTo>
                <a:cubicBezTo>
                  <a:pt x="165413" y="76588"/>
                  <a:pt x="162086" y="72978"/>
                  <a:pt x="159757" y="68331"/>
                </a:cubicBezTo>
                <a:cubicBezTo>
                  <a:pt x="157456" y="63659"/>
                  <a:pt x="156291" y="58183"/>
                  <a:pt x="156291" y="51909"/>
                </a:cubicBezTo>
                <a:cubicBezTo>
                  <a:pt x="156291" y="45712"/>
                  <a:pt x="157456" y="40250"/>
                  <a:pt x="159757" y="35525"/>
                </a:cubicBezTo>
                <a:cubicBezTo>
                  <a:pt x="162086" y="30798"/>
                  <a:pt x="165358" y="27111"/>
                  <a:pt x="169517" y="24457"/>
                </a:cubicBezTo>
                <a:cubicBezTo>
                  <a:pt x="173731" y="21807"/>
                  <a:pt x="178639" y="20481"/>
                  <a:pt x="184267" y="20481"/>
                </a:cubicBezTo>
                <a:cubicBezTo>
                  <a:pt x="187678" y="20481"/>
                  <a:pt x="190977" y="21044"/>
                  <a:pt x="194193" y="22175"/>
                </a:cubicBezTo>
                <a:cubicBezTo>
                  <a:pt x="197382" y="23304"/>
                  <a:pt x="200265" y="25075"/>
                  <a:pt x="202816" y="27490"/>
                </a:cubicBezTo>
                <a:cubicBezTo>
                  <a:pt x="205339" y="29905"/>
                  <a:pt x="207363" y="33044"/>
                  <a:pt x="208832" y="36903"/>
                </a:cubicBezTo>
                <a:cubicBezTo>
                  <a:pt x="210302" y="40738"/>
                  <a:pt x="211023" y="45396"/>
                  <a:pt x="211023" y="50886"/>
                </a:cubicBezTo>
                <a:lnTo>
                  <a:pt x="211023" y="55058"/>
                </a:lnTo>
                <a:lnTo>
                  <a:pt x="162946" y="55058"/>
                </a:lnTo>
                <a:lnTo>
                  <a:pt x="162946" y="46239"/>
                </a:lnTo>
                <a:lnTo>
                  <a:pt x="199489" y="46239"/>
                </a:lnTo>
                <a:cubicBezTo>
                  <a:pt x="199489" y="43139"/>
                  <a:pt x="198879" y="40394"/>
                  <a:pt x="197603" y="38007"/>
                </a:cubicBezTo>
                <a:cubicBezTo>
                  <a:pt x="196356" y="35592"/>
                  <a:pt x="194581" y="33687"/>
                  <a:pt x="192280" y="32295"/>
                </a:cubicBezTo>
                <a:cubicBezTo>
                  <a:pt x="190034" y="30903"/>
                  <a:pt x="187373" y="30208"/>
                  <a:pt x="184322" y="30208"/>
                </a:cubicBezTo>
                <a:cubicBezTo>
                  <a:pt x="181023" y="30208"/>
                  <a:pt x="178140" y="31023"/>
                  <a:pt x="175672" y="32650"/>
                </a:cubicBezTo>
                <a:cubicBezTo>
                  <a:pt x="173232" y="34253"/>
                  <a:pt x="171347" y="36352"/>
                  <a:pt x="169988" y="38952"/>
                </a:cubicBezTo>
                <a:cubicBezTo>
                  <a:pt x="168685" y="41525"/>
                  <a:pt x="168020" y="44320"/>
                  <a:pt x="168020" y="47339"/>
                </a:cubicBezTo>
                <a:lnTo>
                  <a:pt x="168020" y="54232"/>
                </a:lnTo>
                <a:cubicBezTo>
                  <a:pt x="168020" y="58275"/>
                  <a:pt x="168740" y="61715"/>
                  <a:pt x="170155" y="64552"/>
                </a:cubicBezTo>
                <a:cubicBezTo>
                  <a:pt x="171596" y="67385"/>
                  <a:pt x="173620" y="69553"/>
                  <a:pt x="176171" y="71048"/>
                </a:cubicBezTo>
                <a:cubicBezTo>
                  <a:pt x="178750" y="72520"/>
                  <a:pt x="181772" y="73255"/>
                  <a:pt x="185210" y="73255"/>
                </a:cubicBezTo>
                <a:cubicBezTo>
                  <a:pt x="187428" y="73255"/>
                  <a:pt x="189480" y="72939"/>
                  <a:pt x="191309" y="72309"/>
                </a:cubicBezTo>
                <a:cubicBezTo>
                  <a:pt x="193139" y="71652"/>
                  <a:pt x="194720" y="70682"/>
                  <a:pt x="196079" y="69396"/>
                </a:cubicBezTo>
                <a:cubicBezTo>
                  <a:pt x="197409" y="68109"/>
                  <a:pt x="198435" y="66520"/>
                  <a:pt x="199156" y="64629"/>
                </a:cubicBezTo>
                <a:lnTo>
                  <a:pt x="210302" y="66637"/>
                </a:lnTo>
                <a:cubicBezTo>
                  <a:pt x="209387" y="69920"/>
                  <a:pt x="207807" y="72795"/>
                  <a:pt x="205477" y="75262"/>
                </a:cubicBezTo>
                <a:cubicBezTo>
                  <a:pt x="203204" y="77705"/>
                  <a:pt x="200320" y="79607"/>
                  <a:pt x="196855" y="80974"/>
                </a:cubicBezTo>
                <a:cubicBezTo>
                  <a:pt x="193417" y="82313"/>
                  <a:pt x="189507" y="82981"/>
                  <a:pt x="185071" y="82981"/>
                </a:cubicBezTo>
                <a:close/>
                <a:moveTo>
                  <a:pt x="247150" y="82981"/>
                </a:moveTo>
                <a:cubicBezTo>
                  <a:pt x="241300" y="82981"/>
                  <a:pt x="236254" y="81656"/>
                  <a:pt x="232011" y="79005"/>
                </a:cubicBezTo>
                <a:cubicBezTo>
                  <a:pt x="227825" y="76327"/>
                  <a:pt x="224581" y="72637"/>
                  <a:pt x="222335" y="67937"/>
                </a:cubicBezTo>
                <a:cubicBezTo>
                  <a:pt x="220061" y="63238"/>
                  <a:pt x="218953" y="57856"/>
                  <a:pt x="218953" y="51789"/>
                </a:cubicBezTo>
                <a:cubicBezTo>
                  <a:pt x="218953" y="45645"/>
                  <a:pt x="220089" y="40225"/>
                  <a:pt x="222418" y="35525"/>
                </a:cubicBezTo>
                <a:cubicBezTo>
                  <a:pt x="224719" y="30798"/>
                  <a:pt x="227963" y="27111"/>
                  <a:pt x="232178" y="24457"/>
                </a:cubicBezTo>
                <a:cubicBezTo>
                  <a:pt x="236392" y="21807"/>
                  <a:pt x="241327" y="20481"/>
                  <a:pt x="247039" y="20481"/>
                </a:cubicBezTo>
                <a:cubicBezTo>
                  <a:pt x="251614" y="20481"/>
                  <a:pt x="255717" y="21332"/>
                  <a:pt x="259321" y="23040"/>
                </a:cubicBezTo>
                <a:cubicBezTo>
                  <a:pt x="262898" y="24721"/>
                  <a:pt x="265809" y="27083"/>
                  <a:pt x="268027" y="30130"/>
                </a:cubicBezTo>
                <a:cubicBezTo>
                  <a:pt x="270246" y="33174"/>
                  <a:pt x="271576" y="36731"/>
                  <a:pt x="271992" y="40802"/>
                </a:cubicBezTo>
                <a:lnTo>
                  <a:pt x="260542" y="40802"/>
                </a:lnTo>
                <a:cubicBezTo>
                  <a:pt x="259904" y="37968"/>
                  <a:pt x="258462" y="35525"/>
                  <a:pt x="256188" y="33476"/>
                </a:cubicBezTo>
                <a:cubicBezTo>
                  <a:pt x="253970" y="31430"/>
                  <a:pt x="250976" y="30404"/>
                  <a:pt x="247233" y="30404"/>
                </a:cubicBezTo>
                <a:cubicBezTo>
                  <a:pt x="243933" y="30404"/>
                  <a:pt x="241078" y="31272"/>
                  <a:pt x="238610" y="33005"/>
                </a:cubicBezTo>
                <a:cubicBezTo>
                  <a:pt x="236143" y="34710"/>
                  <a:pt x="234257" y="37153"/>
                  <a:pt x="232898" y="40330"/>
                </a:cubicBezTo>
                <a:cubicBezTo>
                  <a:pt x="231512" y="43480"/>
                  <a:pt x="230847" y="47209"/>
                  <a:pt x="230847" y="51515"/>
                </a:cubicBezTo>
                <a:cubicBezTo>
                  <a:pt x="230847" y="55926"/>
                  <a:pt x="231512" y="59733"/>
                  <a:pt x="232843" y="62935"/>
                </a:cubicBezTo>
                <a:cubicBezTo>
                  <a:pt x="234174" y="66140"/>
                  <a:pt x="236087" y="68619"/>
                  <a:pt x="238527" y="70380"/>
                </a:cubicBezTo>
                <a:cubicBezTo>
                  <a:pt x="240995" y="72138"/>
                  <a:pt x="243878" y="73019"/>
                  <a:pt x="247233" y="73019"/>
                </a:cubicBezTo>
                <a:cubicBezTo>
                  <a:pt x="249451" y="73019"/>
                  <a:pt x="251475" y="72612"/>
                  <a:pt x="253277" y="71797"/>
                </a:cubicBezTo>
                <a:cubicBezTo>
                  <a:pt x="255135" y="70956"/>
                  <a:pt x="256660" y="69761"/>
                  <a:pt x="257907" y="68214"/>
                </a:cubicBezTo>
                <a:cubicBezTo>
                  <a:pt x="259155" y="66664"/>
                  <a:pt x="260042" y="64801"/>
                  <a:pt x="260542" y="62622"/>
                </a:cubicBezTo>
                <a:lnTo>
                  <a:pt x="271992" y="62622"/>
                </a:lnTo>
                <a:cubicBezTo>
                  <a:pt x="271576" y="66534"/>
                  <a:pt x="270301" y="70025"/>
                  <a:pt x="268166" y="73097"/>
                </a:cubicBezTo>
                <a:cubicBezTo>
                  <a:pt x="266059" y="76169"/>
                  <a:pt x="263203" y="78584"/>
                  <a:pt x="259626" y="80345"/>
                </a:cubicBezTo>
                <a:cubicBezTo>
                  <a:pt x="256077" y="82102"/>
                  <a:pt x="251918" y="82981"/>
                  <a:pt x="247150" y="82981"/>
                </a:cubicBezTo>
                <a:close/>
                <a:moveTo>
                  <a:pt x="310393" y="21269"/>
                </a:moveTo>
                <a:lnTo>
                  <a:pt x="310393" y="30720"/>
                </a:lnTo>
                <a:lnTo>
                  <a:pt x="277343" y="30720"/>
                </a:lnTo>
                <a:lnTo>
                  <a:pt x="277343" y="21269"/>
                </a:lnTo>
                <a:lnTo>
                  <a:pt x="310393" y="21269"/>
                </a:lnTo>
                <a:close/>
                <a:moveTo>
                  <a:pt x="286216" y="6776"/>
                </a:moveTo>
                <a:lnTo>
                  <a:pt x="297972" y="6776"/>
                </a:lnTo>
                <a:lnTo>
                  <a:pt x="297972" y="64000"/>
                </a:lnTo>
                <a:cubicBezTo>
                  <a:pt x="297972" y="66285"/>
                  <a:pt x="298332" y="68004"/>
                  <a:pt x="298998" y="69160"/>
                </a:cubicBezTo>
                <a:cubicBezTo>
                  <a:pt x="299691" y="70288"/>
                  <a:pt x="300578" y="71062"/>
                  <a:pt x="301631" y="71483"/>
                </a:cubicBezTo>
                <a:cubicBezTo>
                  <a:pt x="302740" y="71877"/>
                  <a:pt x="303932" y="72074"/>
                  <a:pt x="305236" y="72074"/>
                </a:cubicBezTo>
                <a:cubicBezTo>
                  <a:pt x="306178" y="72074"/>
                  <a:pt x="307010" y="72007"/>
                  <a:pt x="307703" y="71877"/>
                </a:cubicBezTo>
                <a:cubicBezTo>
                  <a:pt x="308424" y="71744"/>
                  <a:pt x="308979" y="71639"/>
                  <a:pt x="309367" y="71561"/>
                </a:cubicBezTo>
                <a:lnTo>
                  <a:pt x="311474" y="81290"/>
                </a:lnTo>
                <a:cubicBezTo>
                  <a:pt x="310808" y="81551"/>
                  <a:pt x="309838" y="81814"/>
                  <a:pt x="308563" y="82077"/>
                </a:cubicBezTo>
                <a:cubicBezTo>
                  <a:pt x="307315" y="82366"/>
                  <a:pt x="305735" y="82524"/>
                  <a:pt x="303850" y="82549"/>
                </a:cubicBezTo>
                <a:cubicBezTo>
                  <a:pt x="300744" y="82601"/>
                  <a:pt x="297861" y="82050"/>
                  <a:pt x="295171" y="80896"/>
                </a:cubicBezTo>
                <a:cubicBezTo>
                  <a:pt x="292509" y="79740"/>
                  <a:pt x="290347" y="77955"/>
                  <a:pt x="288683" y="75540"/>
                </a:cubicBezTo>
                <a:cubicBezTo>
                  <a:pt x="287020" y="73122"/>
                  <a:pt x="286216" y="70091"/>
                  <a:pt x="286216" y="66440"/>
                </a:cubicBezTo>
                <a:lnTo>
                  <a:pt x="286216" y="6776"/>
                </a:lnTo>
                <a:close/>
                <a:moveTo>
                  <a:pt x="418885" y="41434"/>
                </a:moveTo>
                <a:cubicBezTo>
                  <a:pt x="418885" y="50046"/>
                  <a:pt x="417304" y="57448"/>
                  <a:pt x="414171" y="63645"/>
                </a:cubicBezTo>
                <a:cubicBezTo>
                  <a:pt x="411010" y="69814"/>
                  <a:pt x="406685" y="74566"/>
                  <a:pt x="401196" y="77902"/>
                </a:cubicBezTo>
                <a:cubicBezTo>
                  <a:pt x="395733" y="81210"/>
                  <a:pt x="389550" y="82865"/>
                  <a:pt x="382591" y="82865"/>
                </a:cubicBezTo>
                <a:cubicBezTo>
                  <a:pt x="375604" y="82865"/>
                  <a:pt x="369366" y="81210"/>
                  <a:pt x="363876" y="77902"/>
                </a:cubicBezTo>
                <a:cubicBezTo>
                  <a:pt x="358414" y="74566"/>
                  <a:pt x="354117" y="69803"/>
                  <a:pt x="350956" y="63606"/>
                </a:cubicBezTo>
                <a:cubicBezTo>
                  <a:pt x="347795" y="57410"/>
                  <a:pt x="346215" y="50018"/>
                  <a:pt x="346215" y="41434"/>
                </a:cubicBezTo>
                <a:cubicBezTo>
                  <a:pt x="346215" y="32819"/>
                  <a:pt x="347795" y="25430"/>
                  <a:pt x="350956" y="19259"/>
                </a:cubicBezTo>
                <a:cubicBezTo>
                  <a:pt x="354117" y="13065"/>
                  <a:pt x="358414" y="8312"/>
                  <a:pt x="363876" y="5002"/>
                </a:cubicBezTo>
                <a:cubicBezTo>
                  <a:pt x="369366" y="1669"/>
                  <a:pt x="375604" y="0"/>
                  <a:pt x="382591" y="0"/>
                </a:cubicBezTo>
                <a:cubicBezTo>
                  <a:pt x="389550" y="0"/>
                  <a:pt x="395733" y="1669"/>
                  <a:pt x="401196" y="5002"/>
                </a:cubicBezTo>
                <a:cubicBezTo>
                  <a:pt x="406685" y="8312"/>
                  <a:pt x="411010" y="13065"/>
                  <a:pt x="414171" y="19259"/>
                </a:cubicBezTo>
                <a:cubicBezTo>
                  <a:pt x="417304" y="25430"/>
                  <a:pt x="418885" y="32819"/>
                  <a:pt x="418885" y="41434"/>
                </a:cubicBezTo>
                <a:close/>
                <a:moveTo>
                  <a:pt x="406851" y="41434"/>
                </a:moveTo>
                <a:cubicBezTo>
                  <a:pt x="406851" y="34868"/>
                  <a:pt x="405770" y="29342"/>
                  <a:pt x="403635" y="24851"/>
                </a:cubicBezTo>
                <a:cubicBezTo>
                  <a:pt x="401556" y="20337"/>
                  <a:pt x="398672" y="16924"/>
                  <a:pt x="394985" y="14612"/>
                </a:cubicBezTo>
                <a:cubicBezTo>
                  <a:pt x="391325" y="12274"/>
                  <a:pt x="387194" y="11107"/>
                  <a:pt x="382591" y="11107"/>
                </a:cubicBezTo>
                <a:cubicBezTo>
                  <a:pt x="377933" y="11107"/>
                  <a:pt x="373774" y="12274"/>
                  <a:pt x="370142" y="14612"/>
                </a:cubicBezTo>
                <a:cubicBezTo>
                  <a:pt x="366483" y="16924"/>
                  <a:pt x="363599" y="20337"/>
                  <a:pt x="361464" y="24851"/>
                </a:cubicBezTo>
                <a:cubicBezTo>
                  <a:pt x="359357" y="29342"/>
                  <a:pt x="358331" y="34868"/>
                  <a:pt x="358331" y="41434"/>
                </a:cubicBezTo>
                <a:cubicBezTo>
                  <a:pt x="358331" y="47997"/>
                  <a:pt x="359357" y="53536"/>
                  <a:pt x="361464" y="58053"/>
                </a:cubicBezTo>
                <a:cubicBezTo>
                  <a:pt x="363599" y="62542"/>
                  <a:pt x="366483" y="65955"/>
                  <a:pt x="370142" y="68292"/>
                </a:cubicBezTo>
                <a:cubicBezTo>
                  <a:pt x="373774" y="70602"/>
                  <a:pt x="377933" y="71758"/>
                  <a:pt x="382591" y="71758"/>
                </a:cubicBezTo>
                <a:cubicBezTo>
                  <a:pt x="387194" y="71758"/>
                  <a:pt x="391325" y="70602"/>
                  <a:pt x="394985" y="68292"/>
                </a:cubicBezTo>
                <a:cubicBezTo>
                  <a:pt x="398672" y="65955"/>
                  <a:pt x="401556" y="62542"/>
                  <a:pt x="403635" y="58053"/>
                </a:cubicBezTo>
                <a:cubicBezTo>
                  <a:pt x="405770" y="53536"/>
                  <a:pt x="406851" y="47997"/>
                  <a:pt x="406851" y="41434"/>
                </a:cubicBezTo>
                <a:close/>
                <a:moveTo>
                  <a:pt x="457729" y="81761"/>
                </a:moveTo>
                <a:lnTo>
                  <a:pt x="431611" y="81761"/>
                </a:lnTo>
                <a:lnTo>
                  <a:pt x="431611" y="1104"/>
                </a:lnTo>
                <a:lnTo>
                  <a:pt x="458560" y="1104"/>
                </a:lnTo>
                <a:cubicBezTo>
                  <a:pt x="466462" y="1104"/>
                  <a:pt x="473255" y="2717"/>
                  <a:pt x="478911" y="5947"/>
                </a:cubicBezTo>
                <a:cubicBezTo>
                  <a:pt x="484595" y="9152"/>
                  <a:pt x="488948" y="13758"/>
                  <a:pt x="491970" y="19771"/>
                </a:cubicBezTo>
                <a:cubicBezTo>
                  <a:pt x="494993" y="25757"/>
                  <a:pt x="496518" y="32939"/>
                  <a:pt x="496518" y="41315"/>
                </a:cubicBezTo>
                <a:cubicBezTo>
                  <a:pt x="496518" y="49716"/>
                  <a:pt x="494993" y="56935"/>
                  <a:pt x="491915" y="62974"/>
                </a:cubicBezTo>
                <a:cubicBezTo>
                  <a:pt x="488865" y="69013"/>
                  <a:pt x="484456" y="73663"/>
                  <a:pt x="478690" y="76918"/>
                </a:cubicBezTo>
                <a:cubicBezTo>
                  <a:pt x="472923" y="80148"/>
                  <a:pt x="465936" y="81761"/>
                  <a:pt x="457729" y="81761"/>
                </a:cubicBezTo>
                <a:close/>
                <a:moveTo>
                  <a:pt x="443783" y="71128"/>
                </a:moveTo>
                <a:lnTo>
                  <a:pt x="457063" y="71128"/>
                </a:lnTo>
                <a:cubicBezTo>
                  <a:pt x="463219" y="71128"/>
                  <a:pt x="468320" y="69972"/>
                  <a:pt x="472396" y="67663"/>
                </a:cubicBezTo>
                <a:cubicBezTo>
                  <a:pt x="476444" y="65325"/>
                  <a:pt x="479494" y="61951"/>
                  <a:pt x="481518" y="57540"/>
                </a:cubicBezTo>
                <a:cubicBezTo>
                  <a:pt x="483542" y="53104"/>
                  <a:pt x="484567" y="47694"/>
                  <a:pt x="484567" y="41315"/>
                </a:cubicBezTo>
                <a:cubicBezTo>
                  <a:pt x="484567" y="34988"/>
                  <a:pt x="483542" y="29617"/>
                  <a:pt x="481518" y="25206"/>
                </a:cubicBezTo>
                <a:cubicBezTo>
                  <a:pt x="479522" y="20795"/>
                  <a:pt x="476555" y="17448"/>
                  <a:pt x="472590" y="15163"/>
                </a:cubicBezTo>
                <a:cubicBezTo>
                  <a:pt x="468625" y="12879"/>
                  <a:pt x="463690" y="11736"/>
                  <a:pt x="457812" y="11736"/>
                </a:cubicBezTo>
                <a:lnTo>
                  <a:pt x="443783" y="11736"/>
                </a:lnTo>
                <a:lnTo>
                  <a:pt x="443783" y="71128"/>
                </a:lnTo>
                <a:close/>
                <a:moveTo>
                  <a:pt x="509216" y="1104"/>
                </a:moveTo>
                <a:lnTo>
                  <a:pt x="523994" y="1104"/>
                </a:lnTo>
                <a:lnTo>
                  <a:pt x="549668" y="63803"/>
                </a:lnTo>
                <a:lnTo>
                  <a:pt x="550611" y="63803"/>
                </a:lnTo>
                <a:lnTo>
                  <a:pt x="576285" y="1104"/>
                </a:lnTo>
                <a:lnTo>
                  <a:pt x="591063" y="1104"/>
                </a:lnTo>
                <a:lnTo>
                  <a:pt x="591063" y="81761"/>
                </a:lnTo>
                <a:lnTo>
                  <a:pt x="579474" y="81761"/>
                </a:lnTo>
                <a:lnTo>
                  <a:pt x="579474" y="23395"/>
                </a:lnTo>
                <a:lnTo>
                  <a:pt x="578725" y="23395"/>
                </a:lnTo>
                <a:lnTo>
                  <a:pt x="554936" y="81642"/>
                </a:lnTo>
                <a:lnTo>
                  <a:pt x="545343" y="81642"/>
                </a:lnTo>
                <a:lnTo>
                  <a:pt x="521554" y="23356"/>
                </a:lnTo>
                <a:lnTo>
                  <a:pt x="520806" y="23356"/>
                </a:lnTo>
                <a:lnTo>
                  <a:pt x="520806" y="81761"/>
                </a:lnTo>
                <a:lnTo>
                  <a:pt x="509216" y="81761"/>
                </a:lnTo>
                <a:lnTo>
                  <a:pt x="509216" y="1104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67A264E-A9CA-8388-29D1-968892E31C2C}"/>
              </a:ext>
            </a:extLst>
          </p:cNvPr>
          <p:cNvSpPr/>
          <p:nvPr/>
        </p:nvSpPr>
        <p:spPr>
          <a:xfrm>
            <a:off x="4135585" y="4444075"/>
            <a:ext cx="591063" cy="83100"/>
          </a:xfrm>
          <a:custGeom>
            <a:avLst/>
            <a:gdLst>
              <a:gd name="connsiteX0" fmla="*/ 47190 w 591063"/>
              <a:gd name="connsiteY0" fmla="*/ 22292 h 83100"/>
              <a:gd name="connsiteX1" fmla="*/ 41977 w 591063"/>
              <a:gd name="connsiteY1" fmla="*/ 13627 h 83100"/>
              <a:gd name="connsiteX2" fmla="*/ 30499 w 591063"/>
              <a:gd name="connsiteY2" fmla="*/ 10517 h 83100"/>
              <a:gd name="connsiteX3" fmla="*/ 21904 w 591063"/>
              <a:gd name="connsiteY3" fmla="*/ 12091 h 83100"/>
              <a:gd name="connsiteX4" fmla="*/ 16275 w 591063"/>
              <a:gd name="connsiteY4" fmla="*/ 16345 h 83100"/>
              <a:gd name="connsiteX5" fmla="*/ 14307 w 591063"/>
              <a:gd name="connsiteY5" fmla="*/ 22450 h 83100"/>
              <a:gd name="connsiteX6" fmla="*/ 15638 w 591063"/>
              <a:gd name="connsiteY6" fmla="*/ 27413 h 83100"/>
              <a:gd name="connsiteX7" fmla="*/ 19214 w 591063"/>
              <a:gd name="connsiteY7" fmla="*/ 30917 h 83100"/>
              <a:gd name="connsiteX8" fmla="*/ 24039 w 591063"/>
              <a:gd name="connsiteY8" fmla="*/ 33241 h 83100"/>
              <a:gd name="connsiteX9" fmla="*/ 28946 w 591063"/>
              <a:gd name="connsiteY9" fmla="*/ 34738 h 83100"/>
              <a:gd name="connsiteX10" fmla="*/ 36820 w 591063"/>
              <a:gd name="connsiteY10" fmla="*/ 36784 h 83100"/>
              <a:gd name="connsiteX11" fmla="*/ 44750 w 591063"/>
              <a:gd name="connsiteY11" fmla="*/ 39346 h 83100"/>
              <a:gd name="connsiteX12" fmla="*/ 52263 w 591063"/>
              <a:gd name="connsiteY12" fmla="*/ 43599 h 83100"/>
              <a:gd name="connsiteX13" fmla="*/ 57864 w 591063"/>
              <a:gd name="connsiteY13" fmla="*/ 50137 h 83100"/>
              <a:gd name="connsiteX14" fmla="*/ 60027 w 591063"/>
              <a:gd name="connsiteY14" fmla="*/ 59470 h 83100"/>
              <a:gd name="connsiteX15" fmla="*/ 56478 w 591063"/>
              <a:gd name="connsiteY15" fmla="*/ 71639 h 83100"/>
              <a:gd name="connsiteX16" fmla="*/ 46275 w 591063"/>
              <a:gd name="connsiteY16" fmla="*/ 80028 h 83100"/>
              <a:gd name="connsiteX17" fmla="*/ 30166 w 591063"/>
              <a:gd name="connsiteY17" fmla="*/ 83100 h 83100"/>
              <a:gd name="connsiteX18" fmla="*/ 14501 w 591063"/>
              <a:gd name="connsiteY18" fmla="*/ 80225 h 83100"/>
              <a:gd name="connsiteX19" fmla="*/ 4131 w 591063"/>
              <a:gd name="connsiteY19" fmla="*/ 72074 h 83100"/>
              <a:gd name="connsiteX20" fmla="*/ 0 w 591063"/>
              <a:gd name="connsiteY20" fmla="*/ 59470 h 83100"/>
              <a:gd name="connsiteX21" fmla="*/ 12200 w 591063"/>
              <a:gd name="connsiteY21" fmla="*/ 59470 h 83100"/>
              <a:gd name="connsiteX22" fmla="*/ 15055 w 591063"/>
              <a:gd name="connsiteY22" fmla="*/ 66756 h 83100"/>
              <a:gd name="connsiteX23" fmla="*/ 21460 w 591063"/>
              <a:gd name="connsiteY23" fmla="*/ 71048 h 83100"/>
              <a:gd name="connsiteX24" fmla="*/ 30083 w 591063"/>
              <a:gd name="connsiteY24" fmla="*/ 72429 h 83100"/>
              <a:gd name="connsiteX25" fmla="*/ 39260 w 591063"/>
              <a:gd name="connsiteY25" fmla="*/ 70812 h 83100"/>
              <a:gd name="connsiteX26" fmla="*/ 45637 w 591063"/>
              <a:gd name="connsiteY26" fmla="*/ 66243 h 83100"/>
              <a:gd name="connsiteX27" fmla="*/ 47966 w 591063"/>
              <a:gd name="connsiteY27" fmla="*/ 59353 h 83100"/>
              <a:gd name="connsiteX28" fmla="*/ 45914 w 591063"/>
              <a:gd name="connsiteY28" fmla="*/ 53484 h 83100"/>
              <a:gd name="connsiteX29" fmla="*/ 40452 w 591063"/>
              <a:gd name="connsiteY29" fmla="*/ 49704 h 83100"/>
              <a:gd name="connsiteX30" fmla="*/ 32689 w 591063"/>
              <a:gd name="connsiteY30" fmla="*/ 47065 h 83100"/>
              <a:gd name="connsiteX31" fmla="*/ 23151 w 591063"/>
              <a:gd name="connsiteY31" fmla="*/ 44464 h 83100"/>
              <a:gd name="connsiteX32" fmla="*/ 7791 w 591063"/>
              <a:gd name="connsiteY32" fmla="*/ 36707 h 83100"/>
              <a:gd name="connsiteX33" fmla="*/ 2163 w 591063"/>
              <a:gd name="connsiteY33" fmla="*/ 23160 h 83100"/>
              <a:gd name="connsiteX34" fmla="*/ 5961 w 591063"/>
              <a:gd name="connsiteY34" fmla="*/ 10988 h 83100"/>
              <a:gd name="connsiteX35" fmla="*/ 16192 w 591063"/>
              <a:gd name="connsiteY35" fmla="*/ 2914 h 83100"/>
              <a:gd name="connsiteX36" fmla="*/ 30776 w 591063"/>
              <a:gd name="connsiteY36" fmla="*/ 0 h 83100"/>
              <a:gd name="connsiteX37" fmla="*/ 45221 w 591063"/>
              <a:gd name="connsiteY37" fmla="*/ 2875 h 83100"/>
              <a:gd name="connsiteX38" fmla="*/ 55147 w 591063"/>
              <a:gd name="connsiteY38" fmla="*/ 10791 h 83100"/>
              <a:gd name="connsiteX39" fmla="*/ 58918 w 591063"/>
              <a:gd name="connsiteY39" fmla="*/ 22292 h 83100"/>
              <a:gd name="connsiteX40" fmla="*/ 47190 w 591063"/>
              <a:gd name="connsiteY40" fmla="*/ 22292 h 83100"/>
              <a:gd name="connsiteX41" fmla="*/ 97263 w 591063"/>
              <a:gd name="connsiteY41" fmla="*/ 82981 h 83100"/>
              <a:gd name="connsiteX42" fmla="*/ 81847 w 591063"/>
              <a:gd name="connsiteY42" fmla="*/ 79161 h 83100"/>
              <a:gd name="connsiteX43" fmla="*/ 71921 w 591063"/>
              <a:gd name="connsiteY43" fmla="*/ 68331 h 83100"/>
              <a:gd name="connsiteX44" fmla="*/ 68456 w 591063"/>
              <a:gd name="connsiteY44" fmla="*/ 51909 h 83100"/>
              <a:gd name="connsiteX45" fmla="*/ 71921 w 591063"/>
              <a:gd name="connsiteY45" fmla="*/ 35525 h 83100"/>
              <a:gd name="connsiteX46" fmla="*/ 81709 w 591063"/>
              <a:gd name="connsiteY46" fmla="*/ 24457 h 83100"/>
              <a:gd name="connsiteX47" fmla="*/ 96431 w 591063"/>
              <a:gd name="connsiteY47" fmla="*/ 20481 h 83100"/>
              <a:gd name="connsiteX48" fmla="*/ 106357 w 591063"/>
              <a:gd name="connsiteY48" fmla="*/ 22175 h 83100"/>
              <a:gd name="connsiteX49" fmla="*/ 114980 w 591063"/>
              <a:gd name="connsiteY49" fmla="*/ 27490 h 83100"/>
              <a:gd name="connsiteX50" fmla="*/ 120996 w 591063"/>
              <a:gd name="connsiteY50" fmla="*/ 36903 h 83100"/>
              <a:gd name="connsiteX51" fmla="*/ 123215 w 591063"/>
              <a:gd name="connsiteY51" fmla="*/ 50886 h 83100"/>
              <a:gd name="connsiteX52" fmla="*/ 123215 w 591063"/>
              <a:gd name="connsiteY52" fmla="*/ 55058 h 83100"/>
              <a:gd name="connsiteX53" fmla="*/ 75110 w 591063"/>
              <a:gd name="connsiteY53" fmla="*/ 55058 h 83100"/>
              <a:gd name="connsiteX54" fmla="*/ 75110 w 591063"/>
              <a:gd name="connsiteY54" fmla="*/ 46239 h 83100"/>
              <a:gd name="connsiteX55" fmla="*/ 111680 w 591063"/>
              <a:gd name="connsiteY55" fmla="*/ 46239 h 83100"/>
              <a:gd name="connsiteX56" fmla="*/ 109768 w 591063"/>
              <a:gd name="connsiteY56" fmla="*/ 38007 h 83100"/>
              <a:gd name="connsiteX57" fmla="*/ 104472 w 591063"/>
              <a:gd name="connsiteY57" fmla="*/ 32295 h 83100"/>
              <a:gd name="connsiteX58" fmla="*/ 96514 w 591063"/>
              <a:gd name="connsiteY58" fmla="*/ 30208 h 83100"/>
              <a:gd name="connsiteX59" fmla="*/ 87836 w 591063"/>
              <a:gd name="connsiteY59" fmla="*/ 32650 h 83100"/>
              <a:gd name="connsiteX60" fmla="*/ 82180 w 591063"/>
              <a:gd name="connsiteY60" fmla="*/ 38952 h 83100"/>
              <a:gd name="connsiteX61" fmla="*/ 80211 w 591063"/>
              <a:gd name="connsiteY61" fmla="*/ 47339 h 83100"/>
              <a:gd name="connsiteX62" fmla="*/ 80211 w 591063"/>
              <a:gd name="connsiteY62" fmla="*/ 54232 h 83100"/>
              <a:gd name="connsiteX63" fmla="*/ 82319 w 591063"/>
              <a:gd name="connsiteY63" fmla="*/ 64552 h 83100"/>
              <a:gd name="connsiteX64" fmla="*/ 88363 w 591063"/>
              <a:gd name="connsiteY64" fmla="*/ 71048 h 83100"/>
              <a:gd name="connsiteX65" fmla="*/ 97374 w 591063"/>
              <a:gd name="connsiteY65" fmla="*/ 73255 h 83100"/>
              <a:gd name="connsiteX66" fmla="*/ 103474 w 591063"/>
              <a:gd name="connsiteY66" fmla="*/ 72309 h 83100"/>
              <a:gd name="connsiteX67" fmla="*/ 108242 w 591063"/>
              <a:gd name="connsiteY67" fmla="*/ 69395 h 83100"/>
              <a:gd name="connsiteX68" fmla="*/ 111320 w 591063"/>
              <a:gd name="connsiteY68" fmla="*/ 64629 h 83100"/>
              <a:gd name="connsiteX69" fmla="*/ 122466 w 591063"/>
              <a:gd name="connsiteY69" fmla="*/ 66637 h 83100"/>
              <a:gd name="connsiteX70" fmla="*/ 117642 w 591063"/>
              <a:gd name="connsiteY70" fmla="*/ 75262 h 83100"/>
              <a:gd name="connsiteX71" fmla="*/ 109019 w 591063"/>
              <a:gd name="connsiteY71" fmla="*/ 80974 h 83100"/>
              <a:gd name="connsiteX72" fmla="*/ 97263 w 591063"/>
              <a:gd name="connsiteY72" fmla="*/ 82981 h 83100"/>
              <a:gd name="connsiteX73" fmla="*/ 145617 w 591063"/>
              <a:gd name="connsiteY73" fmla="*/ 1104 h 83100"/>
              <a:gd name="connsiteX74" fmla="*/ 145617 w 591063"/>
              <a:gd name="connsiteY74" fmla="*/ 81761 h 83100"/>
              <a:gd name="connsiteX75" fmla="*/ 133833 w 591063"/>
              <a:gd name="connsiteY75" fmla="*/ 81761 h 83100"/>
              <a:gd name="connsiteX76" fmla="*/ 133833 w 591063"/>
              <a:gd name="connsiteY76" fmla="*/ 1104 h 83100"/>
              <a:gd name="connsiteX77" fmla="*/ 145617 w 591063"/>
              <a:gd name="connsiteY77" fmla="*/ 1104 h 83100"/>
              <a:gd name="connsiteX78" fmla="*/ 185071 w 591063"/>
              <a:gd name="connsiteY78" fmla="*/ 82981 h 83100"/>
              <a:gd name="connsiteX79" fmla="*/ 169683 w 591063"/>
              <a:gd name="connsiteY79" fmla="*/ 79161 h 83100"/>
              <a:gd name="connsiteX80" fmla="*/ 159757 w 591063"/>
              <a:gd name="connsiteY80" fmla="*/ 68331 h 83100"/>
              <a:gd name="connsiteX81" fmla="*/ 156291 w 591063"/>
              <a:gd name="connsiteY81" fmla="*/ 51909 h 83100"/>
              <a:gd name="connsiteX82" fmla="*/ 159757 w 591063"/>
              <a:gd name="connsiteY82" fmla="*/ 35525 h 83100"/>
              <a:gd name="connsiteX83" fmla="*/ 169517 w 591063"/>
              <a:gd name="connsiteY83" fmla="*/ 24457 h 83100"/>
              <a:gd name="connsiteX84" fmla="*/ 184267 w 591063"/>
              <a:gd name="connsiteY84" fmla="*/ 20481 h 83100"/>
              <a:gd name="connsiteX85" fmla="*/ 194193 w 591063"/>
              <a:gd name="connsiteY85" fmla="*/ 22175 h 83100"/>
              <a:gd name="connsiteX86" fmla="*/ 202816 w 591063"/>
              <a:gd name="connsiteY86" fmla="*/ 27490 h 83100"/>
              <a:gd name="connsiteX87" fmla="*/ 208832 w 591063"/>
              <a:gd name="connsiteY87" fmla="*/ 36903 h 83100"/>
              <a:gd name="connsiteX88" fmla="*/ 211023 w 591063"/>
              <a:gd name="connsiteY88" fmla="*/ 50886 h 83100"/>
              <a:gd name="connsiteX89" fmla="*/ 211023 w 591063"/>
              <a:gd name="connsiteY89" fmla="*/ 55058 h 83100"/>
              <a:gd name="connsiteX90" fmla="*/ 162946 w 591063"/>
              <a:gd name="connsiteY90" fmla="*/ 55058 h 83100"/>
              <a:gd name="connsiteX91" fmla="*/ 162946 w 591063"/>
              <a:gd name="connsiteY91" fmla="*/ 46239 h 83100"/>
              <a:gd name="connsiteX92" fmla="*/ 199489 w 591063"/>
              <a:gd name="connsiteY92" fmla="*/ 46239 h 83100"/>
              <a:gd name="connsiteX93" fmla="*/ 197603 w 591063"/>
              <a:gd name="connsiteY93" fmla="*/ 38007 h 83100"/>
              <a:gd name="connsiteX94" fmla="*/ 192280 w 591063"/>
              <a:gd name="connsiteY94" fmla="*/ 32295 h 83100"/>
              <a:gd name="connsiteX95" fmla="*/ 184322 w 591063"/>
              <a:gd name="connsiteY95" fmla="*/ 30208 h 83100"/>
              <a:gd name="connsiteX96" fmla="*/ 175672 w 591063"/>
              <a:gd name="connsiteY96" fmla="*/ 32650 h 83100"/>
              <a:gd name="connsiteX97" fmla="*/ 169988 w 591063"/>
              <a:gd name="connsiteY97" fmla="*/ 38952 h 83100"/>
              <a:gd name="connsiteX98" fmla="*/ 168020 w 591063"/>
              <a:gd name="connsiteY98" fmla="*/ 47339 h 83100"/>
              <a:gd name="connsiteX99" fmla="*/ 168020 w 591063"/>
              <a:gd name="connsiteY99" fmla="*/ 54232 h 83100"/>
              <a:gd name="connsiteX100" fmla="*/ 170155 w 591063"/>
              <a:gd name="connsiteY100" fmla="*/ 64552 h 83100"/>
              <a:gd name="connsiteX101" fmla="*/ 176171 w 591063"/>
              <a:gd name="connsiteY101" fmla="*/ 71048 h 83100"/>
              <a:gd name="connsiteX102" fmla="*/ 185210 w 591063"/>
              <a:gd name="connsiteY102" fmla="*/ 73255 h 83100"/>
              <a:gd name="connsiteX103" fmla="*/ 191309 w 591063"/>
              <a:gd name="connsiteY103" fmla="*/ 72309 h 83100"/>
              <a:gd name="connsiteX104" fmla="*/ 196079 w 591063"/>
              <a:gd name="connsiteY104" fmla="*/ 69395 h 83100"/>
              <a:gd name="connsiteX105" fmla="*/ 199156 w 591063"/>
              <a:gd name="connsiteY105" fmla="*/ 64629 h 83100"/>
              <a:gd name="connsiteX106" fmla="*/ 210302 w 591063"/>
              <a:gd name="connsiteY106" fmla="*/ 66637 h 83100"/>
              <a:gd name="connsiteX107" fmla="*/ 205477 w 591063"/>
              <a:gd name="connsiteY107" fmla="*/ 75262 h 83100"/>
              <a:gd name="connsiteX108" fmla="*/ 196855 w 591063"/>
              <a:gd name="connsiteY108" fmla="*/ 80974 h 83100"/>
              <a:gd name="connsiteX109" fmla="*/ 185071 w 591063"/>
              <a:gd name="connsiteY109" fmla="*/ 82981 h 83100"/>
              <a:gd name="connsiteX110" fmla="*/ 247150 w 591063"/>
              <a:gd name="connsiteY110" fmla="*/ 82981 h 83100"/>
              <a:gd name="connsiteX111" fmla="*/ 232011 w 591063"/>
              <a:gd name="connsiteY111" fmla="*/ 79005 h 83100"/>
              <a:gd name="connsiteX112" fmla="*/ 222335 w 591063"/>
              <a:gd name="connsiteY112" fmla="*/ 67937 h 83100"/>
              <a:gd name="connsiteX113" fmla="*/ 218953 w 591063"/>
              <a:gd name="connsiteY113" fmla="*/ 51789 h 83100"/>
              <a:gd name="connsiteX114" fmla="*/ 222418 w 591063"/>
              <a:gd name="connsiteY114" fmla="*/ 35525 h 83100"/>
              <a:gd name="connsiteX115" fmla="*/ 232178 w 591063"/>
              <a:gd name="connsiteY115" fmla="*/ 24457 h 83100"/>
              <a:gd name="connsiteX116" fmla="*/ 247039 w 591063"/>
              <a:gd name="connsiteY116" fmla="*/ 20481 h 83100"/>
              <a:gd name="connsiteX117" fmla="*/ 259321 w 591063"/>
              <a:gd name="connsiteY117" fmla="*/ 23040 h 83100"/>
              <a:gd name="connsiteX118" fmla="*/ 268027 w 591063"/>
              <a:gd name="connsiteY118" fmla="*/ 30130 h 83100"/>
              <a:gd name="connsiteX119" fmla="*/ 271992 w 591063"/>
              <a:gd name="connsiteY119" fmla="*/ 40802 h 83100"/>
              <a:gd name="connsiteX120" fmla="*/ 260542 w 591063"/>
              <a:gd name="connsiteY120" fmla="*/ 40802 h 83100"/>
              <a:gd name="connsiteX121" fmla="*/ 256188 w 591063"/>
              <a:gd name="connsiteY121" fmla="*/ 33476 h 83100"/>
              <a:gd name="connsiteX122" fmla="*/ 247233 w 591063"/>
              <a:gd name="connsiteY122" fmla="*/ 30404 h 83100"/>
              <a:gd name="connsiteX123" fmla="*/ 238610 w 591063"/>
              <a:gd name="connsiteY123" fmla="*/ 33005 h 83100"/>
              <a:gd name="connsiteX124" fmla="*/ 232898 w 591063"/>
              <a:gd name="connsiteY124" fmla="*/ 40330 h 83100"/>
              <a:gd name="connsiteX125" fmla="*/ 230847 w 591063"/>
              <a:gd name="connsiteY125" fmla="*/ 51515 h 83100"/>
              <a:gd name="connsiteX126" fmla="*/ 232843 w 591063"/>
              <a:gd name="connsiteY126" fmla="*/ 62935 h 83100"/>
              <a:gd name="connsiteX127" fmla="*/ 238527 w 591063"/>
              <a:gd name="connsiteY127" fmla="*/ 70380 h 83100"/>
              <a:gd name="connsiteX128" fmla="*/ 247233 w 591063"/>
              <a:gd name="connsiteY128" fmla="*/ 73019 h 83100"/>
              <a:gd name="connsiteX129" fmla="*/ 253277 w 591063"/>
              <a:gd name="connsiteY129" fmla="*/ 71797 h 83100"/>
              <a:gd name="connsiteX130" fmla="*/ 257907 w 591063"/>
              <a:gd name="connsiteY130" fmla="*/ 68214 h 83100"/>
              <a:gd name="connsiteX131" fmla="*/ 260542 w 591063"/>
              <a:gd name="connsiteY131" fmla="*/ 62622 h 83100"/>
              <a:gd name="connsiteX132" fmla="*/ 271992 w 591063"/>
              <a:gd name="connsiteY132" fmla="*/ 62622 h 83100"/>
              <a:gd name="connsiteX133" fmla="*/ 268166 w 591063"/>
              <a:gd name="connsiteY133" fmla="*/ 73097 h 83100"/>
              <a:gd name="connsiteX134" fmla="*/ 259626 w 591063"/>
              <a:gd name="connsiteY134" fmla="*/ 80345 h 83100"/>
              <a:gd name="connsiteX135" fmla="*/ 247150 w 591063"/>
              <a:gd name="connsiteY135" fmla="*/ 82981 h 83100"/>
              <a:gd name="connsiteX136" fmla="*/ 310393 w 591063"/>
              <a:gd name="connsiteY136" fmla="*/ 21269 h 83100"/>
              <a:gd name="connsiteX137" fmla="*/ 310393 w 591063"/>
              <a:gd name="connsiteY137" fmla="*/ 30720 h 83100"/>
              <a:gd name="connsiteX138" fmla="*/ 277343 w 591063"/>
              <a:gd name="connsiteY138" fmla="*/ 30720 h 83100"/>
              <a:gd name="connsiteX139" fmla="*/ 277343 w 591063"/>
              <a:gd name="connsiteY139" fmla="*/ 21269 h 83100"/>
              <a:gd name="connsiteX140" fmla="*/ 310393 w 591063"/>
              <a:gd name="connsiteY140" fmla="*/ 21269 h 83100"/>
              <a:gd name="connsiteX141" fmla="*/ 286216 w 591063"/>
              <a:gd name="connsiteY141" fmla="*/ 6776 h 83100"/>
              <a:gd name="connsiteX142" fmla="*/ 297972 w 591063"/>
              <a:gd name="connsiteY142" fmla="*/ 6776 h 83100"/>
              <a:gd name="connsiteX143" fmla="*/ 297972 w 591063"/>
              <a:gd name="connsiteY143" fmla="*/ 64000 h 83100"/>
              <a:gd name="connsiteX144" fmla="*/ 298998 w 591063"/>
              <a:gd name="connsiteY144" fmla="*/ 69160 h 83100"/>
              <a:gd name="connsiteX145" fmla="*/ 301631 w 591063"/>
              <a:gd name="connsiteY145" fmla="*/ 71483 h 83100"/>
              <a:gd name="connsiteX146" fmla="*/ 305236 w 591063"/>
              <a:gd name="connsiteY146" fmla="*/ 72074 h 83100"/>
              <a:gd name="connsiteX147" fmla="*/ 307703 w 591063"/>
              <a:gd name="connsiteY147" fmla="*/ 71877 h 83100"/>
              <a:gd name="connsiteX148" fmla="*/ 309367 w 591063"/>
              <a:gd name="connsiteY148" fmla="*/ 71561 h 83100"/>
              <a:gd name="connsiteX149" fmla="*/ 311474 w 591063"/>
              <a:gd name="connsiteY149" fmla="*/ 81290 h 83100"/>
              <a:gd name="connsiteX150" fmla="*/ 308563 w 591063"/>
              <a:gd name="connsiteY150" fmla="*/ 82077 h 83100"/>
              <a:gd name="connsiteX151" fmla="*/ 303850 w 591063"/>
              <a:gd name="connsiteY151" fmla="*/ 82549 h 83100"/>
              <a:gd name="connsiteX152" fmla="*/ 295171 w 591063"/>
              <a:gd name="connsiteY152" fmla="*/ 80896 h 83100"/>
              <a:gd name="connsiteX153" fmla="*/ 288683 w 591063"/>
              <a:gd name="connsiteY153" fmla="*/ 75540 h 83100"/>
              <a:gd name="connsiteX154" fmla="*/ 286216 w 591063"/>
              <a:gd name="connsiteY154" fmla="*/ 66440 h 83100"/>
              <a:gd name="connsiteX155" fmla="*/ 286216 w 591063"/>
              <a:gd name="connsiteY155" fmla="*/ 6776 h 83100"/>
              <a:gd name="connsiteX156" fmla="*/ 418885 w 591063"/>
              <a:gd name="connsiteY156" fmla="*/ 41434 h 83100"/>
              <a:gd name="connsiteX157" fmla="*/ 414171 w 591063"/>
              <a:gd name="connsiteY157" fmla="*/ 63645 h 83100"/>
              <a:gd name="connsiteX158" fmla="*/ 401196 w 591063"/>
              <a:gd name="connsiteY158" fmla="*/ 77902 h 83100"/>
              <a:gd name="connsiteX159" fmla="*/ 382591 w 591063"/>
              <a:gd name="connsiteY159" fmla="*/ 82865 h 83100"/>
              <a:gd name="connsiteX160" fmla="*/ 363876 w 591063"/>
              <a:gd name="connsiteY160" fmla="*/ 77902 h 83100"/>
              <a:gd name="connsiteX161" fmla="*/ 350956 w 591063"/>
              <a:gd name="connsiteY161" fmla="*/ 63606 h 83100"/>
              <a:gd name="connsiteX162" fmla="*/ 346215 w 591063"/>
              <a:gd name="connsiteY162" fmla="*/ 41434 h 83100"/>
              <a:gd name="connsiteX163" fmla="*/ 350956 w 591063"/>
              <a:gd name="connsiteY163" fmla="*/ 19258 h 83100"/>
              <a:gd name="connsiteX164" fmla="*/ 363876 w 591063"/>
              <a:gd name="connsiteY164" fmla="*/ 5002 h 83100"/>
              <a:gd name="connsiteX165" fmla="*/ 382591 w 591063"/>
              <a:gd name="connsiteY165" fmla="*/ 0 h 83100"/>
              <a:gd name="connsiteX166" fmla="*/ 401196 w 591063"/>
              <a:gd name="connsiteY166" fmla="*/ 5002 h 83100"/>
              <a:gd name="connsiteX167" fmla="*/ 414171 w 591063"/>
              <a:gd name="connsiteY167" fmla="*/ 19258 h 83100"/>
              <a:gd name="connsiteX168" fmla="*/ 418885 w 591063"/>
              <a:gd name="connsiteY168" fmla="*/ 41434 h 83100"/>
              <a:gd name="connsiteX169" fmla="*/ 406851 w 591063"/>
              <a:gd name="connsiteY169" fmla="*/ 41434 h 83100"/>
              <a:gd name="connsiteX170" fmla="*/ 403635 w 591063"/>
              <a:gd name="connsiteY170" fmla="*/ 24851 h 83100"/>
              <a:gd name="connsiteX171" fmla="*/ 394985 w 591063"/>
              <a:gd name="connsiteY171" fmla="*/ 14612 h 83100"/>
              <a:gd name="connsiteX172" fmla="*/ 382591 w 591063"/>
              <a:gd name="connsiteY172" fmla="*/ 11107 h 83100"/>
              <a:gd name="connsiteX173" fmla="*/ 370142 w 591063"/>
              <a:gd name="connsiteY173" fmla="*/ 14612 h 83100"/>
              <a:gd name="connsiteX174" fmla="*/ 361464 w 591063"/>
              <a:gd name="connsiteY174" fmla="*/ 24851 h 83100"/>
              <a:gd name="connsiteX175" fmla="*/ 358331 w 591063"/>
              <a:gd name="connsiteY175" fmla="*/ 41434 h 83100"/>
              <a:gd name="connsiteX176" fmla="*/ 361464 w 591063"/>
              <a:gd name="connsiteY176" fmla="*/ 58053 h 83100"/>
              <a:gd name="connsiteX177" fmla="*/ 370142 w 591063"/>
              <a:gd name="connsiteY177" fmla="*/ 68292 h 83100"/>
              <a:gd name="connsiteX178" fmla="*/ 382591 w 591063"/>
              <a:gd name="connsiteY178" fmla="*/ 71758 h 83100"/>
              <a:gd name="connsiteX179" fmla="*/ 394985 w 591063"/>
              <a:gd name="connsiteY179" fmla="*/ 68292 h 83100"/>
              <a:gd name="connsiteX180" fmla="*/ 403635 w 591063"/>
              <a:gd name="connsiteY180" fmla="*/ 58053 h 83100"/>
              <a:gd name="connsiteX181" fmla="*/ 406851 w 591063"/>
              <a:gd name="connsiteY181" fmla="*/ 41434 h 83100"/>
              <a:gd name="connsiteX182" fmla="*/ 457729 w 591063"/>
              <a:gd name="connsiteY182" fmla="*/ 81761 h 83100"/>
              <a:gd name="connsiteX183" fmla="*/ 431611 w 591063"/>
              <a:gd name="connsiteY183" fmla="*/ 81761 h 83100"/>
              <a:gd name="connsiteX184" fmla="*/ 431611 w 591063"/>
              <a:gd name="connsiteY184" fmla="*/ 1104 h 83100"/>
              <a:gd name="connsiteX185" fmla="*/ 458560 w 591063"/>
              <a:gd name="connsiteY185" fmla="*/ 1104 h 83100"/>
              <a:gd name="connsiteX186" fmla="*/ 478911 w 591063"/>
              <a:gd name="connsiteY186" fmla="*/ 5947 h 83100"/>
              <a:gd name="connsiteX187" fmla="*/ 491970 w 591063"/>
              <a:gd name="connsiteY187" fmla="*/ 19772 h 83100"/>
              <a:gd name="connsiteX188" fmla="*/ 496518 w 591063"/>
              <a:gd name="connsiteY188" fmla="*/ 41315 h 83100"/>
              <a:gd name="connsiteX189" fmla="*/ 491915 w 591063"/>
              <a:gd name="connsiteY189" fmla="*/ 62974 h 83100"/>
              <a:gd name="connsiteX190" fmla="*/ 478690 w 591063"/>
              <a:gd name="connsiteY190" fmla="*/ 76918 h 83100"/>
              <a:gd name="connsiteX191" fmla="*/ 457729 w 591063"/>
              <a:gd name="connsiteY191" fmla="*/ 81761 h 83100"/>
              <a:gd name="connsiteX192" fmla="*/ 443783 w 591063"/>
              <a:gd name="connsiteY192" fmla="*/ 71128 h 83100"/>
              <a:gd name="connsiteX193" fmla="*/ 457063 w 591063"/>
              <a:gd name="connsiteY193" fmla="*/ 71128 h 83100"/>
              <a:gd name="connsiteX194" fmla="*/ 472396 w 591063"/>
              <a:gd name="connsiteY194" fmla="*/ 67663 h 83100"/>
              <a:gd name="connsiteX195" fmla="*/ 481518 w 591063"/>
              <a:gd name="connsiteY195" fmla="*/ 57540 h 83100"/>
              <a:gd name="connsiteX196" fmla="*/ 484567 w 591063"/>
              <a:gd name="connsiteY196" fmla="*/ 41315 h 83100"/>
              <a:gd name="connsiteX197" fmla="*/ 481518 w 591063"/>
              <a:gd name="connsiteY197" fmla="*/ 25206 h 83100"/>
              <a:gd name="connsiteX198" fmla="*/ 472590 w 591063"/>
              <a:gd name="connsiteY198" fmla="*/ 15163 h 83100"/>
              <a:gd name="connsiteX199" fmla="*/ 457812 w 591063"/>
              <a:gd name="connsiteY199" fmla="*/ 11737 h 83100"/>
              <a:gd name="connsiteX200" fmla="*/ 443783 w 591063"/>
              <a:gd name="connsiteY200" fmla="*/ 11737 h 83100"/>
              <a:gd name="connsiteX201" fmla="*/ 443783 w 591063"/>
              <a:gd name="connsiteY201" fmla="*/ 71128 h 83100"/>
              <a:gd name="connsiteX202" fmla="*/ 509216 w 591063"/>
              <a:gd name="connsiteY202" fmla="*/ 1104 h 83100"/>
              <a:gd name="connsiteX203" fmla="*/ 523994 w 591063"/>
              <a:gd name="connsiteY203" fmla="*/ 1104 h 83100"/>
              <a:gd name="connsiteX204" fmla="*/ 549668 w 591063"/>
              <a:gd name="connsiteY204" fmla="*/ 63803 h 83100"/>
              <a:gd name="connsiteX205" fmla="*/ 550611 w 591063"/>
              <a:gd name="connsiteY205" fmla="*/ 63803 h 83100"/>
              <a:gd name="connsiteX206" fmla="*/ 576285 w 591063"/>
              <a:gd name="connsiteY206" fmla="*/ 1104 h 83100"/>
              <a:gd name="connsiteX207" fmla="*/ 591063 w 591063"/>
              <a:gd name="connsiteY207" fmla="*/ 1104 h 83100"/>
              <a:gd name="connsiteX208" fmla="*/ 591063 w 591063"/>
              <a:gd name="connsiteY208" fmla="*/ 81761 h 83100"/>
              <a:gd name="connsiteX209" fmla="*/ 579474 w 591063"/>
              <a:gd name="connsiteY209" fmla="*/ 81761 h 83100"/>
              <a:gd name="connsiteX210" fmla="*/ 579474 w 591063"/>
              <a:gd name="connsiteY210" fmla="*/ 23395 h 83100"/>
              <a:gd name="connsiteX211" fmla="*/ 578725 w 591063"/>
              <a:gd name="connsiteY211" fmla="*/ 23395 h 83100"/>
              <a:gd name="connsiteX212" fmla="*/ 554936 w 591063"/>
              <a:gd name="connsiteY212" fmla="*/ 81642 h 83100"/>
              <a:gd name="connsiteX213" fmla="*/ 545343 w 591063"/>
              <a:gd name="connsiteY213" fmla="*/ 81642 h 83100"/>
              <a:gd name="connsiteX214" fmla="*/ 521554 w 591063"/>
              <a:gd name="connsiteY214" fmla="*/ 23356 h 83100"/>
              <a:gd name="connsiteX215" fmla="*/ 520806 w 591063"/>
              <a:gd name="connsiteY215" fmla="*/ 23356 h 83100"/>
              <a:gd name="connsiteX216" fmla="*/ 520806 w 591063"/>
              <a:gd name="connsiteY216" fmla="*/ 81761 h 83100"/>
              <a:gd name="connsiteX217" fmla="*/ 509216 w 591063"/>
              <a:gd name="connsiteY217" fmla="*/ 81761 h 83100"/>
              <a:gd name="connsiteX218" fmla="*/ 509216 w 591063"/>
              <a:gd name="connsiteY218" fmla="*/ 1104 h 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91063" h="83100">
                <a:moveTo>
                  <a:pt x="47190" y="22292"/>
                </a:moveTo>
                <a:cubicBezTo>
                  <a:pt x="46774" y="18563"/>
                  <a:pt x="45027" y="15676"/>
                  <a:pt x="41977" y="13627"/>
                </a:cubicBezTo>
                <a:cubicBezTo>
                  <a:pt x="38927" y="11553"/>
                  <a:pt x="35101" y="10517"/>
                  <a:pt x="30499" y="10517"/>
                </a:cubicBezTo>
                <a:cubicBezTo>
                  <a:pt x="27172" y="10517"/>
                  <a:pt x="24316" y="11040"/>
                  <a:pt x="21904" y="12091"/>
                </a:cubicBezTo>
                <a:cubicBezTo>
                  <a:pt x="19491" y="13115"/>
                  <a:pt x="17606" y="14534"/>
                  <a:pt x="16275" y="16345"/>
                </a:cubicBezTo>
                <a:cubicBezTo>
                  <a:pt x="14944" y="18130"/>
                  <a:pt x="14307" y="20165"/>
                  <a:pt x="14307" y="22450"/>
                </a:cubicBezTo>
                <a:cubicBezTo>
                  <a:pt x="14307" y="24366"/>
                  <a:pt x="14750" y="26021"/>
                  <a:pt x="15638" y="27413"/>
                </a:cubicBezTo>
                <a:cubicBezTo>
                  <a:pt x="16553" y="28805"/>
                  <a:pt x="17745" y="29972"/>
                  <a:pt x="19214" y="30917"/>
                </a:cubicBezTo>
                <a:cubicBezTo>
                  <a:pt x="20712" y="31835"/>
                  <a:pt x="22320" y="32611"/>
                  <a:pt x="24039" y="33241"/>
                </a:cubicBezTo>
                <a:cubicBezTo>
                  <a:pt x="25730" y="33845"/>
                  <a:pt x="27366" y="34344"/>
                  <a:pt x="28946" y="34738"/>
                </a:cubicBezTo>
                <a:lnTo>
                  <a:pt x="36820" y="36784"/>
                </a:lnTo>
                <a:cubicBezTo>
                  <a:pt x="39399" y="37416"/>
                  <a:pt x="42033" y="38267"/>
                  <a:pt x="44750" y="39346"/>
                </a:cubicBezTo>
                <a:cubicBezTo>
                  <a:pt x="47439" y="40422"/>
                  <a:pt x="49962" y="41839"/>
                  <a:pt x="52263" y="43599"/>
                </a:cubicBezTo>
                <a:cubicBezTo>
                  <a:pt x="54565" y="45357"/>
                  <a:pt x="56450" y="47536"/>
                  <a:pt x="57864" y="50137"/>
                </a:cubicBezTo>
                <a:cubicBezTo>
                  <a:pt x="59306" y="52735"/>
                  <a:pt x="60027" y="55846"/>
                  <a:pt x="60027" y="59470"/>
                </a:cubicBezTo>
                <a:cubicBezTo>
                  <a:pt x="60027" y="64039"/>
                  <a:pt x="58835" y="68095"/>
                  <a:pt x="56478" y="71639"/>
                </a:cubicBezTo>
                <a:cubicBezTo>
                  <a:pt x="54149" y="75185"/>
                  <a:pt x="50739" y="77979"/>
                  <a:pt x="46275" y="80028"/>
                </a:cubicBezTo>
                <a:cubicBezTo>
                  <a:pt x="41839" y="82077"/>
                  <a:pt x="36460" y="83100"/>
                  <a:pt x="30166" y="83100"/>
                </a:cubicBezTo>
                <a:cubicBezTo>
                  <a:pt x="24122" y="83100"/>
                  <a:pt x="18909" y="82141"/>
                  <a:pt x="14501" y="80225"/>
                </a:cubicBezTo>
                <a:cubicBezTo>
                  <a:pt x="10092" y="78309"/>
                  <a:pt x="6627" y="75592"/>
                  <a:pt x="4131" y="72074"/>
                </a:cubicBezTo>
                <a:cubicBezTo>
                  <a:pt x="1636" y="68528"/>
                  <a:pt x="277" y="64327"/>
                  <a:pt x="0" y="59470"/>
                </a:cubicBezTo>
                <a:lnTo>
                  <a:pt x="12200" y="59470"/>
                </a:lnTo>
                <a:cubicBezTo>
                  <a:pt x="12449" y="62384"/>
                  <a:pt x="13392" y="64812"/>
                  <a:pt x="15055" y="66756"/>
                </a:cubicBezTo>
                <a:cubicBezTo>
                  <a:pt x="16719" y="68672"/>
                  <a:pt x="18882" y="70102"/>
                  <a:pt x="21460" y="71048"/>
                </a:cubicBezTo>
                <a:cubicBezTo>
                  <a:pt x="24094" y="71969"/>
                  <a:pt x="26977" y="72429"/>
                  <a:pt x="30083" y="72429"/>
                </a:cubicBezTo>
                <a:cubicBezTo>
                  <a:pt x="33521" y="72429"/>
                  <a:pt x="36599" y="71888"/>
                  <a:pt x="39260" y="70812"/>
                </a:cubicBezTo>
                <a:cubicBezTo>
                  <a:pt x="41977" y="69709"/>
                  <a:pt x="44112" y="68187"/>
                  <a:pt x="45637" y="66243"/>
                </a:cubicBezTo>
                <a:cubicBezTo>
                  <a:pt x="47190" y="64274"/>
                  <a:pt x="47966" y="61979"/>
                  <a:pt x="47966" y="59353"/>
                </a:cubicBezTo>
                <a:cubicBezTo>
                  <a:pt x="47966" y="56963"/>
                  <a:pt x="47301" y="55006"/>
                  <a:pt x="45914" y="53484"/>
                </a:cubicBezTo>
                <a:cubicBezTo>
                  <a:pt x="44584" y="51961"/>
                  <a:pt x="42754" y="50700"/>
                  <a:pt x="40452" y="49704"/>
                </a:cubicBezTo>
                <a:cubicBezTo>
                  <a:pt x="38179" y="48706"/>
                  <a:pt x="35573" y="47825"/>
                  <a:pt x="32689" y="47065"/>
                </a:cubicBezTo>
                <a:lnTo>
                  <a:pt x="23151" y="44464"/>
                </a:lnTo>
                <a:cubicBezTo>
                  <a:pt x="16691" y="42706"/>
                  <a:pt x="11590" y="40120"/>
                  <a:pt x="7791" y="36707"/>
                </a:cubicBezTo>
                <a:cubicBezTo>
                  <a:pt x="4048" y="33293"/>
                  <a:pt x="2163" y="28777"/>
                  <a:pt x="2163" y="23160"/>
                </a:cubicBezTo>
                <a:cubicBezTo>
                  <a:pt x="2163" y="18510"/>
                  <a:pt x="3438" y="14454"/>
                  <a:pt x="5961" y="10988"/>
                </a:cubicBezTo>
                <a:cubicBezTo>
                  <a:pt x="8484" y="7522"/>
                  <a:pt x="11895" y="4833"/>
                  <a:pt x="16192" y="2914"/>
                </a:cubicBezTo>
                <a:cubicBezTo>
                  <a:pt x="20490" y="973"/>
                  <a:pt x="25342" y="0"/>
                  <a:pt x="30776" y="0"/>
                </a:cubicBezTo>
                <a:cubicBezTo>
                  <a:pt x="36210" y="0"/>
                  <a:pt x="41035" y="959"/>
                  <a:pt x="45221" y="2875"/>
                </a:cubicBezTo>
                <a:cubicBezTo>
                  <a:pt x="49408" y="4794"/>
                  <a:pt x="52735" y="7431"/>
                  <a:pt x="55147" y="10791"/>
                </a:cubicBezTo>
                <a:cubicBezTo>
                  <a:pt x="57559" y="14126"/>
                  <a:pt x="58807" y="17961"/>
                  <a:pt x="58918" y="22292"/>
                </a:cubicBezTo>
                <a:lnTo>
                  <a:pt x="47190" y="22292"/>
                </a:lnTo>
                <a:close/>
                <a:moveTo>
                  <a:pt x="97263" y="82981"/>
                </a:moveTo>
                <a:cubicBezTo>
                  <a:pt x="91302" y="82981"/>
                  <a:pt x="86173" y="81709"/>
                  <a:pt x="81847" y="79161"/>
                </a:cubicBezTo>
                <a:cubicBezTo>
                  <a:pt x="77577" y="76588"/>
                  <a:pt x="74278" y="72978"/>
                  <a:pt x="71921" y="68331"/>
                </a:cubicBezTo>
                <a:cubicBezTo>
                  <a:pt x="69620" y="63659"/>
                  <a:pt x="68456" y="58183"/>
                  <a:pt x="68456" y="51909"/>
                </a:cubicBezTo>
                <a:cubicBezTo>
                  <a:pt x="68456" y="45712"/>
                  <a:pt x="69620" y="40250"/>
                  <a:pt x="71921" y="35525"/>
                </a:cubicBezTo>
                <a:cubicBezTo>
                  <a:pt x="74278" y="30798"/>
                  <a:pt x="77522" y="27111"/>
                  <a:pt x="81709" y="24457"/>
                </a:cubicBezTo>
                <a:cubicBezTo>
                  <a:pt x="85895" y="21806"/>
                  <a:pt x="90803" y="20481"/>
                  <a:pt x="96431" y="20481"/>
                </a:cubicBezTo>
                <a:cubicBezTo>
                  <a:pt x="99841" y="20481"/>
                  <a:pt x="103141" y="21044"/>
                  <a:pt x="106357" y="22175"/>
                </a:cubicBezTo>
                <a:cubicBezTo>
                  <a:pt x="109545" y="23304"/>
                  <a:pt x="112429" y="25075"/>
                  <a:pt x="114980" y="27490"/>
                </a:cubicBezTo>
                <a:cubicBezTo>
                  <a:pt x="117531" y="29905"/>
                  <a:pt x="119527" y="33044"/>
                  <a:pt x="120996" y="36903"/>
                </a:cubicBezTo>
                <a:cubicBezTo>
                  <a:pt x="122466" y="40738"/>
                  <a:pt x="123215" y="45396"/>
                  <a:pt x="123215" y="50886"/>
                </a:cubicBezTo>
                <a:lnTo>
                  <a:pt x="123215" y="55058"/>
                </a:lnTo>
                <a:lnTo>
                  <a:pt x="75110" y="55058"/>
                </a:lnTo>
                <a:lnTo>
                  <a:pt x="75110" y="46239"/>
                </a:lnTo>
                <a:lnTo>
                  <a:pt x="111680" y="46239"/>
                </a:lnTo>
                <a:cubicBezTo>
                  <a:pt x="111680" y="43139"/>
                  <a:pt x="111043" y="40394"/>
                  <a:pt x="109768" y="38007"/>
                </a:cubicBezTo>
                <a:cubicBezTo>
                  <a:pt x="108520" y="35592"/>
                  <a:pt x="106745" y="33687"/>
                  <a:pt x="104472" y="32295"/>
                </a:cubicBezTo>
                <a:cubicBezTo>
                  <a:pt x="102198" y="30903"/>
                  <a:pt x="99564" y="30208"/>
                  <a:pt x="96514" y="30208"/>
                </a:cubicBezTo>
                <a:cubicBezTo>
                  <a:pt x="93187" y="30208"/>
                  <a:pt x="90304" y="31023"/>
                  <a:pt x="87836" y="32650"/>
                </a:cubicBezTo>
                <a:cubicBezTo>
                  <a:pt x="85396" y="34253"/>
                  <a:pt x="83511" y="36352"/>
                  <a:pt x="82180" y="38952"/>
                </a:cubicBezTo>
                <a:cubicBezTo>
                  <a:pt x="80849" y="41525"/>
                  <a:pt x="80211" y="44320"/>
                  <a:pt x="80211" y="47339"/>
                </a:cubicBezTo>
                <a:lnTo>
                  <a:pt x="80211" y="54232"/>
                </a:lnTo>
                <a:cubicBezTo>
                  <a:pt x="80211" y="58275"/>
                  <a:pt x="80905" y="61715"/>
                  <a:pt x="82319" y="64552"/>
                </a:cubicBezTo>
                <a:cubicBezTo>
                  <a:pt x="83761" y="67385"/>
                  <a:pt x="85784" y="69553"/>
                  <a:pt x="88363" y="71048"/>
                </a:cubicBezTo>
                <a:cubicBezTo>
                  <a:pt x="90914" y="72520"/>
                  <a:pt x="93936" y="73255"/>
                  <a:pt x="97374" y="73255"/>
                </a:cubicBezTo>
                <a:cubicBezTo>
                  <a:pt x="99592" y="73255"/>
                  <a:pt x="101644" y="72939"/>
                  <a:pt x="103474" y="72309"/>
                </a:cubicBezTo>
                <a:cubicBezTo>
                  <a:pt x="105303" y="71652"/>
                  <a:pt x="106912" y="70682"/>
                  <a:pt x="108242" y="69395"/>
                </a:cubicBezTo>
                <a:cubicBezTo>
                  <a:pt x="109573" y="68109"/>
                  <a:pt x="110599" y="66520"/>
                  <a:pt x="111320" y="64629"/>
                </a:cubicBezTo>
                <a:lnTo>
                  <a:pt x="122466" y="66637"/>
                </a:lnTo>
                <a:cubicBezTo>
                  <a:pt x="121578" y="69920"/>
                  <a:pt x="119970" y="72795"/>
                  <a:pt x="117642" y="75262"/>
                </a:cubicBezTo>
                <a:cubicBezTo>
                  <a:pt x="115368" y="77705"/>
                  <a:pt x="112485" y="79607"/>
                  <a:pt x="109019" y="80974"/>
                </a:cubicBezTo>
                <a:cubicBezTo>
                  <a:pt x="105581" y="82313"/>
                  <a:pt x="101671" y="82981"/>
                  <a:pt x="97263" y="82981"/>
                </a:cubicBezTo>
                <a:close/>
                <a:moveTo>
                  <a:pt x="145617" y="1104"/>
                </a:moveTo>
                <a:lnTo>
                  <a:pt x="145617" y="81761"/>
                </a:lnTo>
                <a:lnTo>
                  <a:pt x="133833" y="81761"/>
                </a:lnTo>
                <a:lnTo>
                  <a:pt x="133833" y="1104"/>
                </a:lnTo>
                <a:lnTo>
                  <a:pt x="145617" y="1104"/>
                </a:lnTo>
                <a:close/>
                <a:moveTo>
                  <a:pt x="185071" y="82981"/>
                </a:moveTo>
                <a:cubicBezTo>
                  <a:pt x="179110" y="82981"/>
                  <a:pt x="173981" y="81709"/>
                  <a:pt x="169683" y="79161"/>
                </a:cubicBezTo>
                <a:cubicBezTo>
                  <a:pt x="165413" y="76588"/>
                  <a:pt x="162086" y="72978"/>
                  <a:pt x="159757" y="68331"/>
                </a:cubicBezTo>
                <a:cubicBezTo>
                  <a:pt x="157456" y="63659"/>
                  <a:pt x="156291" y="58183"/>
                  <a:pt x="156291" y="51909"/>
                </a:cubicBezTo>
                <a:cubicBezTo>
                  <a:pt x="156291" y="45712"/>
                  <a:pt x="157456" y="40250"/>
                  <a:pt x="159757" y="35525"/>
                </a:cubicBezTo>
                <a:cubicBezTo>
                  <a:pt x="162086" y="30798"/>
                  <a:pt x="165358" y="27111"/>
                  <a:pt x="169517" y="24457"/>
                </a:cubicBezTo>
                <a:cubicBezTo>
                  <a:pt x="173731" y="21806"/>
                  <a:pt x="178639" y="20481"/>
                  <a:pt x="184267" y="20481"/>
                </a:cubicBezTo>
                <a:cubicBezTo>
                  <a:pt x="187678" y="20481"/>
                  <a:pt x="190977" y="21044"/>
                  <a:pt x="194193" y="22175"/>
                </a:cubicBezTo>
                <a:cubicBezTo>
                  <a:pt x="197382" y="23304"/>
                  <a:pt x="200265" y="25075"/>
                  <a:pt x="202816" y="27490"/>
                </a:cubicBezTo>
                <a:cubicBezTo>
                  <a:pt x="205339" y="29905"/>
                  <a:pt x="207363" y="33044"/>
                  <a:pt x="208832" y="36903"/>
                </a:cubicBezTo>
                <a:cubicBezTo>
                  <a:pt x="210302" y="40738"/>
                  <a:pt x="211023" y="45396"/>
                  <a:pt x="211023" y="50886"/>
                </a:cubicBezTo>
                <a:lnTo>
                  <a:pt x="211023" y="55058"/>
                </a:lnTo>
                <a:lnTo>
                  <a:pt x="162946" y="55058"/>
                </a:lnTo>
                <a:lnTo>
                  <a:pt x="162946" y="46239"/>
                </a:lnTo>
                <a:lnTo>
                  <a:pt x="199489" y="46239"/>
                </a:lnTo>
                <a:cubicBezTo>
                  <a:pt x="199489" y="43139"/>
                  <a:pt x="198879" y="40394"/>
                  <a:pt x="197603" y="38007"/>
                </a:cubicBezTo>
                <a:cubicBezTo>
                  <a:pt x="196356" y="35592"/>
                  <a:pt x="194581" y="33687"/>
                  <a:pt x="192280" y="32295"/>
                </a:cubicBezTo>
                <a:cubicBezTo>
                  <a:pt x="190034" y="30903"/>
                  <a:pt x="187373" y="30208"/>
                  <a:pt x="184322" y="30208"/>
                </a:cubicBezTo>
                <a:cubicBezTo>
                  <a:pt x="181023" y="30208"/>
                  <a:pt x="178140" y="31023"/>
                  <a:pt x="175672" y="32650"/>
                </a:cubicBezTo>
                <a:cubicBezTo>
                  <a:pt x="173232" y="34253"/>
                  <a:pt x="171347" y="36352"/>
                  <a:pt x="169988" y="38952"/>
                </a:cubicBezTo>
                <a:cubicBezTo>
                  <a:pt x="168685" y="41525"/>
                  <a:pt x="168020" y="44320"/>
                  <a:pt x="168020" y="47339"/>
                </a:cubicBezTo>
                <a:lnTo>
                  <a:pt x="168020" y="54232"/>
                </a:lnTo>
                <a:cubicBezTo>
                  <a:pt x="168020" y="58275"/>
                  <a:pt x="168740" y="61715"/>
                  <a:pt x="170155" y="64552"/>
                </a:cubicBezTo>
                <a:cubicBezTo>
                  <a:pt x="171596" y="67385"/>
                  <a:pt x="173620" y="69553"/>
                  <a:pt x="176171" y="71048"/>
                </a:cubicBezTo>
                <a:cubicBezTo>
                  <a:pt x="178750" y="72520"/>
                  <a:pt x="181772" y="73255"/>
                  <a:pt x="185210" y="73255"/>
                </a:cubicBezTo>
                <a:cubicBezTo>
                  <a:pt x="187428" y="73255"/>
                  <a:pt x="189480" y="72939"/>
                  <a:pt x="191309" y="72309"/>
                </a:cubicBezTo>
                <a:cubicBezTo>
                  <a:pt x="193139" y="71652"/>
                  <a:pt x="194720" y="70682"/>
                  <a:pt x="196079" y="69395"/>
                </a:cubicBezTo>
                <a:cubicBezTo>
                  <a:pt x="197409" y="68109"/>
                  <a:pt x="198435" y="66520"/>
                  <a:pt x="199156" y="64629"/>
                </a:cubicBezTo>
                <a:lnTo>
                  <a:pt x="210302" y="66637"/>
                </a:lnTo>
                <a:cubicBezTo>
                  <a:pt x="209387" y="69920"/>
                  <a:pt x="207807" y="72795"/>
                  <a:pt x="205477" y="75262"/>
                </a:cubicBezTo>
                <a:cubicBezTo>
                  <a:pt x="203204" y="77705"/>
                  <a:pt x="200320" y="79607"/>
                  <a:pt x="196855" y="80974"/>
                </a:cubicBezTo>
                <a:cubicBezTo>
                  <a:pt x="193417" y="82313"/>
                  <a:pt x="189507" y="82981"/>
                  <a:pt x="185071" y="82981"/>
                </a:cubicBezTo>
                <a:close/>
                <a:moveTo>
                  <a:pt x="247150" y="82981"/>
                </a:moveTo>
                <a:cubicBezTo>
                  <a:pt x="241300" y="82981"/>
                  <a:pt x="236254" y="81656"/>
                  <a:pt x="232011" y="79005"/>
                </a:cubicBezTo>
                <a:cubicBezTo>
                  <a:pt x="227825" y="76327"/>
                  <a:pt x="224581" y="72637"/>
                  <a:pt x="222335" y="67937"/>
                </a:cubicBezTo>
                <a:cubicBezTo>
                  <a:pt x="220061" y="63237"/>
                  <a:pt x="218953" y="57856"/>
                  <a:pt x="218953" y="51789"/>
                </a:cubicBezTo>
                <a:cubicBezTo>
                  <a:pt x="218953" y="45645"/>
                  <a:pt x="220089" y="40225"/>
                  <a:pt x="222418" y="35525"/>
                </a:cubicBezTo>
                <a:cubicBezTo>
                  <a:pt x="224719" y="30798"/>
                  <a:pt x="227963" y="27111"/>
                  <a:pt x="232178" y="24457"/>
                </a:cubicBezTo>
                <a:cubicBezTo>
                  <a:pt x="236392" y="21806"/>
                  <a:pt x="241327" y="20481"/>
                  <a:pt x="247039" y="20481"/>
                </a:cubicBezTo>
                <a:cubicBezTo>
                  <a:pt x="251614" y="20481"/>
                  <a:pt x="255717" y="21332"/>
                  <a:pt x="259321" y="23040"/>
                </a:cubicBezTo>
                <a:cubicBezTo>
                  <a:pt x="262898" y="24721"/>
                  <a:pt x="265809" y="27083"/>
                  <a:pt x="268027" y="30130"/>
                </a:cubicBezTo>
                <a:cubicBezTo>
                  <a:pt x="270246" y="33174"/>
                  <a:pt x="271576" y="36731"/>
                  <a:pt x="271992" y="40802"/>
                </a:cubicBezTo>
                <a:lnTo>
                  <a:pt x="260542" y="40802"/>
                </a:lnTo>
                <a:cubicBezTo>
                  <a:pt x="259904" y="37968"/>
                  <a:pt x="258462" y="35525"/>
                  <a:pt x="256188" y="33476"/>
                </a:cubicBezTo>
                <a:cubicBezTo>
                  <a:pt x="253970" y="31430"/>
                  <a:pt x="250976" y="30404"/>
                  <a:pt x="247233" y="30404"/>
                </a:cubicBezTo>
                <a:cubicBezTo>
                  <a:pt x="243933" y="30404"/>
                  <a:pt x="241078" y="31272"/>
                  <a:pt x="238610" y="33005"/>
                </a:cubicBezTo>
                <a:cubicBezTo>
                  <a:pt x="236143" y="34710"/>
                  <a:pt x="234257" y="37153"/>
                  <a:pt x="232898" y="40330"/>
                </a:cubicBezTo>
                <a:cubicBezTo>
                  <a:pt x="231512" y="43480"/>
                  <a:pt x="230847" y="47209"/>
                  <a:pt x="230847" y="51515"/>
                </a:cubicBezTo>
                <a:cubicBezTo>
                  <a:pt x="230847" y="55926"/>
                  <a:pt x="231512" y="59733"/>
                  <a:pt x="232843" y="62935"/>
                </a:cubicBezTo>
                <a:cubicBezTo>
                  <a:pt x="234174" y="66141"/>
                  <a:pt x="236087" y="68619"/>
                  <a:pt x="238527" y="70380"/>
                </a:cubicBezTo>
                <a:cubicBezTo>
                  <a:pt x="240995" y="72138"/>
                  <a:pt x="243878" y="73019"/>
                  <a:pt x="247233" y="73019"/>
                </a:cubicBezTo>
                <a:cubicBezTo>
                  <a:pt x="249451" y="73019"/>
                  <a:pt x="251475" y="72612"/>
                  <a:pt x="253277" y="71797"/>
                </a:cubicBezTo>
                <a:cubicBezTo>
                  <a:pt x="255135" y="70957"/>
                  <a:pt x="256660" y="69761"/>
                  <a:pt x="257907" y="68214"/>
                </a:cubicBezTo>
                <a:cubicBezTo>
                  <a:pt x="259155" y="66664"/>
                  <a:pt x="260042" y="64801"/>
                  <a:pt x="260542" y="62622"/>
                </a:cubicBezTo>
                <a:lnTo>
                  <a:pt x="271992" y="62622"/>
                </a:lnTo>
                <a:cubicBezTo>
                  <a:pt x="271576" y="66534"/>
                  <a:pt x="270301" y="70025"/>
                  <a:pt x="268166" y="73097"/>
                </a:cubicBezTo>
                <a:cubicBezTo>
                  <a:pt x="266059" y="76169"/>
                  <a:pt x="263203" y="78584"/>
                  <a:pt x="259626" y="80345"/>
                </a:cubicBezTo>
                <a:cubicBezTo>
                  <a:pt x="256077" y="82102"/>
                  <a:pt x="251918" y="82981"/>
                  <a:pt x="247150" y="82981"/>
                </a:cubicBezTo>
                <a:close/>
                <a:moveTo>
                  <a:pt x="310393" y="21269"/>
                </a:moveTo>
                <a:lnTo>
                  <a:pt x="310393" y="30720"/>
                </a:lnTo>
                <a:lnTo>
                  <a:pt x="277343" y="30720"/>
                </a:lnTo>
                <a:lnTo>
                  <a:pt x="277343" y="21269"/>
                </a:lnTo>
                <a:lnTo>
                  <a:pt x="310393" y="21269"/>
                </a:lnTo>
                <a:close/>
                <a:moveTo>
                  <a:pt x="286216" y="6776"/>
                </a:moveTo>
                <a:lnTo>
                  <a:pt x="297972" y="6776"/>
                </a:lnTo>
                <a:lnTo>
                  <a:pt x="297972" y="64000"/>
                </a:lnTo>
                <a:cubicBezTo>
                  <a:pt x="297972" y="66285"/>
                  <a:pt x="298332" y="68004"/>
                  <a:pt x="298998" y="69160"/>
                </a:cubicBezTo>
                <a:cubicBezTo>
                  <a:pt x="299691" y="70288"/>
                  <a:pt x="300578" y="71062"/>
                  <a:pt x="301631" y="71483"/>
                </a:cubicBezTo>
                <a:cubicBezTo>
                  <a:pt x="302740" y="71877"/>
                  <a:pt x="303932" y="72074"/>
                  <a:pt x="305236" y="72074"/>
                </a:cubicBezTo>
                <a:cubicBezTo>
                  <a:pt x="306178" y="72074"/>
                  <a:pt x="307010" y="72007"/>
                  <a:pt x="307703" y="71877"/>
                </a:cubicBezTo>
                <a:cubicBezTo>
                  <a:pt x="308424" y="71744"/>
                  <a:pt x="308979" y="71639"/>
                  <a:pt x="309367" y="71561"/>
                </a:cubicBezTo>
                <a:lnTo>
                  <a:pt x="311474" y="81290"/>
                </a:lnTo>
                <a:cubicBezTo>
                  <a:pt x="310808" y="81551"/>
                  <a:pt x="309838" y="81814"/>
                  <a:pt x="308563" y="82077"/>
                </a:cubicBezTo>
                <a:cubicBezTo>
                  <a:pt x="307315" y="82366"/>
                  <a:pt x="305735" y="82524"/>
                  <a:pt x="303850" y="82549"/>
                </a:cubicBezTo>
                <a:cubicBezTo>
                  <a:pt x="300744" y="82601"/>
                  <a:pt x="297861" y="82050"/>
                  <a:pt x="295171" y="80896"/>
                </a:cubicBezTo>
                <a:cubicBezTo>
                  <a:pt x="292509" y="79740"/>
                  <a:pt x="290347" y="77955"/>
                  <a:pt x="288683" y="75540"/>
                </a:cubicBezTo>
                <a:cubicBezTo>
                  <a:pt x="287020" y="73122"/>
                  <a:pt x="286216" y="70091"/>
                  <a:pt x="286216" y="66440"/>
                </a:cubicBezTo>
                <a:lnTo>
                  <a:pt x="286216" y="6776"/>
                </a:lnTo>
                <a:close/>
                <a:moveTo>
                  <a:pt x="418885" y="41434"/>
                </a:moveTo>
                <a:cubicBezTo>
                  <a:pt x="418885" y="50045"/>
                  <a:pt x="417304" y="57448"/>
                  <a:pt x="414171" y="63645"/>
                </a:cubicBezTo>
                <a:cubicBezTo>
                  <a:pt x="411010" y="69814"/>
                  <a:pt x="406685" y="74566"/>
                  <a:pt x="401196" y="77902"/>
                </a:cubicBezTo>
                <a:cubicBezTo>
                  <a:pt x="395733" y="81210"/>
                  <a:pt x="389550" y="82865"/>
                  <a:pt x="382591" y="82865"/>
                </a:cubicBezTo>
                <a:cubicBezTo>
                  <a:pt x="375604" y="82865"/>
                  <a:pt x="369366" y="81210"/>
                  <a:pt x="363876" y="77902"/>
                </a:cubicBezTo>
                <a:cubicBezTo>
                  <a:pt x="358414" y="74566"/>
                  <a:pt x="354117" y="69803"/>
                  <a:pt x="350956" y="63606"/>
                </a:cubicBezTo>
                <a:cubicBezTo>
                  <a:pt x="347795" y="57409"/>
                  <a:pt x="346215" y="50018"/>
                  <a:pt x="346215" y="41434"/>
                </a:cubicBezTo>
                <a:cubicBezTo>
                  <a:pt x="346215" y="32819"/>
                  <a:pt x="347795" y="25430"/>
                  <a:pt x="350956" y="19258"/>
                </a:cubicBezTo>
                <a:cubicBezTo>
                  <a:pt x="354117" y="13065"/>
                  <a:pt x="358414" y="8312"/>
                  <a:pt x="363876" y="5002"/>
                </a:cubicBezTo>
                <a:cubicBezTo>
                  <a:pt x="369366" y="1669"/>
                  <a:pt x="375604" y="0"/>
                  <a:pt x="382591" y="0"/>
                </a:cubicBezTo>
                <a:cubicBezTo>
                  <a:pt x="389550" y="0"/>
                  <a:pt x="395733" y="1669"/>
                  <a:pt x="401196" y="5002"/>
                </a:cubicBezTo>
                <a:cubicBezTo>
                  <a:pt x="406685" y="8312"/>
                  <a:pt x="411010" y="13065"/>
                  <a:pt x="414171" y="19258"/>
                </a:cubicBezTo>
                <a:cubicBezTo>
                  <a:pt x="417304" y="25430"/>
                  <a:pt x="418885" y="32819"/>
                  <a:pt x="418885" y="41434"/>
                </a:cubicBezTo>
                <a:close/>
                <a:moveTo>
                  <a:pt x="406851" y="41434"/>
                </a:moveTo>
                <a:cubicBezTo>
                  <a:pt x="406851" y="34868"/>
                  <a:pt x="405770" y="29342"/>
                  <a:pt x="403635" y="24851"/>
                </a:cubicBezTo>
                <a:cubicBezTo>
                  <a:pt x="401556" y="20337"/>
                  <a:pt x="398672" y="16924"/>
                  <a:pt x="394985" y="14612"/>
                </a:cubicBezTo>
                <a:cubicBezTo>
                  <a:pt x="391325" y="12274"/>
                  <a:pt x="387194" y="11107"/>
                  <a:pt x="382591" y="11107"/>
                </a:cubicBezTo>
                <a:cubicBezTo>
                  <a:pt x="377933" y="11107"/>
                  <a:pt x="373774" y="12274"/>
                  <a:pt x="370142" y="14612"/>
                </a:cubicBezTo>
                <a:cubicBezTo>
                  <a:pt x="366483" y="16924"/>
                  <a:pt x="363599" y="20337"/>
                  <a:pt x="361464" y="24851"/>
                </a:cubicBezTo>
                <a:cubicBezTo>
                  <a:pt x="359357" y="29342"/>
                  <a:pt x="358331" y="34868"/>
                  <a:pt x="358331" y="41434"/>
                </a:cubicBezTo>
                <a:cubicBezTo>
                  <a:pt x="358331" y="47997"/>
                  <a:pt x="359357" y="53536"/>
                  <a:pt x="361464" y="58053"/>
                </a:cubicBezTo>
                <a:cubicBezTo>
                  <a:pt x="363599" y="62542"/>
                  <a:pt x="366483" y="65955"/>
                  <a:pt x="370142" y="68292"/>
                </a:cubicBezTo>
                <a:cubicBezTo>
                  <a:pt x="373774" y="70601"/>
                  <a:pt x="377933" y="71758"/>
                  <a:pt x="382591" y="71758"/>
                </a:cubicBezTo>
                <a:cubicBezTo>
                  <a:pt x="387194" y="71758"/>
                  <a:pt x="391325" y="70601"/>
                  <a:pt x="394985" y="68292"/>
                </a:cubicBezTo>
                <a:cubicBezTo>
                  <a:pt x="398672" y="65955"/>
                  <a:pt x="401556" y="62542"/>
                  <a:pt x="403635" y="58053"/>
                </a:cubicBezTo>
                <a:cubicBezTo>
                  <a:pt x="405770" y="53536"/>
                  <a:pt x="406851" y="47997"/>
                  <a:pt x="406851" y="41434"/>
                </a:cubicBezTo>
                <a:close/>
                <a:moveTo>
                  <a:pt x="457729" y="81761"/>
                </a:moveTo>
                <a:lnTo>
                  <a:pt x="431611" y="81761"/>
                </a:lnTo>
                <a:lnTo>
                  <a:pt x="431611" y="1104"/>
                </a:lnTo>
                <a:lnTo>
                  <a:pt x="458560" y="1104"/>
                </a:lnTo>
                <a:cubicBezTo>
                  <a:pt x="466462" y="1104"/>
                  <a:pt x="473255" y="2717"/>
                  <a:pt x="478911" y="5947"/>
                </a:cubicBezTo>
                <a:cubicBezTo>
                  <a:pt x="484595" y="9152"/>
                  <a:pt x="488948" y="13758"/>
                  <a:pt x="491970" y="19772"/>
                </a:cubicBezTo>
                <a:cubicBezTo>
                  <a:pt x="494993" y="25758"/>
                  <a:pt x="496518" y="32939"/>
                  <a:pt x="496518" y="41315"/>
                </a:cubicBezTo>
                <a:cubicBezTo>
                  <a:pt x="496518" y="49716"/>
                  <a:pt x="494993" y="56935"/>
                  <a:pt x="491915" y="62974"/>
                </a:cubicBezTo>
                <a:cubicBezTo>
                  <a:pt x="488865" y="69013"/>
                  <a:pt x="484456" y="73662"/>
                  <a:pt x="478690" y="76918"/>
                </a:cubicBezTo>
                <a:cubicBezTo>
                  <a:pt x="472923" y="80148"/>
                  <a:pt x="465936" y="81761"/>
                  <a:pt x="457729" y="81761"/>
                </a:cubicBezTo>
                <a:close/>
                <a:moveTo>
                  <a:pt x="443783" y="71128"/>
                </a:moveTo>
                <a:lnTo>
                  <a:pt x="457063" y="71128"/>
                </a:lnTo>
                <a:cubicBezTo>
                  <a:pt x="463219" y="71128"/>
                  <a:pt x="468320" y="69972"/>
                  <a:pt x="472396" y="67663"/>
                </a:cubicBezTo>
                <a:cubicBezTo>
                  <a:pt x="476444" y="65325"/>
                  <a:pt x="479494" y="61951"/>
                  <a:pt x="481518" y="57540"/>
                </a:cubicBezTo>
                <a:cubicBezTo>
                  <a:pt x="483542" y="53104"/>
                  <a:pt x="484567" y="47694"/>
                  <a:pt x="484567" y="41315"/>
                </a:cubicBezTo>
                <a:cubicBezTo>
                  <a:pt x="484567" y="34988"/>
                  <a:pt x="483542" y="29617"/>
                  <a:pt x="481518" y="25206"/>
                </a:cubicBezTo>
                <a:cubicBezTo>
                  <a:pt x="479522" y="20795"/>
                  <a:pt x="476555" y="17448"/>
                  <a:pt x="472590" y="15163"/>
                </a:cubicBezTo>
                <a:cubicBezTo>
                  <a:pt x="468625" y="12879"/>
                  <a:pt x="463690" y="11737"/>
                  <a:pt x="457812" y="11737"/>
                </a:cubicBezTo>
                <a:lnTo>
                  <a:pt x="443783" y="11737"/>
                </a:lnTo>
                <a:lnTo>
                  <a:pt x="443783" y="71128"/>
                </a:lnTo>
                <a:close/>
                <a:moveTo>
                  <a:pt x="509216" y="1104"/>
                </a:moveTo>
                <a:lnTo>
                  <a:pt x="523994" y="1104"/>
                </a:lnTo>
                <a:lnTo>
                  <a:pt x="549668" y="63803"/>
                </a:lnTo>
                <a:lnTo>
                  <a:pt x="550611" y="63803"/>
                </a:lnTo>
                <a:lnTo>
                  <a:pt x="576285" y="1104"/>
                </a:lnTo>
                <a:lnTo>
                  <a:pt x="591063" y="1104"/>
                </a:lnTo>
                <a:lnTo>
                  <a:pt x="591063" y="81761"/>
                </a:lnTo>
                <a:lnTo>
                  <a:pt x="579474" y="81761"/>
                </a:lnTo>
                <a:lnTo>
                  <a:pt x="579474" y="23395"/>
                </a:lnTo>
                <a:lnTo>
                  <a:pt x="578725" y="23395"/>
                </a:lnTo>
                <a:lnTo>
                  <a:pt x="554936" y="81642"/>
                </a:lnTo>
                <a:lnTo>
                  <a:pt x="545343" y="81642"/>
                </a:lnTo>
                <a:lnTo>
                  <a:pt x="521554" y="23356"/>
                </a:lnTo>
                <a:lnTo>
                  <a:pt x="520806" y="23356"/>
                </a:lnTo>
                <a:lnTo>
                  <a:pt x="520806" y="81761"/>
                </a:lnTo>
                <a:lnTo>
                  <a:pt x="509216" y="81761"/>
                </a:lnTo>
                <a:lnTo>
                  <a:pt x="509216" y="1104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0053074F-3D54-F328-B39D-9B15457F614C}"/>
              </a:ext>
            </a:extLst>
          </p:cNvPr>
          <p:cNvSpPr/>
          <p:nvPr/>
        </p:nvSpPr>
        <p:spPr>
          <a:xfrm>
            <a:off x="4135585" y="5325760"/>
            <a:ext cx="591063" cy="83094"/>
          </a:xfrm>
          <a:custGeom>
            <a:avLst/>
            <a:gdLst>
              <a:gd name="connsiteX0" fmla="*/ 47190 w 591063"/>
              <a:gd name="connsiteY0" fmla="*/ 22292 h 83094"/>
              <a:gd name="connsiteX1" fmla="*/ 41977 w 591063"/>
              <a:gd name="connsiteY1" fmla="*/ 13641 h 83094"/>
              <a:gd name="connsiteX2" fmla="*/ 30499 w 591063"/>
              <a:gd name="connsiteY2" fmla="*/ 10508 h 83094"/>
              <a:gd name="connsiteX3" fmla="*/ 21904 w 591063"/>
              <a:gd name="connsiteY3" fmla="*/ 12089 h 83094"/>
              <a:gd name="connsiteX4" fmla="*/ 16275 w 591063"/>
              <a:gd name="connsiteY4" fmla="*/ 16358 h 83094"/>
              <a:gd name="connsiteX5" fmla="*/ 14307 w 591063"/>
              <a:gd name="connsiteY5" fmla="*/ 22458 h 83094"/>
              <a:gd name="connsiteX6" fmla="*/ 15638 w 591063"/>
              <a:gd name="connsiteY6" fmla="*/ 27421 h 83094"/>
              <a:gd name="connsiteX7" fmla="*/ 19214 w 591063"/>
              <a:gd name="connsiteY7" fmla="*/ 30915 h 83094"/>
              <a:gd name="connsiteX8" fmla="*/ 24039 w 591063"/>
              <a:gd name="connsiteY8" fmla="*/ 33243 h 83094"/>
              <a:gd name="connsiteX9" fmla="*/ 28946 w 591063"/>
              <a:gd name="connsiteY9" fmla="*/ 34741 h 83094"/>
              <a:gd name="connsiteX10" fmla="*/ 36820 w 591063"/>
              <a:gd name="connsiteY10" fmla="*/ 36792 h 83094"/>
              <a:gd name="connsiteX11" fmla="*/ 44750 w 591063"/>
              <a:gd name="connsiteY11" fmla="*/ 39343 h 83094"/>
              <a:gd name="connsiteX12" fmla="*/ 52263 w 591063"/>
              <a:gd name="connsiteY12" fmla="*/ 43613 h 83094"/>
              <a:gd name="connsiteX13" fmla="*/ 57864 w 591063"/>
              <a:gd name="connsiteY13" fmla="*/ 50129 h 83094"/>
              <a:gd name="connsiteX14" fmla="*/ 60027 w 591063"/>
              <a:gd name="connsiteY14" fmla="*/ 59472 h 83094"/>
              <a:gd name="connsiteX15" fmla="*/ 56478 w 591063"/>
              <a:gd name="connsiteY15" fmla="*/ 71644 h 83094"/>
              <a:gd name="connsiteX16" fmla="*/ 46275 w 591063"/>
              <a:gd name="connsiteY16" fmla="*/ 80045 h 83094"/>
              <a:gd name="connsiteX17" fmla="*/ 30166 w 591063"/>
              <a:gd name="connsiteY17" fmla="*/ 83095 h 83094"/>
              <a:gd name="connsiteX18" fmla="*/ 14501 w 591063"/>
              <a:gd name="connsiteY18" fmla="*/ 80239 h 83094"/>
              <a:gd name="connsiteX19" fmla="*/ 4131 w 591063"/>
              <a:gd name="connsiteY19" fmla="*/ 72088 h 83094"/>
              <a:gd name="connsiteX20" fmla="*/ 0 w 591063"/>
              <a:gd name="connsiteY20" fmla="*/ 59472 h 83094"/>
              <a:gd name="connsiteX21" fmla="*/ 12200 w 591063"/>
              <a:gd name="connsiteY21" fmla="*/ 59472 h 83094"/>
              <a:gd name="connsiteX22" fmla="*/ 15055 w 591063"/>
              <a:gd name="connsiteY22" fmla="*/ 66764 h 83094"/>
              <a:gd name="connsiteX23" fmla="*/ 21460 w 591063"/>
              <a:gd name="connsiteY23" fmla="*/ 71062 h 83094"/>
              <a:gd name="connsiteX24" fmla="*/ 30083 w 591063"/>
              <a:gd name="connsiteY24" fmla="*/ 72420 h 83094"/>
              <a:gd name="connsiteX25" fmla="*/ 39260 w 591063"/>
              <a:gd name="connsiteY25" fmla="*/ 70812 h 83094"/>
              <a:gd name="connsiteX26" fmla="*/ 45637 w 591063"/>
              <a:gd name="connsiteY26" fmla="*/ 66237 h 83094"/>
              <a:gd name="connsiteX27" fmla="*/ 47966 w 591063"/>
              <a:gd name="connsiteY27" fmla="*/ 59361 h 83094"/>
              <a:gd name="connsiteX28" fmla="*/ 45914 w 591063"/>
              <a:gd name="connsiteY28" fmla="*/ 53484 h 83094"/>
              <a:gd name="connsiteX29" fmla="*/ 40452 w 591063"/>
              <a:gd name="connsiteY29" fmla="*/ 49713 h 83094"/>
              <a:gd name="connsiteX30" fmla="*/ 32689 w 591063"/>
              <a:gd name="connsiteY30" fmla="*/ 47079 h 83094"/>
              <a:gd name="connsiteX31" fmla="*/ 23151 w 591063"/>
              <a:gd name="connsiteY31" fmla="*/ 44473 h 83094"/>
              <a:gd name="connsiteX32" fmla="*/ 7791 w 591063"/>
              <a:gd name="connsiteY32" fmla="*/ 36709 h 83094"/>
              <a:gd name="connsiteX33" fmla="*/ 2163 w 591063"/>
              <a:gd name="connsiteY33" fmla="*/ 23151 h 83094"/>
              <a:gd name="connsiteX34" fmla="*/ 5961 w 591063"/>
              <a:gd name="connsiteY34" fmla="*/ 10979 h 83094"/>
              <a:gd name="connsiteX35" fmla="*/ 16192 w 591063"/>
              <a:gd name="connsiteY35" fmla="*/ 2911 h 83094"/>
              <a:gd name="connsiteX36" fmla="*/ 30776 w 591063"/>
              <a:gd name="connsiteY36" fmla="*/ 0 h 83094"/>
              <a:gd name="connsiteX37" fmla="*/ 45221 w 591063"/>
              <a:gd name="connsiteY37" fmla="*/ 2884 h 83094"/>
              <a:gd name="connsiteX38" fmla="*/ 55147 w 591063"/>
              <a:gd name="connsiteY38" fmla="*/ 10785 h 83094"/>
              <a:gd name="connsiteX39" fmla="*/ 58918 w 591063"/>
              <a:gd name="connsiteY39" fmla="*/ 22292 h 83094"/>
              <a:gd name="connsiteX40" fmla="*/ 47190 w 591063"/>
              <a:gd name="connsiteY40" fmla="*/ 22292 h 83094"/>
              <a:gd name="connsiteX41" fmla="*/ 97263 w 591063"/>
              <a:gd name="connsiteY41" fmla="*/ 82984 h 83094"/>
              <a:gd name="connsiteX42" fmla="*/ 81847 w 591063"/>
              <a:gd name="connsiteY42" fmla="*/ 79158 h 83094"/>
              <a:gd name="connsiteX43" fmla="*/ 71921 w 591063"/>
              <a:gd name="connsiteY43" fmla="*/ 68345 h 83094"/>
              <a:gd name="connsiteX44" fmla="*/ 68456 w 591063"/>
              <a:gd name="connsiteY44" fmla="*/ 51903 h 83094"/>
              <a:gd name="connsiteX45" fmla="*/ 71921 w 591063"/>
              <a:gd name="connsiteY45" fmla="*/ 35517 h 83094"/>
              <a:gd name="connsiteX46" fmla="*/ 81709 w 591063"/>
              <a:gd name="connsiteY46" fmla="*/ 24454 h 83094"/>
              <a:gd name="connsiteX47" fmla="*/ 96431 w 591063"/>
              <a:gd name="connsiteY47" fmla="*/ 20490 h 83094"/>
              <a:gd name="connsiteX48" fmla="*/ 106357 w 591063"/>
              <a:gd name="connsiteY48" fmla="*/ 22181 h 83094"/>
              <a:gd name="connsiteX49" fmla="*/ 114980 w 591063"/>
              <a:gd name="connsiteY49" fmla="*/ 27504 h 83094"/>
              <a:gd name="connsiteX50" fmla="*/ 120996 w 591063"/>
              <a:gd name="connsiteY50" fmla="*/ 36903 h 83094"/>
              <a:gd name="connsiteX51" fmla="*/ 123215 w 591063"/>
              <a:gd name="connsiteY51" fmla="*/ 50877 h 83094"/>
              <a:gd name="connsiteX52" fmla="*/ 123215 w 591063"/>
              <a:gd name="connsiteY52" fmla="*/ 55064 h 83094"/>
              <a:gd name="connsiteX53" fmla="*/ 75110 w 591063"/>
              <a:gd name="connsiteY53" fmla="*/ 55064 h 83094"/>
              <a:gd name="connsiteX54" fmla="*/ 75110 w 591063"/>
              <a:gd name="connsiteY54" fmla="*/ 46247 h 83094"/>
              <a:gd name="connsiteX55" fmla="*/ 111680 w 591063"/>
              <a:gd name="connsiteY55" fmla="*/ 46247 h 83094"/>
              <a:gd name="connsiteX56" fmla="*/ 109768 w 591063"/>
              <a:gd name="connsiteY56" fmla="*/ 38012 h 83094"/>
              <a:gd name="connsiteX57" fmla="*/ 104472 w 591063"/>
              <a:gd name="connsiteY57" fmla="*/ 32301 h 83094"/>
              <a:gd name="connsiteX58" fmla="*/ 96514 w 591063"/>
              <a:gd name="connsiteY58" fmla="*/ 30221 h 83094"/>
              <a:gd name="connsiteX59" fmla="*/ 87836 w 591063"/>
              <a:gd name="connsiteY59" fmla="*/ 32661 h 83094"/>
              <a:gd name="connsiteX60" fmla="*/ 82180 w 591063"/>
              <a:gd name="connsiteY60" fmla="*/ 38955 h 83094"/>
              <a:gd name="connsiteX61" fmla="*/ 80211 w 591063"/>
              <a:gd name="connsiteY61" fmla="*/ 47356 h 83094"/>
              <a:gd name="connsiteX62" fmla="*/ 80211 w 591063"/>
              <a:gd name="connsiteY62" fmla="*/ 54232 h 83094"/>
              <a:gd name="connsiteX63" fmla="*/ 82319 w 591063"/>
              <a:gd name="connsiteY63" fmla="*/ 64546 h 83094"/>
              <a:gd name="connsiteX64" fmla="*/ 88363 w 591063"/>
              <a:gd name="connsiteY64" fmla="*/ 71062 h 83094"/>
              <a:gd name="connsiteX65" fmla="*/ 97374 w 591063"/>
              <a:gd name="connsiteY65" fmla="*/ 73252 h 83094"/>
              <a:gd name="connsiteX66" fmla="*/ 103474 w 591063"/>
              <a:gd name="connsiteY66" fmla="*/ 72309 h 83094"/>
              <a:gd name="connsiteX67" fmla="*/ 108242 w 591063"/>
              <a:gd name="connsiteY67" fmla="*/ 69398 h 83094"/>
              <a:gd name="connsiteX68" fmla="*/ 111320 w 591063"/>
              <a:gd name="connsiteY68" fmla="*/ 64629 h 83094"/>
              <a:gd name="connsiteX69" fmla="*/ 122466 w 591063"/>
              <a:gd name="connsiteY69" fmla="*/ 66653 h 83094"/>
              <a:gd name="connsiteX70" fmla="*/ 117642 w 591063"/>
              <a:gd name="connsiteY70" fmla="*/ 75276 h 83094"/>
              <a:gd name="connsiteX71" fmla="*/ 109019 w 591063"/>
              <a:gd name="connsiteY71" fmla="*/ 80988 h 83094"/>
              <a:gd name="connsiteX72" fmla="*/ 97263 w 591063"/>
              <a:gd name="connsiteY72" fmla="*/ 82984 h 83094"/>
              <a:gd name="connsiteX73" fmla="*/ 145617 w 591063"/>
              <a:gd name="connsiteY73" fmla="*/ 1109 h 83094"/>
              <a:gd name="connsiteX74" fmla="*/ 145617 w 591063"/>
              <a:gd name="connsiteY74" fmla="*/ 81764 h 83094"/>
              <a:gd name="connsiteX75" fmla="*/ 133833 w 591063"/>
              <a:gd name="connsiteY75" fmla="*/ 81764 h 83094"/>
              <a:gd name="connsiteX76" fmla="*/ 133833 w 591063"/>
              <a:gd name="connsiteY76" fmla="*/ 1109 h 83094"/>
              <a:gd name="connsiteX77" fmla="*/ 145617 w 591063"/>
              <a:gd name="connsiteY77" fmla="*/ 1109 h 83094"/>
              <a:gd name="connsiteX78" fmla="*/ 185071 w 591063"/>
              <a:gd name="connsiteY78" fmla="*/ 82984 h 83094"/>
              <a:gd name="connsiteX79" fmla="*/ 169683 w 591063"/>
              <a:gd name="connsiteY79" fmla="*/ 79158 h 83094"/>
              <a:gd name="connsiteX80" fmla="*/ 159757 w 591063"/>
              <a:gd name="connsiteY80" fmla="*/ 68345 h 83094"/>
              <a:gd name="connsiteX81" fmla="*/ 156291 w 591063"/>
              <a:gd name="connsiteY81" fmla="*/ 51903 h 83094"/>
              <a:gd name="connsiteX82" fmla="*/ 159757 w 591063"/>
              <a:gd name="connsiteY82" fmla="*/ 35517 h 83094"/>
              <a:gd name="connsiteX83" fmla="*/ 169517 w 591063"/>
              <a:gd name="connsiteY83" fmla="*/ 24454 h 83094"/>
              <a:gd name="connsiteX84" fmla="*/ 184267 w 591063"/>
              <a:gd name="connsiteY84" fmla="*/ 20490 h 83094"/>
              <a:gd name="connsiteX85" fmla="*/ 194193 w 591063"/>
              <a:gd name="connsiteY85" fmla="*/ 22181 h 83094"/>
              <a:gd name="connsiteX86" fmla="*/ 202816 w 591063"/>
              <a:gd name="connsiteY86" fmla="*/ 27504 h 83094"/>
              <a:gd name="connsiteX87" fmla="*/ 208832 w 591063"/>
              <a:gd name="connsiteY87" fmla="*/ 36903 h 83094"/>
              <a:gd name="connsiteX88" fmla="*/ 211023 w 591063"/>
              <a:gd name="connsiteY88" fmla="*/ 50877 h 83094"/>
              <a:gd name="connsiteX89" fmla="*/ 211023 w 591063"/>
              <a:gd name="connsiteY89" fmla="*/ 55064 h 83094"/>
              <a:gd name="connsiteX90" fmla="*/ 162946 w 591063"/>
              <a:gd name="connsiteY90" fmla="*/ 55064 h 83094"/>
              <a:gd name="connsiteX91" fmla="*/ 162946 w 591063"/>
              <a:gd name="connsiteY91" fmla="*/ 46247 h 83094"/>
              <a:gd name="connsiteX92" fmla="*/ 199489 w 591063"/>
              <a:gd name="connsiteY92" fmla="*/ 46247 h 83094"/>
              <a:gd name="connsiteX93" fmla="*/ 197603 w 591063"/>
              <a:gd name="connsiteY93" fmla="*/ 38012 h 83094"/>
              <a:gd name="connsiteX94" fmla="*/ 192280 w 591063"/>
              <a:gd name="connsiteY94" fmla="*/ 32301 h 83094"/>
              <a:gd name="connsiteX95" fmla="*/ 184322 w 591063"/>
              <a:gd name="connsiteY95" fmla="*/ 30221 h 83094"/>
              <a:gd name="connsiteX96" fmla="*/ 175672 w 591063"/>
              <a:gd name="connsiteY96" fmla="*/ 32661 h 83094"/>
              <a:gd name="connsiteX97" fmla="*/ 169988 w 591063"/>
              <a:gd name="connsiteY97" fmla="*/ 38955 h 83094"/>
              <a:gd name="connsiteX98" fmla="*/ 168020 w 591063"/>
              <a:gd name="connsiteY98" fmla="*/ 47356 h 83094"/>
              <a:gd name="connsiteX99" fmla="*/ 168020 w 591063"/>
              <a:gd name="connsiteY99" fmla="*/ 54232 h 83094"/>
              <a:gd name="connsiteX100" fmla="*/ 170155 w 591063"/>
              <a:gd name="connsiteY100" fmla="*/ 64546 h 83094"/>
              <a:gd name="connsiteX101" fmla="*/ 176171 w 591063"/>
              <a:gd name="connsiteY101" fmla="*/ 71062 h 83094"/>
              <a:gd name="connsiteX102" fmla="*/ 185210 w 591063"/>
              <a:gd name="connsiteY102" fmla="*/ 73252 h 83094"/>
              <a:gd name="connsiteX103" fmla="*/ 191309 w 591063"/>
              <a:gd name="connsiteY103" fmla="*/ 72309 h 83094"/>
              <a:gd name="connsiteX104" fmla="*/ 196079 w 591063"/>
              <a:gd name="connsiteY104" fmla="*/ 69398 h 83094"/>
              <a:gd name="connsiteX105" fmla="*/ 199156 w 591063"/>
              <a:gd name="connsiteY105" fmla="*/ 64629 h 83094"/>
              <a:gd name="connsiteX106" fmla="*/ 210302 w 591063"/>
              <a:gd name="connsiteY106" fmla="*/ 66653 h 83094"/>
              <a:gd name="connsiteX107" fmla="*/ 205477 w 591063"/>
              <a:gd name="connsiteY107" fmla="*/ 75276 h 83094"/>
              <a:gd name="connsiteX108" fmla="*/ 196855 w 591063"/>
              <a:gd name="connsiteY108" fmla="*/ 80988 h 83094"/>
              <a:gd name="connsiteX109" fmla="*/ 185071 w 591063"/>
              <a:gd name="connsiteY109" fmla="*/ 82984 h 83094"/>
              <a:gd name="connsiteX110" fmla="*/ 247150 w 591063"/>
              <a:gd name="connsiteY110" fmla="*/ 82984 h 83094"/>
              <a:gd name="connsiteX111" fmla="*/ 232011 w 591063"/>
              <a:gd name="connsiteY111" fmla="*/ 79019 h 83094"/>
              <a:gd name="connsiteX112" fmla="*/ 222335 w 591063"/>
              <a:gd name="connsiteY112" fmla="*/ 67929 h 83094"/>
              <a:gd name="connsiteX113" fmla="*/ 218953 w 591063"/>
              <a:gd name="connsiteY113" fmla="*/ 51792 h 83094"/>
              <a:gd name="connsiteX114" fmla="*/ 222418 w 591063"/>
              <a:gd name="connsiteY114" fmla="*/ 35517 h 83094"/>
              <a:gd name="connsiteX115" fmla="*/ 232178 w 591063"/>
              <a:gd name="connsiteY115" fmla="*/ 24454 h 83094"/>
              <a:gd name="connsiteX116" fmla="*/ 247039 w 591063"/>
              <a:gd name="connsiteY116" fmla="*/ 20490 h 83094"/>
              <a:gd name="connsiteX117" fmla="*/ 259321 w 591063"/>
              <a:gd name="connsiteY117" fmla="*/ 23040 h 83094"/>
              <a:gd name="connsiteX118" fmla="*/ 268027 w 591063"/>
              <a:gd name="connsiteY118" fmla="*/ 30138 h 83094"/>
              <a:gd name="connsiteX119" fmla="*/ 271992 w 591063"/>
              <a:gd name="connsiteY119" fmla="*/ 40813 h 83094"/>
              <a:gd name="connsiteX120" fmla="*/ 260542 w 591063"/>
              <a:gd name="connsiteY120" fmla="*/ 40813 h 83094"/>
              <a:gd name="connsiteX121" fmla="*/ 256188 w 591063"/>
              <a:gd name="connsiteY121" fmla="*/ 33493 h 83094"/>
              <a:gd name="connsiteX122" fmla="*/ 247233 w 591063"/>
              <a:gd name="connsiteY122" fmla="*/ 30415 h 83094"/>
              <a:gd name="connsiteX123" fmla="*/ 238610 w 591063"/>
              <a:gd name="connsiteY123" fmla="*/ 32994 h 83094"/>
              <a:gd name="connsiteX124" fmla="*/ 232898 w 591063"/>
              <a:gd name="connsiteY124" fmla="*/ 40341 h 83094"/>
              <a:gd name="connsiteX125" fmla="*/ 230847 w 591063"/>
              <a:gd name="connsiteY125" fmla="*/ 51515 h 83094"/>
              <a:gd name="connsiteX126" fmla="*/ 232843 w 591063"/>
              <a:gd name="connsiteY126" fmla="*/ 62938 h 83094"/>
              <a:gd name="connsiteX127" fmla="*/ 238527 w 591063"/>
              <a:gd name="connsiteY127" fmla="*/ 70369 h 83094"/>
              <a:gd name="connsiteX128" fmla="*/ 247233 w 591063"/>
              <a:gd name="connsiteY128" fmla="*/ 73030 h 83094"/>
              <a:gd name="connsiteX129" fmla="*/ 253277 w 591063"/>
              <a:gd name="connsiteY129" fmla="*/ 71810 h 83094"/>
              <a:gd name="connsiteX130" fmla="*/ 257907 w 591063"/>
              <a:gd name="connsiteY130" fmla="*/ 68206 h 83094"/>
              <a:gd name="connsiteX131" fmla="*/ 260542 w 591063"/>
              <a:gd name="connsiteY131" fmla="*/ 62633 h 83094"/>
              <a:gd name="connsiteX132" fmla="*/ 271992 w 591063"/>
              <a:gd name="connsiteY132" fmla="*/ 62633 h 83094"/>
              <a:gd name="connsiteX133" fmla="*/ 268166 w 591063"/>
              <a:gd name="connsiteY133" fmla="*/ 73113 h 83094"/>
              <a:gd name="connsiteX134" fmla="*/ 259626 w 591063"/>
              <a:gd name="connsiteY134" fmla="*/ 80350 h 83094"/>
              <a:gd name="connsiteX135" fmla="*/ 247150 w 591063"/>
              <a:gd name="connsiteY135" fmla="*/ 82984 h 83094"/>
              <a:gd name="connsiteX136" fmla="*/ 310393 w 591063"/>
              <a:gd name="connsiteY136" fmla="*/ 21266 h 83094"/>
              <a:gd name="connsiteX137" fmla="*/ 310393 w 591063"/>
              <a:gd name="connsiteY137" fmla="*/ 30720 h 83094"/>
              <a:gd name="connsiteX138" fmla="*/ 277343 w 591063"/>
              <a:gd name="connsiteY138" fmla="*/ 30720 h 83094"/>
              <a:gd name="connsiteX139" fmla="*/ 277343 w 591063"/>
              <a:gd name="connsiteY139" fmla="*/ 21266 h 83094"/>
              <a:gd name="connsiteX140" fmla="*/ 310393 w 591063"/>
              <a:gd name="connsiteY140" fmla="*/ 21266 h 83094"/>
              <a:gd name="connsiteX141" fmla="*/ 286216 w 591063"/>
              <a:gd name="connsiteY141" fmla="*/ 6765 h 83094"/>
              <a:gd name="connsiteX142" fmla="*/ 297972 w 591063"/>
              <a:gd name="connsiteY142" fmla="*/ 6765 h 83094"/>
              <a:gd name="connsiteX143" fmla="*/ 297972 w 591063"/>
              <a:gd name="connsiteY143" fmla="*/ 63992 h 83094"/>
              <a:gd name="connsiteX144" fmla="*/ 298998 w 591063"/>
              <a:gd name="connsiteY144" fmla="*/ 69149 h 83094"/>
              <a:gd name="connsiteX145" fmla="*/ 301631 w 591063"/>
              <a:gd name="connsiteY145" fmla="*/ 71478 h 83094"/>
              <a:gd name="connsiteX146" fmla="*/ 305236 w 591063"/>
              <a:gd name="connsiteY146" fmla="*/ 72088 h 83094"/>
              <a:gd name="connsiteX147" fmla="*/ 307703 w 591063"/>
              <a:gd name="connsiteY147" fmla="*/ 71866 h 83094"/>
              <a:gd name="connsiteX148" fmla="*/ 309367 w 591063"/>
              <a:gd name="connsiteY148" fmla="*/ 71561 h 83094"/>
              <a:gd name="connsiteX149" fmla="*/ 311474 w 591063"/>
              <a:gd name="connsiteY149" fmla="*/ 81293 h 83094"/>
              <a:gd name="connsiteX150" fmla="*/ 308563 w 591063"/>
              <a:gd name="connsiteY150" fmla="*/ 82069 h 83094"/>
              <a:gd name="connsiteX151" fmla="*/ 303850 w 591063"/>
              <a:gd name="connsiteY151" fmla="*/ 82540 h 83094"/>
              <a:gd name="connsiteX152" fmla="*/ 295171 w 591063"/>
              <a:gd name="connsiteY152" fmla="*/ 80904 h 83094"/>
              <a:gd name="connsiteX153" fmla="*/ 288683 w 591063"/>
              <a:gd name="connsiteY153" fmla="*/ 75553 h 83094"/>
              <a:gd name="connsiteX154" fmla="*/ 286216 w 591063"/>
              <a:gd name="connsiteY154" fmla="*/ 66431 h 83094"/>
              <a:gd name="connsiteX155" fmla="*/ 286216 w 591063"/>
              <a:gd name="connsiteY155" fmla="*/ 6765 h 83094"/>
              <a:gd name="connsiteX156" fmla="*/ 418885 w 591063"/>
              <a:gd name="connsiteY156" fmla="*/ 41423 h 83094"/>
              <a:gd name="connsiteX157" fmla="*/ 414171 w 591063"/>
              <a:gd name="connsiteY157" fmla="*/ 63659 h 83094"/>
              <a:gd name="connsiteX158" fmla="*/ 401196 w 591063"/>
              <a:gd name="connsiteY158" fmla="*/ 77910 h 83094"/>
              <a:gd name="connsiteX159" fmla="*/ 382591 w 591063"/>
              <a:gd name="connsiteY159" fmla="*/ 82873 h 83094"/>
              <a:gd name="connsiteX160" fmla="*/ 363876 w 591063"/>
              <a:gd name="connsiteY160" fmla="*/ 77910 h 83094"/>
              <a:gd name="connsiteX161" fmla="*/ 350956 w 591063"/>
              <a:gd name="connsiteY161" fmla="*/ 63603 h 83094"/>
              <a:gd name="connsiteX162" fmla="*/ 346215 w 591063"/>
              <a:gd name="connsiteY162" fmla="*/ 41423 h 83094"/>
              <a:gd name="connsiteX163" fmla="*/ 350956 w 591063"/>
              <a:gd name="connsiteY163" fmla="*/ 19269 h 83094"/>
              <a:gd name="connsiteX164" fmla="*/ 363876 w 591063"/>
              <a:gd name="connsiteY164" fmla="*/ 5018 h 83094"/>
              <a:gd name="connsiteX165" fmla="*/ 382591 w 591063"/>
              <a:gd name="connsiteY165" fmla="*/ 0 h 83094"/>
              <a:gd name="connsiteX166" fmla="*/ 401196 w 591063"/>
              <a:gd name="connsiteY166" fmla="*/ 5018 h 83094"/>
              <a:gd name="connsiteX167" fmla="*/ 414171 w 591063"/>
              <a:gd name="connsiteY167" fmla="*/ 19269 h 83094"/>
              <a:gd name="connsiteX168" fmla="*/ 418885 w 591063"/>
              <a:gd name="connsiteY168" fmla="*/ 41423 h 83094"/>
              <a:gd name="connsiteX169" fmla="*/ 406851 w 591063"/>
              <a:gd name="connsiteY169" fmla="*/ 41423 h 83094"/>
              <a:gd name="connsiteX170" fmla="*/ 403635 w 591063"/>
              <a:gd name="connsiteY170" fmla="*/ 24842 h 83094"/>
              <a:gd name="connsiteX171" fmla="*/ 394985 w 591063"/>
              <a:gd name="connsiteY171" fmla="*/ 14612 h 83094"/>
              <a:gd name="connsiteX172" fmla="*/ 382591 w 591063"/>
              <a:gd name="connsiteY172" fmla="*/ 11118 h 83094"/>
              <a:gd name="connsiteX173" fmla="*/ 370142 w 591063"/>
              <a:gd name="connsiteY173" fmla="*/ 14612 h 83094"/>
              <a:gd name="connsiteX174" fmla="*/ 361464 w 591063"/>
              <a:gd name="connsiteY174" fmla="*/ 24842 h 83094"/>
              <a:gd name="connsiteX175" fmla="*/ 358331 w 591063"/>
              <a:gd name="connsiteY175" fmla="*/ 41423 h 83094"/>
              <a:gd name="connsiteX176" fmla="*/ 361464 w 591063"/>
              <a:gd name="connsiteY176" fmla="*/ 58058 h 83094"/>
              <a:gd name="connsiteX177" fmla="*/ 370142 w 591063"/>
              <a:gd name="connsiteY177" fmla="*/ 68289 h 83094"/>
              <a:gd name="connsiteX178" fmla="*/ 382591 w 591063"/>
              <a:gd name="connsiteY178" fmla="*/ 71755 h 83094"/>
              <a:gd name="connsiteX179" fmla="*/ 394985 w 591063"/>
              <a:gd name="connsiteY179" fmla="*/ 68289 h 83094"/>
              <a:gd name="connsiteX180" fmla="*/ 403635 w 591063"/>
              <a:gd name="connsiteY180" fmla="*/ 58058 h 83094"/>
              <a:gd name="connsiteX181" fmla="*/ 406851 w 591063"/>
              <a:gd name="connsiteY181" fmla="*/ 41423 h 83094"/>
              <a:gd name="connsiteX182" fmla="*/ 457729 w 591063"/>
              <a:gd name="connsiteY182" fmla="*/ 81764 h 83094"/>
              <a:gd name="connsiteX183" fmla="*/ 431611 w 591063"/>
              <a:gd name="connsiteY183" fmla="*/ 81764 h 83094"/>
              <a:gd name="connsiteX184" fmla="*/ 431611 w 591063"/>
              <a:gd name="connsiteY184" fmla="*/ 1109 h 83094"/>
              <a:gd name="connsiteX185" fmla="*/ 458560 w 591063"/>
              <a:gd name="connsiteY185" fmla="*/ 1109 h 83094"/>
              <a:gd name="connsiteX186" fmla="*/ 478911 w 591063"/>
              <a:gd name="connsiteY186" fmla="*/ 5961 h 83094"/>
              <a:gd name="connsiteX187" fmla="*/ 491970 w 591063"/>
              <a:gd name="connsiteY187" fmla="*/ 19769 h 83094"/>
              <a:gd name="connsiteX188" fmla="*/ 496518 w 591063"/>
              <a:gd name="connsiteY188" fmla="*/ 41312 h 83094"/>
              <a:gd name="connsiteX189" fmla="*/ 491915 w 591063"/>
              <a:gd name="connsiteY189" fmla="*/ 62966 h 83094"/>
              <a:gd name="connsiteX190" fmla="*/ 478690 w 591063"/>
              <a:gd name="connsiteY190" fmla="*/ 76912 h 83094"/>
              <a:gd name="connsiteX191" fmla="*/ 457729 w 591063"/>
              <a:gd name="connsiteY191" fmla="*/ 81764 h 83094"/>
              <a:gd name="connsiteX192" fmla="*/ 443783 w 591063"/>
              <a:gd name="connsiteY192" fmla="*/ 71117 h 83094"/>
              <a:gd name="connsiteX193" fmla="*/ 457063 w 591063"/>
              <a:gd name="connsiteY193" fmla="*/ 71117 h 83094"/>
              <a:gd name="connsiteX194" fmla="*/ 472396 w 591063"/>
              <a:gd name="connsiteY194" fmla="*/ 67652 h 83094"/>
              <a:gd name="connsiteX195" fmla="*/ 481518 w 591063"/>
              <a:gd name="connsiteY195" fmla="*/ 57531 h 83094"/>
              <a:gd name="connsiteX196" fmla="*/ 484567 w 591063"/>
              <a:gd name="connsiteY196" fmla="*/ 41312 h 83094"/>
              <a:gd name="connsiteX197" fmla="*/ 481518 w 591063"/>
              <a:gd name="connsiteY197" fmla="*/ 25203 h 83094"/>
              <a:gd name="connsiteX198" fmla="*/ 472590 w 591063"/>
              <a:gd name="connsiteY198" fmla="*/ 15166 h 83094"/>
              <a:gd name="connsiteX199" fmla="*/ 457812 w 591063"/>
              <a:gd name="connsiteY199" fmla="*/ 11728 h 83094"/>
              <a:gd name="connsiteX200" fmla="*/ 443783 w 591063"/>
              <a:gd name="connsiteY200" fmla="*/ 11728 h 83094"/>
              <a:gd name="connsiteX201" fmla="*/ 443783 w 591063"/>
              <a:gd name="connsiteY201" fmla="*/ 71117 h 83094"/>
              <a:gd name="connsiteX202" fmla="*/ 509216 w 591063"/>
              <a:gd name="connsiteY202" fmla="*/ 1109 h 83094"/>
              <a:gd name="connsiteX203" fmla="*/ 523994 w 591063"/>
              <a:gd name="connsiteY203" fmla="*/ 1109 h 83094"/>
              <a:gd name="connsiteX204" fmla="*/ 549668 w 591063"/>
              <a:gd name="connsiteY204" fmla="*/ 63798 h 83094"/>
              <a:gd name="connsiteX205" fmla="*/ 550611 w 591063"/>
              <a:gd name="connsiteY205" fmla="*/ 63798 h 83094"/>
              <a:gd name="connsiteX206" fmla="*/ 576285 w 591063"/>
              <a:gd name="connsiteY206" fmla="*/ 1109 h 83094"/>
              <a:gd name="connsiteX207" fmla="*/ 591063 w 591063"/>
              <a:gd name="connsiteY207" fmla="*/ 1109 h 83094"/>
              <a:gd name="connsiteX208" fmla="*/ 591063 w 591063"/>
              <a:gd name="connsiteY208" fmla="*/ 81764 h 83094"/>
              <a:gd name="connsiteX209" fmla="*/ 579474 w 591063"/>
              <a:gd name="connsiteY209" fmla="*/ 81764 h 83094"/>
              <a:gd name="connsiteX210" fmla="*/ 579474 w 591063"/>
              <a:gd name="connsiteY210" fmla="*/ 23401 h 83094"/>
              <a:gd name="connsiteX211" fmla="*/ 578725 w 591063"/>
              <a:gd name="connsiteY211" fmla="*/ 23401 h 83094"/>
              <a:gd name="connsiteX212" fmla="*/ 554936 w 591063"/>
              <a:gd name="connsiteY212" fmla="*/ 81653 h 83094"/>
              <a:gd name="connsiteX213" fmla="*/ 545343 w 591063"/>
              <a:gd name="connsiteY213" fmla="*/ 81653 h 83094"/>
              <a:gd name="connsiteX214" fmla="*/ 521554 w 591063"/>
              <a:gd name="connsiteY214" fmla="*/ 23345 h 83094"/>
              <a:gd name="connsiteX215" fmla="*/ 520806 w 591063"/>
              <a:gd name="connsiteY215" fmla="*/ 23345 h 83094"/>
              <a:gd name="connsiteX216" fmla="*/ 520806 w 591063"/>
              <a:gd name="connsiteY216" fmla="*/ 81764 h 83094"/>
              <a:gd name="connsiteX217" fmla="*/ 509216 w 591063"/>
              <a:gd name="connsiteY217" fmla="*/ 81764 h 83094"/>
              <a:gd name="connsiteX218" fmla="*/ 509216 w 591063"/>
              <a:gd name="connsiteY218" fmla="*/ 1109 h 8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91063" h="83094">
                <a:moveTo>
                  <a:pt x="47190" y="22292"/>
                </a:moveTo>
                <a:cubicBezTo>
                  <a:pt x="46774" y="18576"/>
                  <a:pt x="45027" y="15665"/>
                  <a:pt x="41977" y="13641"/>
                </a:cubicBezTo>
                <a:cubicBezTo>
                  <a:pt x="38927" y="11562"/>
                  <a:pt x="35101" y="10508"/>
                  <a:pt x="30499" y="10508"/>
                </a:cubicBezTo>
                <a:cubicBezTo>
                  <a:pt x="27172" y="10508"/>
                  <a:pt x="24316" y="11035"/>
                  <a:pt x="21904" y="12089"/>
                </a:cubicBezTo>
                <a:cubicBezTo>
                  <a:pt x="19491" y="13114"/>
                  <a:pt x="17606" y="14528"/>
                  <a:pt x="16275" y="16358"/>
                </a:cubicBezTo>
                <a:cubicBezTo>
                  <a:pt x="14944" y="18133"/>
                  <a:pt x="14307" y="20157"/>
                  <a:pt x="14307" y="22458"/>
                </a:cubicBezTo>
                <a:cubicBezTo>
                  <a:pt x="14307" y="24371"/>
                  <a:pt x="14750" y="26035"/>
                  <a:pt x="15638" y="27421"/>
                </a:cubicBezTo>
                <a:cubicBezTo>
                  <a:pt x="16553" y="28807"/>
                  <a:pt x="17745" y="29972"/>
                  <a:pt x="19214" y="30915"/>
                </a:cubicBezTo>
                <a:cubicBezTo>
                  <a:pt x="20712" y="31829"/>
                  <a:pt x="22320" y="32606"/>
                  <a:pt x="24039" y="33243"/>
                </a:cubicBezTo>
                <a:cubicBezTo>
                  <a:pt x="25730" y="33853"/>
                  <a:pt x="27366" y="34353"/>
                  <a:pt x="28946" y="34741"/>
                </a:cubicBezTo>
                <a:lnTo>
                  <a:pt x="36820" y="36792"/>
                </a:lnTo>
                <a:cubicBezTo>
                  <a:pt x="39399" y="37430"/>
                  <a:pt x="42033" y="38262"/>
                  <a:pt x="44750" y="39343"/>
                </a:cubicBezTo>
                <a:cubicBezTo>
                  <a:pt x="47439" y="40424"/>
                  <a:pt x="49962" y="41838"/>
                  <a:pt x="52263" y="43613"/>
                </a:cubicBezTo>
                <a:cubicBezTo>
                  <a:pt x="54565" y="45360"/>
                  <a:pt x="56450" y="47550"/>
                  <a:pt x="57864" y="50129"/>
                </a:cubicBezTo>
                <a:cubicBezTo>
                  <a:pt x="59306" y="52735"/>
                  <a:pt x="60027" y="55840"/>
                  <a:pt x="60027" y="59472"/>
                </a:cubicBezTo>
                <a:cubicBezTo>
                  <a:pt x="60027" y="64047"/>
                  <a:pt x="58835" y="68095"/>
                  <a:pt x="56478" y="71644"/>
                </a:cubicBezTo>
                <a:cubicBezTo>
                  <a:pt x="54149" y="75193"/>
                  <a:pt x="50739" y="77993"/>
                  <a:pt x="46275" y="80045"/>
                </a:cubicBezTo>
                <a:cubicBezTo>
                  <a:pt x="41839" y="82069"/>
                  <a:pt x="36460" y="83095"/>
                  <a:pt x="30166" y="83095"/>
                </a:cubicBezTo>
                <a:cubicBezTo>
                  <a:pt x="24122" y="83095"/>
                  <a:pt x="18909" y="82152"/>
                  <a:pt x="14501" y="80239"/>
                </a:cubicBezTo>
                <a:cubicBezTo>
                  <a:pt x="10092" y="78298"/>
                  <a:pt x="6627" y="75581"/>
                  <a:pt x="4131" y="72088"/>
                </a:cubicBezTo>
                <a:cubicBezTo>
                  <a:pt x="1636" y="68539"/>
                  <a:pt x="277" y="64324"/>
                  <a:pt x="0" y="59472"/>
                </a:cubicBezTo>
                <a:lnTo>
                  <a:pt x="12200" y="59472"/>
                </a:lnTo>
                <a:cubicBezTo>
                  <a:pt x="12449" y="62384"/>
                  <a:pt x="13392" y="64823"/>
                  <a:pt x="15055" y="66764"/>
                </a:cubicBezTo>
                <a:cubicBezTo>
                  <a:pt x="16719" y="68677"/>
                  <a:pt x="18882" y="70119"/>
                  <a:pt x="21460" y="71062"/>
                </a:cubicBezTo>
                <a:cubicBezTo>
                  <a:pt x="24094" y="71977"/>
                  <a:pt x="26977" y="72420"/>
                  <a:pt x="30083" y="72420"/>
                </a:cubicBezTo>
                <a:cubicBezTo>
                  <a:pt x="33521" y="72420"/>
                  <a:pt x="36599" y="71893"/>
                  <a:pt x="39260" y="70812"/>
                </a:cubicBezTo>
                <a:cubicBezTo>
                  <a:pt x="41977" y="69703"/>
                  <a:pt x="44112" y="68178"/>
                  <a:pt x="45637" y="66237"/>
                </a:cubicBezTo>
                <a:cubicBezTo>
                  <a:pt x="47190" y="64269"/>
                  <a:pt x="47966" y="61968"/>
                  <a:pt x="47966" y="59361"/>
                </a:cubicBezTo>
                <a:cubicBezTo>
                  <a:pt x="47966" y="56977"/>
                  <a:pt x="47301" y="55008"/>
                  <a:pt x="45914" y="53484"/>
                </a:cubicBezTo>
                <a:cubicBezTo>
                  <a:pt x="44584" y="51959"/>
                  <a:pt x="42754" y="50711"/>
                  <a:pt x="40452" y="49713"/>
                </a:cubicBezTo>
                <a:cubicBezTo>
                  <a:pt x="38179" y="48714"/>
                  <a:pt x="35573" y="47827"/>
                  <a:pt x="32689" y="47079"/>
                </a:cubicBezTo>
                <a:lnTo>
                  <a:pt x="23151" y="44473"/>
                </a:lnTo>
                <a:cubicBezTo>
                  <a:pt x="16691" y="42698"/>
                  <a:pt x="11590" y="40119"/>
                  <a:pt x="7791" y="36709"/>
                </a:cubicBezTo>
                <a:cubicBezTo>
                  <a:pt x="4048" y="33299"/>
                  <a:pt x="2163" y="28780"/>
                  <a:pt x="2163" y="23151"/>
                </a:cubicBezTo>
                <a:cubicBezTo>
                  <a:pt x="2163" y="18521"/>
                  <a:pt x="3438" y="14445"/>
                  <a:pt x="5961" y="10979"/>
                </a:cubicBezTo>
                <a:cubicBezTo>
                  <a:pt x="8484" y="7514"/>
                  <a:pt x="11895" y="4824"/>
                  <a:pt x="16192" y="2911"/>
                </a:cubicBezTo>
                <a:cubicBezTo>
                  <a:pt x="20490" y="970"/>
                  <a:pt x="25342" y="0"/>
                  <a:pt x="30776" y="0"/>
                </a:cubicBezTo>
                <a:cubicBezTo>
                  <a:pt x="36210" y="0"/>
                  <a:pt x="41035" y="970"/>
                  <a:pt x="45221" y="2884"/>
                </a:cubicBezTo>
                <a:cubicBezTo>
                  <a:pt x="49408" y="4797"/>
                  <a:pt x="52735" y="7430"/>
                  <a:pt x="55147" y="10785"/>
                </a:cubicBezTo>
                <a:cubicBezTo>
                  <a:pt x="57559" y="14140"/>
                  <a:pt x="58807" y="17966"/>
                  <a:pt x="58918" y="22292"/>
                </a:cubicBezTo>
                <a:lnTo>
                  <a:pt x="47190" y="22292"/>
                </a:lnTo>
                <a:close/>
                <a:moveTo>
                  <a:pt x="97263" y="82984"/>
                </a:moveTo>
                <a:cubicBezTo>
                  <a:pt x="91302" y="82984"/>
                  <a:pt x="86173" y="81708"/>
                  <a:pt x="81847" y="79158"/>
                </a:cubicBezTo>
                <a:cubicBezTo>
                  <a:pt x="77577" y="76579"/>
                  <a:pt x="74278" y="72975"/>
                  <a:pt x="71921" y="68345"/>
                </a:cubicBezTo>
                <a:cubicBezTo>
                  <a:pt x="69620" y="63659"/>
                  <a:pt x="68456" y="58197"/>
                  <a:pt x="68456" y="51903"/>
                </a:cubicBezTo>
                <a:cubicBezTo>
                  <a:pt x="68456" y="45720"/>
                  <a:pt x="69620" y="40258"/>
                  <a:pt x="71921" y="35517"/>
                </a:cubicBezTo>
                <a:cubicBezTo>
                  <a:pt x="74278" y="30804"/>
                  <a:pt x="77522" y="27116"/>
                  <a:pt x="81709" y="24454"/>
                </a:cubicBezTo>
                <a:cubicBezTo>
                  <a:pt x="85895" y="21820"/>
                  <a:pt x="90803" y="20490"/>
                  <a:pt x="96431" y="20490"/>
                </a:cubicBezTo>
                <a:cubicBezTo>
                  <a:pt x="99841" y="20490"/>
                  <a:pt x="103141" y="21044"/>
                  <a:pt x="106357" y="22181"/>
                </a:cubicBezTo>
                <a:cubicBezTo>
                  <a:pt x="109545" y="23318"/>
                  <a:pt x="112429" y="25064"/>
                  <a:pt x="114980" y="27504"/>
                </a:cubicBezTo>
                <a:cubicBezTo>
                  <a:pt x="117531" y="29916"/>
                  <a:pt x="119527" y="33050"/>
                  <a:pt x="120996" y="36903"/>
                </a:cubicBezTo>
                <a:cubicBezTo>
                  <a:pt x="122466" y="40729"/>
                  <a:pt x="123215" y="45387"/>
                  <a:pt x="123215" y="50877"/>
                </a:cubicBezTo>
                <a:lnTo>
                  <a:pt x="123215" y="55064"/>
                </a:lnTo>
                <a:lnTo>
                  <a:pt x="75110" y="55064"/>
                </a:lnTo>
                <a:lnTo>
                  <a:pt x="75110" y="46247"/>
                </a:lnTo>
                <a:lnTo>
                  <a:pt x="111680" y="46247"/>
                </a:lnTo>
                <a:cubicBezTo>
                  <a:pt x="111680" y="43142"/>
                  <a:pt x="111043" y="40397"/>
                  <a:pt x="109768" y="38012"/>
                </a:cubicBezTo>
                <a:cubicBezTo>
                  <a:pt x="108520" y="35600"/>
                  <a:pt x="106745" y="33687"/>
                  <a:pt x="104472" y="32301"/>
                </a:cubicBezTo>
                <a:cubicBezTo>
                  <a:pt x="102198" y="30915"/>
                  <a:pt x="99564" y="30221"/>
                  <a:pt x="96514" y="30221"/>
                </a:cubicBezTo>
                <a:cubicBezTo>
                  <a:pt x="93187" y="30221"/>
                  <a:pt x="90304" y="31025"/>
                  <a:pt x="87836" y="32661"/>
                </a:cubicBezTo>
                <a:cubicBezTo>
                  <a:pt x="85396" y="34242"/>
                  <a:pt x="83511" y="36349"/>
                  <a:pt x="82180" y="38955"/>
                </a:cubicBezTo>
                <a:cubicBezTo>
                  <a:pt x="80849" y="41534"/>
                  <a:pt x="80211" y="44334"/>
                  <a:pt x="80211" y="47356"/>
                </a:cubicBezTo>
                <a:lnTo>
                  <a:pt x="80211" y="54232"/>
                </a:lnTo>
                <a:cubicBezTo>
                  <a:pt x="80211" y="58280"/>
                  <a:pt x="80905" y="61718"/>
                  <a:pt x="82319" y="64546"/>
                </a:cubicBezTo>
                <a:cubicBezTo>
                  <a:pt x="83761" y="67402"/>
                  <a:pt x="85784" y="69564"/>
                  <a:pt x="88363" y="71062"/>
                </a:cubicBezTo>
                <a:cubicBezTo>
                  <a:pt x="90914" y="72531"/>
                  <a:pt x="93936" y="73252"/>
                  <a:pt x="97374" y="73252"/>
                </a:cubicBezTo>
                <a:cubicBezTo>
                  <a:pt x="99592" y="73252"/>
                  <a:pt x="101644" y="72947"/>
                  <a:pt x="103474" y="72309"/>
                </a:cubicBezTo>
                <a:cubicBezTo>
                  <a:pt x="105303" y="71644"/>
                  <a:pt x="106912" y="70674"/>
                  <a:pt x="108242" y="69398"/>
                </a:cubicBezTo>
                <a:cubicBezTo>
                  <a:pt x="109573" y="68123"/>
                  <a:pt x="110599" y="66515"/>
                  <a:pt x="111320" y="64629"/>
                </a:cubicBezTo>
                <a:lnTo>
                  <a:pt x="122466" y="66653"/>
                </a:lnTo>
                <a:cubicBezTo>
                  <a:pt x="121578" y="69925"/>
                  <a:pt x="119970" y="72809"/>
                  <a:pt x="117642" y="75276"/>
                </a:cubicBezTo>
                <a:cubicBezTo>
                  <a:pt x="115368" y="77716"/>
                  <a:pt x="112485" y="79601"/>
                  <a:pt x="109019" y="80988"/>
                </a:cubicBezTo>
                <a:cubicBezTo>
                  <a:pt x="105581" y="82318"/>
                  <a:pt x="101671" y="82984"/>
                  <a:pt x="97263" y="82984"/>
                </a:cubicBezTo>
                <a:close/>
                <a:moveTo>
                  <a:pt x="145617" y="1109"/>
                </a:moveTo>
                <a:lnTo>
                  <a:pt x="145617" y="81764"/>
                </a:lnTo>
                <a:lnTo>
                  <a:pt x="133833" y="81764"/>
                </a:lnTo>
                <a:lnTo>
                  <a:pt x="133833" y="1109"/>
                </a:lnTo>
                <a:lnTo>
                  <a:pt x="145617" y="1109"/>
                </a:lnTo>
                <a:close/>
                <a:moveTo>
                  <a:pt x="185071" y="82984"/>
                </a:moveTo>
                <a:cubicBezTo>
                  <a:pt x="179110" y="82984"/>
                  <a:pt x="173981" y="81708"/>
                  <a:pt x="169683" y="79158"/>
                </a:cubicBezTo>
                <a:cubicBezTo>
                  <a:pt x="165413" y="76579"/>
                  <a:pt x="162086" y="72975"/>
                  <a:pt x="159757" y="68345"/>
                </a:cubicBezTo>
                <a:cubicBezTo>
                  <a:pt x="157456" y="63659"/>
                  <a:pt x="156291" y="58197"/>
                  <a:pt x="156291" y="51903"/>
                </a:cubicBezTo>
                <a:cubicBezTo>
                  <a:pt x="156291" y="45720"/>
                  <a:pt x="157456" y="40258"/>
                  <a:pt x="159757" y="35517"/>
                </a:cubicBezTo>
                <a:cubicBezTo>
                  <a:pt x="162086" y="30804"/>
                  <a:pt x="165358" y="27116"/>
                  <a:pt x="169517" y="24454"/>
                </a:cubicBezTo>
                <a:cubicBezTo>
                  <a:pt x="173731" y="21820"/>
                  <a:pt x="178639" y="20490"/>
                  <a:pt x="184267" y="20490"/>
                </a:cubicBezTo>
                <a:cubicBezTo>
                  <a:pt x="187678" y="20490"/>
                  <a:pt x="190977" y="21044"/>
                  <a:pt x="194193" y="22181"/>
                </a:cubicBezTo>
                <a:cubicBezTo>
                  <a:pt x="197382" y="23318"/>
                  <a:pt x="200265" y="25064"/>
                  <a:pt x="202816" y="27504"/>
                </a:cubicBezTo>
                <a:cubicBezTo>
                  <a:pt x="205339" y="29916"/>
                  <a:pt x="207363" y="33050"/>
                  <a:pt x="208832" y="36903"/>
                </a:cubicBezTo>
                <a:cubicBezTo>
                  <a:pt x="210302" y="40729"/>
                  <a:pt x="211023" y="45387"/>
                  <a:pt x="211023" y="50877"/>
                </a:cubicBezTo>
                <a:lnTo>
                  <a:pt x="211023" y="55064"/>
                </a:lnTo>
                <a:lnTo>
                  <a:pt x="162946" y="55064"/>
                </a:lnTo>
                <a:lnTo>
                  <a:pt x="162946" y="46247"/>
                </a:lnTo>
                <a:lnTo>
                  <a:pt x="199489" y="46247"/>
                </a:lnTo>
                <a:cubicBezTo>
                  <a:pt x="199489" y="43142"/>
                  <a:pt x="198879" y="40397"/>
                  <a:pt x="197603" y="38012"/>
                </a:cubicBezTo>
                <a:cubicBezTo>
                  <a:pt x="196356" y="35600"/>
                  <a:pt x="194581" y="33687"/>
                  <a:pt x="192280" y="32301"/>
                </a:cubicBezTo>
                <a:cubicBezTo>
                  <a:pt x="190034" y="30915"/>
                  <a:pt x="187373" y="30221"/>
                  <a:pt x="184322" y="30221"/>
                </a:cubicBezTo>
                <a:cubicBezTo>
                  <a:pt x="181023" y="30221"/>
                  <a:pt x="178140" y="31025"/>
                  <a:pt x="175672" y="32661"/>
                </a:cubicBezTo>
                <a:cubicBezTo>
                  <a:pt x="173232" y="34242"/>
                  <a:pt x="171347" y="36349"/>
                  <a:pt x="169988" y="38955"/>
                </a:cubicBezTo>
                <a:cubicBezTo>
                  <a:pt x="168685" y="41534"/>
                  <a:pt x="168020" y="44334"/>
                  <a:pt x="168020" y="47356"/>
                </a:cubicBezTo>
                <a:lnTo>
                  <a:pt x="168020" y="54232"/>
                </a:lnTo>
                <a:cubicBezTo>
                  <a:pt x="168020" y="58280"/>
                  <a:pt x="168740" y="61718"/>
                  <a:pt x="170155" y="64546"/>
                </a:cubicBezTo>
                <a:cubicBezTo>
                  <a:pt x="171596" y="67402"/>
                  <a:pt x="173620" y="69564"/>
                  <a:pt x="176171" y="71062"/>
                </a:cubicBezTo>
                <a:cubicBezTo>
                  <a:pt x="178750" y="72531"/>
                  <a:pt x="181772" y="73252"/>
                  <a:pt x="185210" y="73252"/>
                </a:cubicBezTo>
                <a:cubicBezTo>
                  <a:pt x="187428" y="73252"/>
                  <a:pt x="189480" y="72947"/>
                  <a:pt x="191309" y="72309"/>
                </a:cubicBezTo>
                <a:cubicBezTo>
                  <a:pt x="193139" y="71644"/>
                  <a:pt x="194720" y="70674"/>
                  <a:pt x="196079" y="69398"/>
                </a:cubicBezTo>
                <a:cubicBezTo>
                  <a:pt x="197409" y="68123"/>
                  <a:pt x="198435" y="66515"/>
                  <a:pt x="199156" y="64629"/>
                </a:cubicBezTo>
                <a:lnTo>
                  <a:pt x="210302" y="66653"/>
                </a:lnTo>
                <a:cubicBezTo>
                  <a:pt x="209387" y="69925"/>
                  <a:pt x="207807" y="72809"/>
                  <a:pt x="205477" y="75276"/>
                </a:cubicBezTo>
                <a:cubicBezTo>
                  <a:pt x="203204" y="77716"/>
                  <a:pt x="200320" y="79601"/>
                  <a:pt x="196855" y="80988"/>
                </a:cubicBezTo>
                <a:cubicBezTo>
                  <a:pt x="193417" y="82318"/>
                  <a:pt x="189507" y="82984"/>
                  <a:pt x="185071" y="82984"/>
                </a:cubicBezTo>
                <a:close/>
                <a:moveTo>
                  <a:pt x="247150" y="82984"/>
                </a:moveTo>
                <a:cubicBezTo>
                  <a:pt x="241300" y="82984"/>
                  <a:pt x="236254" y="81653"/>
                  <a:pt x="232011" y="79019"/>
                </a:cubicBezTo>
                <a:cubicBezTo>
                  <a:pt x="227825" y="76330"/>
                  <a:pt x="224581" y="72642"/>
                  <a:pt x="222335" y="67929"/>
                </a:cubicBezTo>
                <a:cubicBezTo>
                  <a:pt x="220061" y="63243"/>
                  <a:pt x="218953" y="57864"/>
                  <a:pt x="218953" y="51792"/>
                </a:cubicBezTo>
                <a:cubicBezTo>
                  <a:pt x="218953" y="45637"/>
                  <a:pt x="220089" y="40230"/>
                  <a:pt x="222418" y="35517"/>
                </a:cubicBezTo>
                <a:cubicBezTo>
                  <a:pt x="224719" y="30804"/>
                  <a:pt x="227963" y="27116"/>
                  <a:pt x="232178" y="24454"/>
                </a:cubicBezTo>
                <a:cubicBezTo>
                  <a:pt x="236392" y="21820"/>
                  <a:pt x="241327" y="20490"/>
                  <a:pt x="247039" y="20490"/>
                </a:cubicBezTo>
                <a:cubicBezTo>
                  <a:pt x="251614" y="20490"/>
                  <a:pt x="255717" y="21349"/>
                  <a:pt x="259321" y="23040"/>
                </a:cubicBezTo>
                <a:cubicBezTo>
                  <a:pt x="262898" y="24732"/>
                  <a:pt x="265809" y="27088"/>
                  <a:pt x="268027" y="30138"/>
                </a:cubicBezTo>
                <a:cubicBezTo>
                  <a:pt x="270246" y="33188"/>
                  <a:pt x="271576" y="36737"/>
                  <a:pt x="271992" y="40813"/>
                </a:cubicBezTo>
                <a:lnTo>
                  <a:pt x="260542" y="40813"/>
                </a:lnTo>
                <a:cubicBezTo>
                  <a:pt x="259904" y="37957"/>
                  <a:pt x="258462" y="35517"/>
                  <a:pt x="256188" y="33493"/>
                </a:cubicBezTo>
                <a:cubicBezTo>
                  <a:pt x="253970" y="31441"/>
                  <a:pt x="250976" y="30415"/>
                  <a:pt x="247233" y="30415"/>
                </a:cubicBezTo>
                <a:cubicBezTo>
                  <a:pt x="243933" y="30415"/>
                  <a:pt x="241078" y="31275"/>
                  <a:pt x="238610" y="32994"/>
                </a:cubicBezTo>
                <a:cubicBezTo>
                  <a:pt x="236143" y="34713"/>
                  <a:pt x="234257" y="37153"/>
                  <a:pt x="232898" y="40341"/>
                </a:cubicBezTo>
                <a:cubicBezTo>
                  <a:pt x="231512" y="43474"/>
                  <a:pt x="230847" y="47217"/>
                  <a:pt x="230847" y="51515"/>
                </a:cubicBezTo>
                <a:cubicBezTo>
                  <a:pt x="230847" y="55923"/>
                  <a:pt x="231512" y="59722"/>
                  <a:pt x="232843" y="62938"/>
                </a:cubicBezTo>
                <a:cubicBezTo>
                  <a:pt x="234174" y="66154"/>
                  <a:pt x="236087" y="68622"/>
                  <a:pt x="238527" y="70369"/>
                </a:cubicBezTo>
                <a:cubicBezTo>
                  <a:pt x="240995" y="72143"/>
                  <a:pt x="243878" y="73030"/>
                  <a:pt x="247233" y="73030"/>
                </a:cubicBezTo>
                <a:cubicBezTo>
                  <a:pt x="249451" y="73030"/>
                  <a:pt x="251475" y="72614"/>
                  <a:pt x="253277" y="71810"/>
                </a:cubicBezTo>
                <a:cubicBezTo>
                  <a:pt x="255135" y="70951"/>
                  <a:pt x="256660" y="69759"/>
                  <a:pt x="257907" y="68206"/>
                </a:cubicBezTo>
                <a:cubicBezTo>
                  <a:pt x="259155" y="66653"/>
                  <a:pt x="260042" y="64796"/>
                  <a:pt x="260542" y="62633"/>
                </a:cubicBezTo>
                <a:lnTo>
                  <a:pt x="271992" y="62633"/>
                </a:lnTo>
                <a:cubicBezTo>
                  <a:pt x="271576" y="66542"/>
                  <a:pt x="270301" y="70036"/>
                  <a:pt x="268166" y="73113"/>
                </a:cubicBezTo>
                <a:cubicBezTo>
                  <a:pt x="266059" y="76163"/>
                  <a:pt x="263203" y="78575"/>
                  <a:pt x="259626" y="80350"/>
                </a:cubicBezTo>
                <a:cubicBezTo>
                  <a:pt x="256077" y="82097"/>
                  <a:pt x="251918" y="82984"/>
                  <a:pt x="247150" y="82984"/>
                </a:cubicBezTo>
                <a:close/>
                <a:moveTo>
                  <a:pt x="310393" y="21266"/>
                </a:moveTo>
                <a:lnTo>
                  <a:pt x="310393" y="30720"/>
                </a:lnTo>
                <a:lnTo>
                  <a:pt x="277343" y="30720"/>
                </a:lnTo>
                <a:lnTo>
                  <a:pt x="277343" y="21266"/>
                </a:lnTo>
                <a:lnTo>
                  <a:pt x="310393" y="21266"/>
                </a:lnTo>
                <a:close/>
                <a:moveTo>
                  <a:pt x="286216" y="6765"/>
                </a:moveTo>
                <a:lnTo>
                  <a:pt x="297972" y="6765"/>
                </a:lnTo>
                <a:lnTo>
                  <a:pt x="297972" y="63992"/>
                </a:lnTo>
                <a:cubicBezTo>
                  <a:pt x="297972" y="66293"/>
                  <a:pt x="298332" y="68012"/>
                  <a:pt x="298998" y="69149"/>
                </a:cubicBezTo>
                <a:cubicBezTo>
                  <a:pt x="299691" y="70285"/>
                  <a:pt x="300578" y="71062"/>
                  <a:pt x="301631" y="71478"/>
                </a:cubicBezTo>
                <a:cubicBezTo>
                  <a:pt x="302740" y="71866"/>
                  <a:pt x="303932" y="72088"/>
                  <a:pt x="305236" y="72088"/>
                </a:cubicBezTo>
                <a:cubicBezTo>
                  <a:pt x="306178" y="72088"/>
                  <a:pt x="307010" y="72004"/>
                  <a:pt x="307703" y="71866"/>
                </a:cubicBezTo>
                <a:cubicBezTo>
                  <a:pt x="308424" y="71755"/>
                  <a:pt x="308979" y="71644"/>
                  <a:pt x="309367" y="71561"/>
                </a:cubicBezTo>
                <a:lnTo>
                  <a:pt x="311474" y="81293"/>
                </a:lnTo>
                <a:cubicBezTo>
                  <a:pt x="310808" y="81542"/>
                  <a:pt x="309838" y="81819"/>
                  <a:pt x="308563" y="82069"/>
                </a:cubicBezTo>
                <a:cubicBezTo>
                  <a:pt x="307315" y="82374"/>
                  <a:pt x="305735" y="82513"/>
                  <a:pt x="303850" y="82540"/>
                </a:cubicBezTo>
                <a:cubicBezTo>
                  <a:pt x="300744" y="82596"/>
                  <a:pt x="297861" y="82041"/>
                  <a:pt x="295171" y="80904"/>
                </a:cubicBezTo>
                <a:cubicBezTo>
                  <a:pt x="292509" y="79740"/>
                  <a:pt x="290347" y="77966"/>
                  <a:pt x="288683" y="75553"/>
                </a:cubicBezTo>
                <a:cubicBezTo>
                  <a:pt x="287020" y="73113"/>
                  <a:pt x="286216" y="70091"/>
                  <a:pt x="286216" y="66431"/>
                </a:cubicBezTo>
                <a:lnTo>
                  <a:pt x="286216" y="6765"/>
                </a:lnTo>
                <a:close/>
                <a:moveTo>
                  <a:pt x="418885" y="41423"/>
                </a:moveTo>
                <a:cubicBezTo>
                  <a:pt x="418885" y="50046"/>
                  <a:pt x="417304" y="57448"/>
                  <a:pt x="414171" y="63659"/>
                </a:cubicBezTo>
                <a:cubicBezTo>
                  <a:pt x="411010" y="69814"/>
                  <a:pt x="406685" y="74583"/>
                  <a:pt x="401196" y="77910"/>
                </a:cubicBezTo>
                <a:cubicBezTo>
                  <a:pt x="395733" y="81210"/>
                  <a:pt x="389550" y="82873"/>
                  <a:pt x="382591" y="82873"/>
                </a:cubicBezTo>
                <a:cubicBezTo>
                  <a:pt x="375604" y="82873"/>
                  <a:pt x="369366" y="81210"/>
                  <a:pt x="363876" y="77910"/>
                </a:cubicBezTo>
                <a:cubicBezTo>
                  <a:pt x="358414" y="74583"/>
                  <a:pt x="354117" y="69814"/>
                  <a:pt x="350956" y="63603"/>
                </a:cubicBezTo>
                <a:cubicBezTo>
                  <a:pt x="347795" y="57420"/>
                  <a:pt x="346215" y="50018"/>
                  <a:pt x="346215" y="41423"/>
                </a:cubicBezTo>
                <a:cubicBezTo>
                  <a:pt x="346215" y="32828"/>
                  <a:pt x="347795" y="25425"/>
                  <a:pt x="350956" y="19269"/>
                </a:cubicBezTo>
                <a:cubicBezTo>
                  <a:pt x="354117" y="13059"/>
                  <a:pt x="358414" y="8318"/>
                  <a:pt x="363876" y="5018"/>
                </a:cubicBezTo>
                <a:cubicBezTo>
                  <a:pt x="369366" y="1663"/>
                  <a:pt x="375604" y="0"/>
                  <a:pt x="382591" y="0"/>
                </a:cubicBezTo>
                <a:cubicBezTo>
                  <a:pt x="389550" y="0"/>
                  <a:pt x="395733" y="1663"/>
                  <a:pt x="401196" y="5018"/>
                </a:cubicBezTo>
                <a:cubicBezTo>
                  <a:pt x="406685" y="8318"/>
                  <a:pt x="411010" y="13059"/>
                  <a:pt x="414171" y="19269"/>
                </a:cubicBezTo>
                <a:cubicBezTo>
                  <a:pt x="417304" y="25425"/>
                  <a:pt x="418885" y="32828"/>
                  <a:pt x="418885" y="41423"/>
                </a:cubicBezTo>
                <a:close/>
                <a:moveTo>
                  <a:pt x="406851" y="41423"/>
                </a:moveTo>
                <a:cubicBezTo>
                  <a:pt x="406851" y="34879"/>
                  <a:pt x="405770" y="29334"/>
                  <a:pt x="403635" y="24842"/>
                </a:cubicBezTo>
                <a:cubicBezTo>
                  <a:pt x="401556" y="20351"/>
                  <a:pt x="398672" y="16913"/>
                  <a:pt x="394985" y="14612"/>
                </a:cubicBezTo>
                <a:cubicBezTo>
                  <a:pt x="391325" y="12282"/>
                  <a:pt x="387194" y="11118"/>
                  <a:pt x="382591" y="11118"/>
                </a:cubicBezTo>
                <a:cubicBezTo>
                  <a:pt x="377933" y="11118"/>
                  <a:pt x="373774" y="12282"/>
                  <a:pt x="370142" y="14612"/>
                </a:cubicBezTo>
                <a:cubicBezTo>
                  <a:pt x="366483" y="16913"/>
                  <a:pt x="363599" y="20351"/>
                  <a:pt x="361464" y="24842"/>
                </a:cubicBezTo>
                <a:cubicBezTo>
                  <a:pt x="359357" y="29334"/>
                  <a:pt x="358331" y="34879"/>
                  <a:pt x="358331" y="41423"/>
                </a:cubicBezTo>
                <a:cubicBezTo>
                  <a:pt x="358331" y="47994"/>
                  <a:pt x="359357" y="53539"/>
                  <a:pt x="361464" y="58058"/>
                </a:cubicBezTo>
                <a:cubicBezTo>
                  <a:pt x="363599" y="62550"/>
                  <a:pt x="366483" y="65960"/>
                  <a:pt x="370142" y="68289"/>
                </a:cubicBezTo>
                <a:cubicBezTo>
                  <a:pt x="373774" y="70618"/>
                  <a:pt x="377933" y="71755"/>
                  <a:pt x="382591" y="71755"/>
                </a:cubicBezTo>
                <a:cubicBezTo>
                  <a:pt x="387194" y="71755"/>
                  <a:pt x="391325" y="70618"/>
                  <a:pt x="394985" y="68289"/>
                </a:cubicBezTo>
                <a:cubicBezTo>
                  <a:pt x="398672" y="65960"/>
                  <a:pt x="401556" y="62550"/>
                  <a:pt x="403635" y="58058"/>
                </a:cubicBezTo>
                <a:cubicBezTo>
                  <a:pt x="405770" y="53539"/>
                  <a:pt x="406851" y="47994"/>
                  <a:pt x="406851" y="41423"/>
                </a:cubicBezTo>
                <a:close/>
                <a:moveTo>
                  <a:pt x="457729" y="81764"/>
                </a:moveTo>
                <a:lnTo>
                  <a:pt x="431611" y="81764"/>
                </a:lnTo>
                <a:lnTo>
                  <a:pt x="431611" y="1109"/>
                </a:lnTo>
                <a:lnTo>
                  <a:pt x="458560" y="1109"/>
                </a:lnTo>
                <a:cubicBezTo>
                  <a:pt x="466462" y="1109"/>
                  <a:pt x="473255" y="2717"/>
                  <a:pt x="478911" y="5961"/>
                </a:cubicBezTo>
                <a:cubicBezTo>
                  <a:pt x="484595" y="9150"/>
                  <a:pt x="488948" y="13752"/>
                  <a:pt x="491970" y="19769"/>
                </a:cubicBezTo>
                <a:cubicBezTo>
                  <a:pt x="494993" y="25758"/>
                  <a:pt x="496518" y="32939"/>
                  <a:pt x="496518" y="41312"/>
                </a:cubicBezTo>
                <a:cubicBezTo>
                  <a:pt x="496518" y="49713"/>
                  <a:pt x="494993" y="56949"/>
                  <a:pt x="491915" y="62966"/>
                </a:cubicBezTo>
                <a:cubicBezTo>
                  <a:pt x="488865" y="69010"/>
                  <a:pt x="484456" y="73668"/>
                  <a:pt x="478690" y="76912"/>
                </a:cubicBezTo>
                <a:cubicBezTo>
                  <a:pt x="472923" y="80156"/>
                  <a:pt x="465936" y="81764"/>
                  <a:pt x="457729" y="81764"/>
                </a:cubicBezTo>
                <a:close/>
                <a:moveTo>
                  <a:pt x="443783" y="71117"/>
                </a:moveTo>
                <a:lnTo>
                  <a:pt x="457063" y="71117"/>
                </a:lnTo>
                <a:cubicBezTo>
                  <a:pt x="463219" y="71117"/>
                  <a:pt x="468320" y="69980"/>
                  <a:pt x="472396" y="67652"/>
                </a:cubicBezTo>
                <a:cubicBezTo>
                  <a:pt x="476444" y="65322"/>
                  <a:pt x="479494" y="61968"/>
                  <a:pt x="481518" y="57531"/>
                </a:cubicBezTo>
                <a:cubicBezTo>
                  <a:pt x="483542" y="53095"/>
                  <a:pt x="484567" y="47689"/>
                  <a:pt x="484567" y="41312"/>
                </a:cubicBezTo>
                <a:cubicBezTo>
                  <a:pt x="484567" y="34990"/>
                  <a:pt x="483542" y="29611"/>
                  <a:pt x="481518" y="25203"/>
                </a:cubicBezTo>
                <a:cubicBezTo>
                  <a:pt x="479522" y="20795"/>
                  <a:pt x="476555" y="17440"/>
                  <a:pt x="472590" y="15166"/>
                </a:cubicBezTo>
                <a:cubicBezTo>
                  <a:pt x="468625" y="12893"/>
                  <a:pt x="463690" y="11728"/>
                  <a:pt x="457812" y="11728"/>
                </a:cubicBezTo>
                <a:lnTo>
                  <a:pt x="443783" y="11728"/>
                </a:lnTo>
                <a:lnTo>
                  <a:pt x="443783" y="71117"/>
                </a:lnTo>
                <a:close/>
                <a:moveTo>
                  <a:pt x="509216" y="1109"/>
                </a:moveTo>
                <a:lnTo>
                  <a:pt x="523994" y="1109"/>
                </a:lnTo>
                <a:lnTo>
                  <a:pt x="549668" y="63798"/>
                </a:lnTo>
                <a:lnTo>
                  <a:pt x="550611" y="63798"/>
                </a:lnTo>
                <a:lnTo>
                  <a:pt x="576285" y="1109"/>
                </a:lnTo>
                <a:lnTo>
                  <a:pt x="591063" y="1109"/>
                </a:lnTo>
                <a:lnTo>
                  <a:pt x="591063" y="81764"/>
                </a:lnTo>
                <a:lnTo>
                  <a:pt x="579474" y="81764"/>
                </a:lnTo>
                <a:lnTo>
                  <a:pt x="579474" y="23401"/>
                </a:lnTo>
                <a:lnTo>
                  <a:pt x="578725" y="23401"/>
                </a:lnTo>
                <a:lnTo>
                  <a:pt x="554936" y="81653"/>
                </a:lnTo>
                <a:lnTo>
                  <a:pt x="545343" y="81653"/>
                </a:lnTo>
                <a:lnTo>
                  <a:pt x="521554" y="23345"/>
                </a:lnTo>
                <a:lnTo>
                  <a:pt x="520806" y="23345"/>
                </a:lnTo>
                <a:lnTo>
                  <a:pt x="520806" y="81764"/>
                </a:lnTo>
                <a:lnTo>
                  <a:pt x="509216" y="81764"/>
                </a:lnTo>
                <a:lnTo>
                  <a:pt x="509216" y="1109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FD8A5BB5-CA13-9929-0CB7-49E64C9BC973}"/>
              </a:ext>
            </a:extLst>
          </p:cNvPr>
          <p:cNvSpPr/>
          <p:nvPr/>
        </p:nvSpPr>
        <p:spPr>
          <a:xfrm>
            <a:off x="5464105" y="511917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680F8007-CB0D-5111-C570-5C1714613E50}"/>
              </a:ext>
            </a:extLst>
          </p:cNvPr>
          <p:cNvSpPr/>
          <p:nvPr/>
        </p:nvSpPr>
        <p:spPr>
          <a:xfrm>
            <a:off x="5577282" y="2575343"/>
            <a:ext cx="998441" cy="82980"/>
          </a:xfrm>
          <a:custGeom>
            <a:avLst/>
            <a:gdLst>
              <a:gd name="connsiteX0" fmla="*/ 0 w 998441"/>
              <a:gd name="connsiteY0" fmla="*/ 81760 h 82980"/>
              <a:gd name="connsiteX1" fmla="*/ 0 w 998441"/>
              <a:gd name="connsiteY1" fmla="*/ 1103 h 82980"/>
              <a:gd name="connsiteX2" fmla="*/ 28752 w 998441"/>
              <a:gd name="connsiteY2" fmla="*/ 1103 h 82980"/>
              <a:gd name="connsiteX3" fmla="*/ 44306 w 998441"/>
              <a:gd name="connsiteY3" fmla="*/ 4332 h 82980"/>
              <a:gd name="connsiteX4" fmla="*/ 53595 w 998441"/>
              <a:gd name="connsiteY4" fmla="*/ 13272 h 82980"/>
              <a:gd name="connsiteX5" fmla="*/ 56672 w 998441"/>
              <a:gd name="connsiteY5" fmla="*/ 26387 h 82980"/>
              <a:gd name="connsiteX6" fmla="*/ 53567 w 998441"/>
              <a:gd name="connsiteY6" fmla="*/ 39423 h 82980"/>
              <a:gd name="connsiteX7" fmla="*/ 44279 w 998441"/>
              <a:gd name="connsiteY7" fmla="*/ 48127 h 82980"/>
              <a:gd name="connsiteX8" fmla="*/ 28724 w 998441"/>
              <a:gd name="connsiteY8" fmla="*/ 51238 h 82980"/>
              <a:gd name="connsiteX9" fmla="*/ 6932 w 998441"/>
              <a:gd name="connsiteY9" fmla="*/ 51238 h 82980"/>
              <a:gd name="connsiteX10" fmla="*/ 6932 w 998441"/>
              <a:gd name="connsiteY10" fmla="*/ 40762 h 82980"/>
              <a:gd name="connsiteX11" fmla="*/ 27615 w 998441"/>
              <a:gd name="connsiteY11" fmla="*/ 40762 h 82980"/>
              <a:gd name="connsiteX12" fmla="*/ 37236 w 998441"/>
              <a:gd name="connsiteY12" fmla="*/ 39068 h 82980"/>
              <a:gd name="connsiteX13" fmla="*/ 42698 w 998441"/>
              <a:gd name="connsiteY13" fmla="*/ 34145 h 82980"/>
              <a:gd name="connsiteX14" fmla="*/ 44417 w 998441"/>
              <a:gd name="connsiteY14" fmla="*/ 26387 h 82980"/>
              <a:gd name="connsiteX15" fmla="*/ 42670 w 998441"/>
              <a:gd name="connsiteY15" fmla="*/ 18471 h 82980"/>
              <a:gd name="connsiteX16" fmla="*/ 37181 w 998441"/>
              <a:gd name="connsiteY16" fmla="*/ 13351 h 82980"/>
              <a:gd name="connsiteX17" fmla="*/ 27449 w 998441"/>
              <a:gd name="connsiteY17" fmla="*/ 11539 h 82980"/>
              <a:gd name="connsiteX18" fmla="*/ 12172 w 998441"/>
              <a:gd name="connsiteY18" fmla="*/ 11539 h 82980"/>
              <a:gd name="connsiteX19" fmla="*/ 12172 w 998441"/>
              <a:gd name="connsiteY19" fmla="*/ 81760 h 82980"/>
              <a:gd name="connsiteX20" fmla="*/ 0 w 998441"/>
              <a:gd name="connsiteY20" fmla="*/ 81760 h 82980"/>
              <a:gd name="connsiteX21" fmla="*/ 39815 w 998441"/>
              <a:gd name="connsiteY21" fmla="*/ 45370 h 82980"/>
              <a:gd name="connsiteX22" fmla="*/ 59750 w 998441"/>
              <a:gd name="connsiteY22" fmla="*/ 81760 h 82980"/>
              <a:gd name="connsiteX23" fmla="*/ 45887 w 998441"/>
              <a:gd name="connsiteY23" fmla="*/ 81760 h 82980"/>
              <a:gd name="connsiteX24" fmla="*/ 26340 w 998441"/>
              <a:gd name="connsiteY24" fmla="*/ 45370 h 82980"/>
              <a:gd name="connsiteX25" fmla="*/ 39815 w 998441"/>
              <a:gd name="connsiteY25" fmla="*/ 45370 h 82980"/>
              <a:gd name="connsiteX26" fmla="*/ 106412 w 998441"/>
              <a:gd name="connsiteY26" fmla="*/ 56673 h 82980"/>
              <a:gd name="connsiteX27" fmla="*/ 106412 w 998441"/>
              <a:gd name="connsiteY27" fmla="*/ 21267 h 82980"/>
              <a:gd name="connsiteX28" fmla="*/ 118224 w 998441"/>
              <a:gd name="connsiteY28" fmla="*/ 21267 h 82980"/>
              <a:gd name="connsiteX29" fmla="*/ 118224 w 998441"/>
              <a:gd name="connsiteY29" fmla="*/ 81760 h 82980"/>
              <a:gd name="connsiteX30" fmla="*/ 106662 w 998441"/>
              <a:gd name="connsiteY30" fmla="*/ 81760 h 82980"/>
              <a:gd name="connsiteX31" fmla="*/ 106662 w 998441"/>
              <a:gd name="connsiteY31" fmla="*/ 71285 h 82980"/>
              <a:gd name="connsiteX32" fmla="*/ 106025 w 998441"/>
              <a:gd name="connsiteY32" fmla="*/ 71285 h 82980"/>
              <a:gd name="connsiteX33" fmla="*/ 99343 w 998441"/>
              <a:gd name="connsiteY33" fmla="*/ 79359 h 82980"/>
              <a:gd name="connsiteX34" fmla="*/ 87947 w 998441"/>
              <a:gd name="connsiteY34" fmla="*/ 82548 h 82980"/>
              <a:gd name="connsiteX35" fmla="*/ 77633 w 998441"/>
              <a:gd name="connsiteY35" fmla="*/ 79988 h 82980"/>
              <a:gd name="connsiteX36" fmla="*/ 70618 w 998441"/>
              <a:gd name="connsiteY36" fmla="*/ 72308 h 82980"/>
              <a:gd name="connsiteX37" fmla="*/ 68095 w 998441"/>
              <a:gd name="connsiteY37" fmla="*/ 59745 h 82980"/>
              <a:gd name="connsiteX38" fmla="*/ 68095 w 998441"/>
              <a:gd name="connsiteY38" fmla="*/ 21267 h 82980"/>
              <a:gd name="connsiteX39" fmla="*/ 79879 w 998441"/>
              <a:gd name="connsiteY39" fmla="*/ 21267 h 82980"/>
              <a:gd name="connsiteX40" fmla="*/ 79879 w 998441"/>
              <a:gd name="connsiteY40" fmla="*/ 58327 h 82980"/>
              <a:gd name="connsiteX41" fmla="*/ 83317 w 998441"/>
              <a:gd name="connsiteY41" fmla="*/ 68172 h 82980"/>
              <a:gd name="connsiteX42" fmla="*/ 92217 w 998441"/>
              <a:gd name="connsiteY42" fmla="*/ 71834 h 82980"/>
              <a:gd name="connsiteX43" fmla="*/ 98788 w 998441"/>
              <a:gd name="connsiteY43" fmla="*/ 70182 h 82980"/>
              <a:gd name="connsiteX44" fmla="*/ 104250 w 998441"/>
              <a:gd name="connsiteY44" fmla="*/ 65180 h 82980"/>
              <a:gd name="connsiteX45" fmla="*/ 106412 w 998441"/>
              <a:gd name="connsiteY45" fmla="*/ 56673 h 82980"/>
              <a:gd name="connsiteX46" fmla="*/ 143399 w 998441"/>
              <a:gd name="connsiteY46" fmla="*/ 45842 h 82980"/>
              <a:gd name="connsiteX47" fmla="*/ 143399 w 998441"/>
              <a:gd name="connsiteY47" fmla="*/ 81760 h 82980"/>
              <a:gd name="connsiteX48" fmla="*/ 131616 w 998441"/>
              <a:gd name="connsiteY48" fmla="*/ 81760 h 82980"/>
              <a:gd name="connsiteX49" fmla="*/ 131616 w 998441"/>
              <a:gd name="connsiteY49" fmla="*/ 21267 h 82980"/>
              <a:gd name="connsiteX50" fmla="*/ 142928 w 998441"/>
              <a:gd name="connsiteY50" fmla="*/ 21267 h 82980"/>
              <a:gd name="connsiteX51" fmla="*/ 142928 w 998441"/>
              <a:gd name="connsiteY51" fmla="*/ 31113 h 82980"/>
              <a:gd name="connsiteX52" fmla="*/ 143676 w 998441"/>
              <a:gd name="connsiteY52" fmla="*/ 31113 h 82980"/>
              <a:gd name="connsiteX53" fmla="*/ 150220 w 998441"/>
              <a:gd name="connsiteY53" fmla="*/ 23394 h 82980"/>
              <a:gd name="connsiteX54" fmla="*/ 161504 w 998441"/>
              <a:gd name="connsiteY54" fmla="*/ 20479 h 82980"/>
              <a:gd name="connsiteX55" fmla="*/ 172345 w 998441"/>
              <a:gd name="connsiteY55" fmla="*/ 23079 h 82980"/>
              <a:gd name="connsiteX56" fmla="*/ 179554 w 998441"/>
              <a:gd name="connsiteY56" fmla="*/ 30719 h 82980"/>
              <a:gd name="connsiteX57" fmla="*/ 182105 w 998441"/>
              <a:gd name="connsiteY57" fmla="*/ 43283 h 82980"/>
              <a:gd name="connsiteX58" fmla="*/ 182105 w 998441"/>
              <a:gd name="connsiteY58" fmla="*/ 81760 h 82980"/>
              <a:gd name="connsiteX59" fmla="*/ 170321 w 998441"/>
              <a:gd name="connsiteY59" fmla="*/ 81760 h 82980"/>
              <a:gd name="connsiteX60" fmla="*/ 170321 w 998441"/>
              <a:gd name="connsiteY60" fmla="*/ 44700 h 82980"/>
              <a:gd name="connsiteX61" fmla="*/ 166911 w 998441"/>
              <a:gd name="connsiteY61" fmla="*/ 34421 h 82980"/>
              <a:gd name="connsiteX62" fmla="*/ 157484 w 998441"/>
              <a:gd name="connsiteY62" fmla="*/ 30680 h 82980"/>
              <a:gd name="connsiteX63" fmla="*/ 150220 w 998441"/>
              <a:gd name="connsiteY63" fmla="*/ 32452 h 82980"/>
              <a:gd name="connsiteX64" fmla="*/ 145201 w 998441"/>
              <a:gd name="connsiteY64" fmla="*/ 37651 h 82980"/>
              <a:gd name="connsiteX65" fmla="*/ 143399 w 998441"/>
              <a:gd name="connsiteY65" fmla="*/ 45842 h 82980"/>
              <a:gd name="connsiteX66" fmla="*/ 293369 w 998441"/>
              <a:gd name="connsiteY66" fmla="*/ 41431 h 82980"/>
              <a:gd name="connsiteX67" fmla="*/ 288656 w 998441"/>
              <a:gd name="connsiteY67" fmla="*/ 63644 h 82980"/>
              <a:gd name="connsiteX68" fmla="*/ 275708 w 998441"/>
              <a:gd name="connsiteY68" fmla="*/ 77901 h 82980"/>
              <a:gd name="connsiteX69" fmla="*/ 257076 w 998441"/>
              <a:gd name="connsiteY69" fmla="*/ 82864 h 82980"/>
              <a:gd name="connsiteX70" fmla="*/ 238361 w 998441"/>
              <a:gd name="connsiteY70" fmla="*/ 77901 h 82980"/>
              <a:gd name="connsiteX71" fmla="*/ 225440 w 998441"/>
              <a:gd name="connsiteY71" fmla="*/ 63604 h 82980"/>
              <a:gd name="connsiteX72" fmla="*/ 220727 w 998441"/>
              <a:gd name="connsiteY72" fmla="*/ 41431 h 82980"/>
              <a:gd name="connsiteX73" fmla="*/ 225440 w 998441"/>
              <a:gd name="connsiteY73" fmla="*/ 19258 h 82980"/>
              <a:gd name="connsiteX74" fmla="*/ 238361 w 998441"/>
              <a:gd name="connsiteY74" fmla="*/ 5002 h 82980"/>
              <a:gd name="connsiteX75" fmla="*/ 257076 w 998441"/>
              <a:gd name="connsiteY75" fmla="*/ 0 h 82980"/>
              <a:gd name="connsiteX76" fmla="*/ 275708 w 998441"/>
              <a:gd name="connsiteY76" fmla="*/ 5002 h 82980"/>
              <a:gd name="connsiteX77" fmla="*/ 288656 w 998441"/>
              <a:gd name="connsiteY77" fmla="*/ 19258 h 82980"/>
              <a:gd name="connsiteX78" fmla="*/ 293369 w 998441"/>
              <a:gd name="connsiteY78" fmla="*/ 41431 h 82980"/>
              <a:gd name="connsiteX79" fmla="*/ 281336 w 998441"/>
              <a:gd name="connsiteY79" fmla="*/ 41431 h 82980"/>
              <a:gd name="connsiteX80" fmla="*/ 278148 w 998441"/>
              <a:gd name="connsiteY80" fmla="*/ 24851 h 82980"/>
              <a:gd name="connsiteX81" fmla="*/ 269469 w 998441"/>
              <a:gd name="connsiteY81" fmla="*/ 14611 h 82980"/>
              <a:gd name="connsiteX82" fmla="*/ 257076 w 998441"/>
              <a:gd name="connsiteY82" fmla="*/ 11106 h 82980"/>
              <a:gd name="connsiteX83" fmla="*/ 244627 w 998441"/>
              <a:gd name="connsiteY83" fmla="*/ 14611 h 82980"/>
              <a:gd name="connsiteX84" fmla="*/ 235949 w 998441"/>
              <a:gd name="connsiteY84" fmla="*/ 24851 h 82980"/>
              <a:gd name="connsiteX85" fmla="*/ 232816 w 998441"/>
              <a:gd name="connsiteY85" fmla="*/ 41431 h 82980"/>
              <a:gd name="connsiteX86" fmla="*/ 235949 w 998441"/>
              <a:gd name="connsiteY86" fmla="*/ 58051 h 82980"/>
              <a:gd name="connsiteX87" fmla="*/ 244627 w 998441"/>
              <a:gd name="connsiteY87" fmla="*/ 68291 h 82980"/>
              <a:gd name="connsiteX88" fmla="*/ 257076 w 998441"/>
              <a:gd name="connsiteY88" fmla="*/ 71757 h 82980"/>
              <a:gd name="connsiteX89" fmla="*/ 269469 w 998441"/>
              <a:gd name="connsiteY89" fmla="*/ 68291 h 82980"/>
              <a:gd name="connsiteX90" fmla="*/ 278148 w 998441"/>
              <a:gd name="connsiteY90" fmla="*/ 58051 h 82980"/>
              <a:gd name="connsiteX91" fmla="*/ 281336 w 998441"/>
              <a:gd name="connsiteY91" fmla="*/ 41431 h 82980"/>
              <a:gd name="connsiteX92" fmla="*/ 332213 w 998441"/>
              <a:gd name="connsiteY92" fmla="*/ 81760 h 82980"/>
              <a:gd name="connsiteX93" fmla="*/ 306123 w 998441"/>
              <a:gd name="connsiteY93" fmla="*/ 81760 h 82980"/>
              <a:gd name="connsiteX94" fmla="*/ 306123 w 998441"/>
              <a:gd name="connsiteY94" fmla="*/ 1103 h 82980"/>
              <a:gd name="connsiteX95" fmla="*/ 333045 w 998441"/>
              <a:gd name="connsiteY95" fmla="*/ 1103 h 82980"/>
              <a:gd name="connsiteX96" fmla="*/ 353424 w 998441"/>
              <a:gd name="connsiteY96" fmla="*/ 5947 h 82980"/>
              <a:gd name="connsiteX97" fmla="*/ 366455 w 998441"/>
              <a:gd name="connsiteY97" fmla="*/ 19770 h 82980"/>
              <a:gd name="connsiteX98" fmla="*/ 371030 w 998441"/>
              <a:gd name="connsiteY98" fmla="*/ 41313 h 82980"/>
              <a:gd name="connsiteX99" fmla="*/ 366399 w 998441"/>
              <a:gd name="connsiteY99" fmla="*/ 62974 h 82980"/>
              <a:gd name="connsiteX100" fmla="*/ 353174 w 998441"/>
              <a:gd name="connsiteY100" fmla="*/ 76916 h 82980"/>
              <a:gd name="connsiteX101" fmla="*/ 332213 w 998441"/>
              <a:gd name="connsiteY101" fmla="*/ 81760 h 82980"/>
              <a:gd name="connsiteX102" fmla="*/ 318295 w 998441"/>
              <a:gd name="connsiteY102" fmla="*/ 71127 h 82980"/>
              <a:gd name="connsiteX103" fmla="*/ 331548 w 998441"/>
              <a:gd name="connsiteY103" fmla="*/ 71127 h 82980"/>
              <a:gd name="connsiteX104" fmla="*/ 346880 w 998441"/>
              <a:gd name="connsiteY104" fmla="*/ 67661 h 82980"/>
              <a:gd name="connsiteX105" fmla="*/ 356002 w 998441"/>
              <a:gd name="connsiteY105" fmla="*/ 57539 h 82980"/>
              <a:gd name="connsiteX106" fmla="*/ 359052 w 998441"/>
              <a:gd name="connsiteY106" fmla="*/ 41313 h 82980"/>
              <a:gd name="connsiteX107" fmla="*/ 356002 w 998441"/>
              <a:gd name="connsiteY107" fmla="*/ 25205 h 82980"/>
              <a:gd name="connsiteX108" fmla="*/ 347074 w 998441"/>
              <a:gd name="connsiteY108" fmla="*/ 15163 h 82980"/>
              <a:gd name="connsiteX109" fmla="*/ 332296 w 998441"/>
              <a:gd name="connsiteY109" fmla="*/ 11736 h 82980"/>
              <a:gd name="connsiteX110" fmla="*/ 318295 w 998441"/>
              <a:gd name="connsiteY110" fmla="*/ 11736 h 82980"/>
              <a:gd name="connsiteX111" fmla="*/ 318295 w 998441"/>
              <a:gd name="connsiteY111" fmla="*/ 71127 h 82980"/>
              <a:gd name="connsiteX112" fmla="*/ 383700 w 998441"/>
              <a:gd name="connsiteY112" fmla="*/ 1103 h 82980"/>
              <a:gd name="connsiteX113" fmla="*/ 398478 w 998441"/>
              <a:gd name="connsiteY113" fmla="*/ 1103 h 82980"/>
              <a:gd name="connsiteX114" fmla="*/ 424153 w 998441"/>
              <a:gd name="connsiteY114" fmla="*/ 63801 h 82980"/>
              <a:gd name="connsiteX115" fmla="*/ 425095 w 998441"/>
              <a:gd name="connsiteY115" fmla="*/ 63801 h 82980"/>
              <a:gd name="connsiteX116" fmla="*/ 450770 w 998441"/>
              <a:gd name="connsiteY116" fmla="*/ 1103 h 82980"/>
              <a:gd name="connsiteX117" fmla="*/ 465547 w 998441"/>
              <a:gd name="connsiteY117" fmla="*/ 1103 h 82980"/>
              <a:gd name="connsiteX118" fmla="*/ 465547 w 998441"/>
              <a:gd name="connsiteY118" fmla="*/ 81760 h 82980"/>
              <a:gd name="connsiteX119" fmla="*/ 453958 w 998441"/>
              <a:gd name="connsiteY119" fmla="*/ 81760 h 82980"/>
              <a:gd name="connsiteX120" fmla="*/ 453958 w 998441"/>
              <a:gd name="connsiteY120" fmla="*/ 23394 h 82980"/>
              <a:gd name="connsiteX121" fmla="*/ 453210 w 998441"/>
              <a:gd name="connsiteY121" fmla="*/ 23394 h 82980"/>
              <a:gd name="connsiteX122" fmla="*/ 429448 w 998441"/>
              <a:gd name="connsiteY122" fmla="*/ 81641 h 82980"/>
              <a:gd name="connsiteX123" fmla="*/ 419827 w 998441"/>
              <a:gd name="connsiteY123" fmla="*/ 81641 h 82980"/>
              <a:gd name="connsiteX124" fmla="*/ 396039 w 998441"/>
              <a:gd name="connsiteY124" fmla="*/ 23354 h 82980"/>
              <a:gd name="connsiteX125" fmla="*/ 395290 w 998441"/>
              <a:gd name="connsiteY125" fmla="*/ 23354 h 82980"/>
              <a:gd name="connsiteX126" fmla="*/ 395290 w 998441"/>
              <a:gd name="connsiteY126" fmla="*/ 81760 h 82980"/>
              <a:gd name="connsiteX127" fmla="*/ 383700 w 998441"/>
              <a:gd name="connsiteY127" fmla="*/ 81760 h 82980"/>
              <a:gd name="connsiteX128" fmla="*/ 383700 w 998441"/>
              <a:gd name="connsiteY128" fmla="*/ 1103 h 82980"/>
              <a:gd name="connsiteX129" fmla="*/ 532256 w 998441"/>
              <a:gd name="connsiteY129" fmla="*/ 82980 h 82980"/>
              <a:gd name="connsiteX130" fmla="*/ 517395 w 998441"/>
              <a:gd name="connsiteY130" fmla="*/ 79082 h 82980"/>
              <a:gd name="connsiteX131" fmla="*/ 507552 w 998441"/>
              <a:gd name="connsiteY131" fmla="*/ 68172 h 82980"/>
              <a:gd name="connsiteX132" fmla="*/ 504059 w 998441"/>
              <a:gd name="connsiteY132" fmla="*/ 51789 h 82980"/>
              <a:gd name="connsiteX133" fmla="*/ 507552 w 998441"/>
              <a:gd name="connsiteY133" fmla="*/ 35327 h 82980"/>
              <a:gd name="connsiteX134" fmla="*/ 517395 w 998441"/>
              <a:gd name="connsiteY134" fmla="*/ 24378 h 82980"/>
              <a:gd name="connsiteX135" fmla="*/ 532256 w 998441"/>
              <a:gd name="connsiteY135" fmla="*/ 20479 h 82980"/>
              <a:gd name="connsiteX136" fmla="*/ 547089 w 998441"/>
              <a:gd name="connsiteY136" fmla="*/ 24378 h 82980"/>
              <a:gd name="connsiteX137" fmla="*/ 556932 w 998441"/>
              <a:gd name="connsiteY137" fmla="*/ 35327 h 82980"/>
              <a:gd name="connsiteX138" fmla="*/ 560454 w 998441"/>
              <a:gd name="connsiteY138" fmla="*/ 51789 h 82980"/>
              <a:gd name="connsiteX139" fmla="*/ 556932 w 998441"/>
              <a:gd name="connsiteY139" fmla="*/ 68172 h 82980"/>
              <a:gd name="connsiteX140" fmla="*/ 547089 w 998441"/>
              <a:gd name="connsiteY140" fmla="*/ 79082 h 82980"/>
              <a:gd name="connsiteX141" fmla="*/ 532256 w 998441"/>
              <a:gd name="connsiteY141" fmla="*/ 82980 h 82980"/>
              <a:gd name="connsiteX142" fmla="*/ 532284 w 998441"/>
              <a:gd name="connsiteY142" fmla="*/ 73096 h 82980"/>
              <a:gd name="connsiteX143" fmla="*/ 541434 w 998441"/>
              <a:gd name="connsiteY143" fmla="*/ 70182 h 82980"/>
              <a:gd name="connsiteX144" fmla="*/ 546785 w 998441"/>
              <a:gd name="connsiteY144" fmla="*/ 62423 h 82980"/>
              <a:gd name="connsiteX145" fmla="*/ 548559 w 998441"/>
              <a:gd name="connsiteY145" fmla="*/ 51750 h 82980"/>
              <a:gd name="connsiteX146" fmla="*/ 546785 w 998441"/>
              <a:gd name="connsiteY146" fmla="*/ 41116 h 82980"/>
              <a:gd name="connsiteX147" fmla="*/ 541434 w 998441"/>
              <a:gd name="connsiteY147" fmla="*/ 33279 h 82980"/>
              <a:gd name="connsiteX148" fmla="*/ 532284 w 998441"/>
              <a:gd name="connsiteY148" fmla="*/ 30325 h 82980"/>
              <a:gd name="connsiteX149" fmla="*/ 523079 w 998441"/>
              <a:gd name="connsiteY149" fmla="*/ 33279 h 82980"/>
              <a:gd name="connsiteX150" fmla="*/ 517673 w 998441"/>
              <a:gd name="connsiteY150" fmla="*/ 41116 h 82980"/>
              <a:gd name="connsiteX151" fmla="*/ 515954 w 998441"/>
              <a:gd name="connsiteY151" fmla="*/ 51750 h 82980"/>
              <a:gd name="connsiteX152" fmla="*/ 517673 w 998441"/>
              <a:gd name="connsiteY152" fmla="*/ 62423 h 82980"/>
              <a:gd name="connsiteX153" fmla="*/ 523079 w 998441"/>
              <a:gd name="connsiteY153" fmla="*/ 70182 h 82980"/>
              <a:gd name="connsiteX154" fmla="*/ 532284 w 998441"/>
              <a:gd name="connsiteY154" fmla="*/ 73096 h 82980"/>
              <a:gd name="connsiteX155" fmla="*/ 582940 w 998441"/>
              <a:gd name="connsiteY155" fmla="*/ 45842 h 82980"/>
              <a:gd name="connsiteX156" fmla="*/ 582940 w 998441"/>
              <a:gd name="connsiteY156" fmla="*/ 81760 h 82980"/>
              <a:gd name="connsiteX157" fmla="*/ 571156 w 998441"/>
              <a:gd name="connsiteY157" fmla="*/ 81760 h 82980"/>
              <a:gd name="connsiteX158" fmla="*/ 571156 w 998441"/>
              <a:gd name="connsiteY158" fmla="*/ 21267 h 82980"/>
              <a:gd name="connsiteX159" fmla="*/ 582468 w 998441"/>
              <a:gd name="connsiteY159" fmla="*/ 21267 h 82980"/>
              <a:gd name="connsiteX160" fmla="*/ 582468 w 998441"/>
              <a:gd name="connsiteY160" fmla="*/ 31113 h 82980"/>
              <a:gd name="connsiteX161" fmla="*/ 583217 w 998441"/>
              <a:gd name="connsiteY161" fmla="*/ 31113 h 82980"/>
              <a:gd name="connsiteX162" fmla="*/ 589732 w 998441"/>
              <a:gd name="connsiteY162" fmla="*/ 23394 h 82980"/>
              <a:gd name="connsiteX163" fmla="*/ 601045 w 998441"/>
              <a:gd name="connsiteY163" fmla="*/ 20479 h 82980"/>
              <a:gd name="connsiteX164" fmla="*/ 611885 w 998441"/>
              <a:gd name="connsiteY164" fmla="*/ 23079 h 82980"/>
              <a:gd name="connsiteX165" fmla="*/ 619094 w 998441"/>
              <a:gd name="connsiteY165" fmla="*/ 30719 h 82980"/>
              <a:gd name="connsiteX166" fmla="*/ 621645 w 998441"/>
              <a:gd name="connsiteY166" fmla="*/ 43283 h 82980"/>
              <a:gd name="connsiteX167" fmla="*/ 621645 w 998441"/>
              <a:gd name="connsiteY167" fmla="*/ 81760 h 82980"/>
              <a:gd name="connsiteX168" fmla="*/ 609862 w 998441"/>
              <a:gd name="connsiteY168" fmla="*/ 81760 h 82980"/>
              <a:gd name="connsiteX169" fmla="*/ 609862 w 998441"/>
              <a:gd name="connsiteY169" fmla="*/ 44700 h 82980"/>
              <a:gd name="connsiteX170" fmla="*/ 606451 w 998441"/>
              <a:gd name="connsiteY170" fmla="*/ 34421 h 82980"/>
              <a:gd name="connsiteX171" fmla="*/ 597024 w 998441"/>
              <a:gd name="connsiteY171" fmla="*/ 30680 h 82980"/>
              <a:gd name="connsiteX172" fmla="*/ 589732 w 998441"/>
              <a:gd name="connsiteY172" fmla="*/ 32452 h 82980"/>
              <a:gd name="connsiteX173" fmla="*/ 584742 w 998441"/>
              <a:gd name="connsiteY173" fmla="*/ 37651 h 82980"/>
              <a:gd name="connsiteX174" fmla="*/ 582940 w 998441"/>
              <a:gd name="connsiteY174" fmla="*/ 45842 h 82980"/>
              <a:gd name="connsiteX175" fmla="*/ 707235 w 998441"/>
              <a:gd name="connsiteY175" fmla="*/ 36036 h 82980"/>
              <a:gd name="connsiteX176" fmla="*/ 696561 w 998441"/>
              <a:gd name="connsiteY176" fmla="*/ 37926 h 82980"/>
              <a:gd name="connsiteX177" fmla="*/ 694426 w 998441"/>
              <a:gd name="connsiteY177" fmla="*/ 34027 h 82980"/>
              <a:gd name="connsiteX178" fmla="*/ 690572 w 998441"/>
              <a:gd name="connsiteY178" fmla="*/ 30995 h 82980"/>
              <a:gd name="connsiteX179" fmla="*/ 684472 w 998441"/>
              <a:gd name="connsiteY179" fmla="*/ 29813 h 82980"/>
              <a:gd name="connsiteX180" fmla="*/ 676126 w 998441"/>
              <a:gd name="connsiteY180" fmla="*/ 32058 h 82980"/>
              <a:gd name="connsiteX181" fmla="*/ 672772 w 998441"/>
              <a:gd name="connsiteY181" fmla="*/ 37769 h 82980"/>
              <a:gd name="connsiteX182" fmla="*/ 675018 w 998441"/>
              <a:gd name="connsiteY182" fmla="*/ 42652 h 82980"/>
              <a:gd name="connsiteX183" fmla="*/ 682254 w 998441"/>
              <a:gd name="connsiteY183" fmla="*/ 45685 h 82980"/>
              <a:gd name="connsiteX184" fmla="*/ 691875 w 998441"/>
              <a:gd name="connsiteY184" fmla="*/ 47890 h 82980"/>
              <a:gd name="connsiteX185" fmla="*/ 704324 w 998441"/>
              <a:gd name="connsiteY185" fmla="*/ 53837 h 82980"/>
              <a:gd name="connsiteX186" fmla="*/ 708428 w 998441"/>
              <a:gd name="connsiteY186" fmla="*/ 64274 h 82980"/>
              <a:gd name="connsiteX187" fmla="*/ 705266 w 998441"/>
              <a:gd name="connsiteY187" fmla="*/ 73964 h 82980"/>
              <a:gd name="connsiteX188" fmla="*/ 696561 w 998441"/>
              <a:gd name="connsiteY188" fmla="*/ 80579 h 82980"/>
              <a:gd name="connsiteX189" fmla="*/ 683696 w 998441"/>
              <a:gd name="connsiteY189" fmla="*/ 82980 h 82980"/>
              <a:gd name="connsiteX190" fmla="*/ 667115 w 998441"/>
              <a:gd name="connsiteY190" fmla="*/ 78649 h 82980"/>
              <a:gd name="connsiteX191" fmla="*/ 659242 w 998441"/>
              <a:gd name="connsiteY191" fmla="*/ 66242 h 82980"/>
              <a:gd name="connsiteX192" fmla="*/ 670609 w 998441"/>
              <a:gd name="connsiteY192" fmla="*/ 64510 h 82980"/>
              <a:gd name="connsiteX193" fmla="*/ 674990 w 998441"/>
              <a:gd name="connsiteY193" fmla="*/ 71244 h 82980"/>
              <a:gd name="connsiteX194" fmla="*/ 683612 w 998441"/>
              <a:gd name="connsiteY194" fmla="*/ 73489 h 82980"/>
              <a:gd name="connsiteX195" fmla="*/ 692873 w 998441"/>
              <a:gd name="connsiteY195" fmla="*/ 71088 h 82980"/>
              <a:gd name="connsiteX196" fmla="*/ 696339 w 998441"/>
              <a:gd name="connsiteY196" fmla="*/ 65141 h 82980"/>
              <a:gd name="connsiteX197" fmla="*/ 694204 w 998441"/>
              <a:gd name="connsiteY197" fmla="*/ 60375 h 82980"/>
              <a:gd name="connsiteX198" fmla="*/ 687771 w 998441"/>
              <a:gd name="connsiteY198" fmla="*/ 57461 h 82980"/>
              <a:gd name="connsiteX199" fmla="*/ 677540 w 998441"/>
              <a:gd name="connsiteY199" fmla="*/ 55216 h 82980"/>
              <a:gd name="connsiteX200" fmla="*/ 665008 w 998441"/>
              <a:gd name="connsiteY200" fmla="*/ 49072 h 82980"/>
              <a:gd name="connsiteX201" fmla="*/ 660988 w 998441"/>
              <a:gd name="connsiteY201" fmla="*/ 38399 h 82980"/>
              <a:gd name="connsiteX202" fmla="*/ 663983 w 998441"/>
              <a:gd name="connsiteY202" fmla="*/ 29026 h 82980"/>
              <a:gd name="connsiteX203" fmla="*/ 672273 w 998441"/>
              <a:gd name="connsiteY203" fmla="*/ 22764 h 82980"/>
              <a:gd name="connsiteX204" fmla="*/ 684361 w 998441"/>
              <a:gd name="connsiteY204" fmla="*/ 20479 h 82980"/>
              <a:gd name="connsiteX205" fmla="*/ 699805 w 998441"/>
              <a:gd name="connsiteY205" fmla="*/ 24733 h 82980"/>
              <a:gd name="connsiteX206" fmla="*/ 707235 w 998441"/>
              <a:gd name="connsiteY206" fmla="*/ 36036 h 82980"/>
              <a:gd name="connsiteX207" fmla="*/ 757253 w 998441"/>
              <a:gd name="connsiteY207" fmla="*/ 56673 h 82980"/>
              <a:gd name="connsiteX208" fmla="*/ 757253 w 998441"/>
              <a:gd name="connsiteY208" fmla="*/ 21267 h 82980"/>
              <a:gd name="connsiteX209" fmla="*/ 769064 w 998441"/>
              <a:gd name="connsiteY209" fmla="*/ 21267 h 82980"/>
              <a:gd name="connsiteX210" fmla="*/ 769064 w 998441"/>
              <a:gd name="connsiteY210" fmla="*/ 81760 h 82980"/>
              <a:gd name="connsiteX211" fmla="*/ 757475 w 998441"/>
              <a:gd name="connsiteY211" fmla="*/ 81760 h 82980"/>
              <a:gd name="connsiteX212" fmla="*/ 757475 w 998441"/>
              <a:gd name="connsiteY212" fmla="*/ 71285 h 82980"/>
              <a:gd name="connsiteX213" fmla="*/ 756865 w 998441"/>
              <a:gd name="connsiteY213" fmla="*/ 71285 h 82980"/>
              <a:gd name="connsiteX214" fmla="*/ 750155 w 998441"/>
              <a:gd name="connsiteY214" fmla="*/ 79359 h 82980"/>
              <a:gd name="connsiteX215" fmla="*/ 738787 w 998441"/>
              <a:gd name="connsiteY215" fmla="*/ 82548 h 82980"/>
              <a:gd name="connsiteX216" fmla="*/ 728446 w 998441"/>
              <a:gd name="connsiteY216" fmla="*/ 79988 h 82980"/>
              <a:gd name="connsiteX217" fmla="*/ 721459 w 998441"/>
              <a:gd name="connsiteY217" fmla="*/ 72308 h 82980"/>
              <a:gd name="connsiteX218" fmla="*/ 718936 w 998441"/>
              <a:gd name="connsiteY218" fmla="*/ 59745 h 82980"/>
              <a:gd name="connsiteX219" fmla="*/ 718936 w 998441"/>
              <a:gd name="connsiteY219" fmla="*/ 21267 h 82980"/>
              <a:gd name="connsiteX220" fmla="*/ 730692 w 998441"/>
              <a:gd name="connsiteY220" fmla="*/ 21267 h 82980"/>
              <a:gd name="connsiteX221" fmla="*/ 730692 w 998441"/>
              <a:gd name="connsiteY221" fmla="*/ 58327 h 82980"/>
              <a:gd name="connsiteX222" fmla="*/ 734130 w 998441"/>
              <a:gd name="connsiteY222" fmla="*/ 68172 h 82980"/>
              <a:gd name="connsiteX223" fmla="*/ 743030 w 998441"/>
              <a:gd name="connsiteY223" fmla="*/ 71834 h 82980"/>
              <a:gd name="connsiteX224" fmla="*/ 749600 w 998441"/>
              <a:gd name="connsiteY224" fmla="*/ 70182 h 82980"/>
              <a:gd name="connsiteX225" fmla="*/ 755090 w 998441"/>
              <a:gd name="connsiteY225" fmla="*/ 65180 h 82980"/>
              <a:gd name="connsiteX226" fmla="*/ 757253 w 998441"/>
              <a:gd name="connsiteY226" fmla="*/ 56673 h 82980"/>
              <a:gd name="connsiteX227" fmla="*/ 783399 w 998441"/>
              <a:gd name="connsiteY227" fmla="*/ 81760 h 82980"/>
              <a:gd name="connsiteX228" fmla="*/ 783399 w 998441"/>
              <a:gd name="connsiteY228" fmla="*/ 1103 h 82980"/>
              <a:gd name="connsiteX229" fmla="*/ 795155 w 998441"/>
              <a:gd name="connsiteY229" fmla="*/ 1103 h 82980"/>
              <a:gd name="connsiteX230" fmla="*/ 795155 w 998441"/>
              <a:gd name="connsiteY230" fmla="*/ 31074 h 82980"/>
              <a:gd name="connsiteX231" fmla="*/ 795876 w 998441"/>
              <a:gd name="connsiteY231" fmla="*/ 31074 h 82980"/>
              <a:gd name="connsiteX232" fmla="*/ 798814 w 998441"/>
              <a:gd name="connsiteY232" fmla="*/ 26702 h 82980"/>
              <a:gd name="connsiteX233" fmla="*/ 804193 w 998441"/>
              <a:gd name="connsiteY233" fmla="*/ 22370 h 82980"/>
              <a:gd name="connsiteX234" fmla="*/ 813231 w 998441"/>
              <a:gd name="connsiteY234" fmla="*/ 20479 h 82980"/>
              <a:gd name="connsiteX235" fmla="*/ 826319 w 998441"/>
              <a:gd name="connsiteY235" fmla="*/ 24182 h 82980"/>
              <a:gd name="connsiteX236" fmla="*/ 835330 w 998441"/>
              <a:gd name="connsiteY236" fmla="*/ 34854 h 82980"/>
              <a:gd name="connsiteX237" fmla="*/ 838657 w 998441"/>
              <a:gd name="connsiteY237" fmla="*/ 51632 h 82980"/>
              <a:gd name="connsiteX238" fmla="*/ 835385 w 998441"/>
              <a:gd name="connsiteY238" fmla="*/ 68449 h 82980"/>
              <a:gd name="connsiteX239" fmla="*/ 826401 w 998441"/>
              <a:gd name="connsiteY239" fmla="*/ 79201 h 82980"/>
              <a:gd name="connsiteX240" fmla="*/ 813370 w 998441"/>
              <a:gd name="connsiteY240" fmla="*/ 82941 h 82980"/>
              <a:gd name="connsiteX241" fmla="*/ 804331 w 998441"/>
              <a:gd name="connsiteY241" fmla="*/ 81092 h 82980"/>
              <a:gd name="connsiteX242" fmla="*/ 798897 w 998441"/>
              <a:gd name="connsiteY242" fmla="*/ 76758 h 82980"/>
              <a:gd name="connsiteX243" fmla="*/ 795876 w 998441"/>
              <a:gd name="connsiteY243" fmla="*/ 72347 h 82980"/>
              <a:gd name="connsiteX244" fmla="*/ 794877 w 998441"/>
              <a:gd name="connsiteY244" fmla="*/ 72347 h 82980"/>
              <a:gd name="connsiteX245" fmla="*/ 794877 w 998441"/>
              <a:gd name="connsiteY245" fmla="*/ 81760 h 82980"/>
              <a:gd name="connsiteX246" fmla="*/ 783399 w 998441"/>
              <a:gd name="connsiteY246" fmla="*/ 81760 h 82980"/>
              <a:gd name="connsiteX247" fmla="*/ 794933 w 998441"/>
              <a:gd name="connsiteY247" fmla="*/ 51514 h 82980"/>
              <a:gd name="connsiteX248" fmla="*/ 796790 w 998441"/>
              <a:gd name="connsiteY248" fmla="*/ 62699 h 82980"/>
              <a:gd name="connsiteX249" fmla="*/ 802141 w 998441"/>
              <a:gd name="connsiteY249" fmla="*/ 70221 h 82980"/>
              <a:gd name="connsiteX250" fmla="*/ 810709 w 998441"/>
              <a:gd name="connsiteY250" fmla="*/ 72899 h 82980"/>
              <a:gd name="connsiteX251" fmla="*/ 819553 w 998441"/>
              <a:gd name="connsiteY251" fmla="*/ 70101 h 82980"/>
              <a:gd name="connsiteX252" fmla="*/ 824905 w 998441"/>
              <a:gd name="connsiteY252" fmla="*/ 62423 h 82980"/>
              <a:gd name="connsiteX253" fmla="*/ 826762 w 998441"/>
              <a:gd name="connsiteY253" fmla="*/ 51514 h 82980"/>
              <a:gd name="connsiteX254" fmla="*/ 824932 w 998441"/>
              <a:gd name="connsiteY254" fmla="*/ 40762 h 82980"/>
              <a:gd name="connsiteX255" fmla="*/ 819581 w 998441"/>
              <a:gd name="connsiteY255" fmla="*/ 33240 h 82980"/>
              <a:gd name="connsiteX256" fmla="*/ 810709 w 998441"/>
              <a:gd name="connsiteY256" fmla="*/ 30483 h 82980"/>
              <a:gd name="connsiteX257" fmla="*/ 802058 w 998441"/>
              <a:gd name="connsiteY257" fmla="*/ 33121 h 82980"/>
              <a:gd name="connsiteX258" fmla="*/ 796735 w 998441"/>
              <a:gd name="connsiteY258" fmla="*/ 40486 h 82980"/>
              <a:gd name="connsiteX259" fmla="*/ 794933 w 998441"/>
              <a:gd name="connsiteY259" fmla="*/ 51514 h 82980"/>
              <a:gd name="connsiteX260" fmla="*/ 894746 w 998441"/>
              <a:gd name="connsiteY260" fmla="*/ 36036 h 82980"/>
              <a:gd name="connsiteX261" fmla="*/ 884071 w 998441"/>
              <a:gd name="connsiteY261" fmla="*/ 37926 h 82980"/>
              <a:gd name="connsiteX262" fmla="*/ 881964 w 998441"/>
              <a:gd name="connsiteY262" fmla="*/ 34027 h 82980"/>
              <a:gd name="connsiteX263" fmla="*/ 878111 w 998441"/>
              <a:gd name="connsiteY263" fmla="*/ 30995 h 82980"/>
              <a:gd name="connsiteX264" fmla="*/ 871983 w 998441"/>
              <a:gd name="connsiteY264" fmla="*/ 29813 h 82980"/>
              <a:gd name="connsiteX265" fmla="*/ 863638 w 998441"/>
              <a:gd name="connsiteY265" fmla="*/ 32058 h 82980"/>
              <a:gd name="connsiteX266" fmla="*/ 860283 w 998441"/>
              <a:gd name="connsiteY266" fmla="*/ 37769 h 82980"/>
              <a:gd name="connsiteX267" fmla="*/ 862528 w 998441"/>
              <a:gd name="connsiteY267" fmla="*/ 42652 h 82980"/>
              <a:gd name="connsiteX268" fmla="*/ 869793 w 998441"/>
              <a:gd name="connsiteY268" fmla="*/ 45685 h 82980"/>
              <a:gd name="connsiteX269" fmla="*/ 879386 w 998441"/>
              <a:gd name="connsiteY269" fmla="*/ 47890 h 82980"/>
              <a:gd name="connsiteX270" fmla="*/ 891835 w 998441"/>
              <a:gd name="connsiteY270" fmla="*/ 53837 h 82980"/>
              <a:gd name="connsiteX271" fmla="*/ 895938 w 998441"/>
              <a:gd name="connsiteY271" fmla="*/ 64274 h 82980"/>
              <a:gd name="connsiteX272" fmla="*/ 892778 w 998441"/>
              <a:gd name="connsiteY272" fmla="*/ 73964 h 82980"/>
              <a:gd name="connsiteX273" fmla="*/ 884071 w 998441"/>
              <a:gd name="connsiteY273" fmla="*/ 80579 h 82980"/>
              <a:gd name="connsiteX274" fmla="*/ 871207 w 998441"/>
              <a:gd name="connsiteY274" fmla="*/ 82980 h 82980"/>
              <a:gd name="connsiteX275" fmla="*/ 854627 w 998441"/>
              <a:gd name="connsiteY275" fmla="*/ 78649 h 82980"/>
              <a:gd name="connsiteX276" fmla="*/ 846752 w 998441"/>
              <a:gd name="connsiteY276" fmla="*/ 66242 h 82980"/>
              <a:gd name="connsiteX277" fmla="*/ 858120 w 998441"/>
              <a:gd name="connsiteY277" fmla="*/ 64510 h 82980"/>
              <a:gd name="connsiteX278" fmla="*/ 862501 w 998441"/>
              <a:gd name="connsiteY278" fmla="*/ 71244 h 82980"/>
              <a:gd name="connsiteX279" fmla="*/ 871124 w 998441"/>
              <a:gd name="connsiteY279" fmla="*/ 73489 h 82980"/>
              <a:gd name="connsiteX280" fmla="*/ 880384 w 998441"/>
              <a:gd name="connsiteY280" fmla="*/ 71088 h 82980"/>
              <a:gd name="connsiteX281" fmla="*/ 883850 w 998441"/>
              <a:gd name="connsiteY281" fmla="*/ 65141 h 82980"/>
              <a:gd name="connsiteX282" fmla="*/ 881715 w 998441"/>
              <a:gd name="connsiteY282" fmla="*/ 60375 h 82980"/>
              <a:gd name="connsiteX283" fmla="*/ 875310 w 998441"/>
              <a:gd name="connsiteY283" fmla="*/ 57461 h 82980"/>
              <a:gd name="connsiteX284" fmla="*/ 865052 w 998441"/>
              <a:gd name="connsiteY284" fmla="*/ 55216 h 82980"/>
              <a:gd name="connsiteX285" fmla="*/ 852547 w 998441"/>
              <a:gd name="connsiteY285" fmla="*/ 49072 h 82980"/>
              <a:gd name="connsiteX286" fmla="*/ 848527 w 998441"/>
              <a:gd name="connsiteY286" fmla="*/ 38399 h 82980"/>
              <a:gd name="connsiteX287" fmla="*/ 851521 w 998441"/>
              <a:gd name="connsiteY287" fmla="*/ 29026 h 82980"/>
              <a:gd name="connsiteX288" fmla="*/ 859783 w 998441"/>
              <a:gd name="connsiteY288" fmla="*/ 22764 h 82980"/>
              <a:gd name="connsiteX289" fmla="*/ 871872 w 998441"/>
              <a:gd name="connsiteY289" fmla="*/ 20479 h 82980"/>
              <a:gd name="connsiteX290" fmla="*/ 887316 w 998441"/>
              <a:gd name="connsiteY290" fmla="*/ 24733 h 82980"/>
              <a:gd name="connsiteX291" fmla="*/ 894746 w 998441"/>
              <a:gd name="connsiteY291" fmla="*/ 36036 h 82980"/>
              <a:gd name="connsiteX292" fmla="*/ 932509 w 998441"/>
              <a:gd name="connsiteY292" fmla="*/ 82980 h 82980"/>
              <a:gd name="connsiteX293" fmla="*/ 917121 w 998441"/>
              <a:gd name="connsiteY293" fmla="*/ 79159 h 82980"/>
              <a:gd name="connsiteX294" fmla="*/ 907195 w 998441"/>
              <a:gd name="connsiteY294" fmla="*/ 68330 h 82980"/>
              <a:gd name="connsiteX295" fmla="*/ 903729 w 998441"/>
              <a:gd name="connsiteY295" fmla="*/ 51908 h 82980"/>
              <a:gd name="connsiteX296" fmla="*/ 907195 w 998441"/>
              <a:gd name="connsiteY296" fmla="*/ 35524 h 82980"/>
              <a:gd name="connsiteX297" fmla="*/ 916955 w 998441"/>
              <a:gd name="connsiteY297" fmla="*/ 24457 h 82980"/>
              <a:gd name="connsiteX298" fmla="*/ 931677 w 998441"/>
              <a:gd name="connsiteY298" fmla="*/ 20479 h 82980"/>
              <a:gd name="connsiteX299" fmla="*/ 941603 w 998441"/>
              <a:gd name="connsiteY299" fmla="*/ 22173 h 82980"/>
              <a:gd name="connsiteX300" fmla="*/ 950254 w 998441"/>
              <a:gd name="connsiteY300" fmla="*/ 27490 h 82980"/>
              <a:gd name="connsiteX301" fmla="*/ 956270 w 998441"/>
              <a:gd name="connsiteY301" fmla="*/ 36902 h 82980"/>
              <a:gd name="connsiteX302" fmla="*/ 958461 w 998441"/>
              <a:gd name="connsiteY302" fmla="*/ 50883 h 82980"/>
              <a:gd name="connsiteX303" fmla="*/ 958461 w 998441"/>
              <a:gd name="connsiteY303" fmla="*/ 55058 h 82980"/>
              <a:gd name="connsiteX304" fmla="*/ 910383 w 998441"/>
              <a:gd name="connsiteY304" fmla="*/ 55058 h 82980"/>
              <a:gd name="connsiteX305" fmla="*/ 910383 w 998441"/>
              <a:gd name="connsiteY305" fmla="*/ 46236 h 82980"/>
              <a:gd name="connsiteX306" fmla="*/ 946927 w 998441"/>
              <a:gd name="connsiteY306" fmla="*/ 46236 h 82980"/>
              <a:gd name="connsiteX307" fmla="*/ 945041 w 998441"/>
              <a:gd name="connsiteY307" fmla="*/ 38005 h 82980"/>
              <a:gd name="connsiteX308" fmla="*/ 939718 w 998441"/>
              <a:gd name="connsiteY308" fmla="*/ 32294 h 82980"/>
              <a:gd name="connsiteX309" fmla="*/ 931760 w 998441"/>
              <a:gd name="connsiteY309" fmla="*/ 30207 h 82980"/>
              <a:gd name="connsiteX310" fmla="*/ 923110 w 998441"/>
              <a:gd name="connsiteY310" fmla="*/ 32649 h 82980"/>
              <a:gd name="connsiteX311" fmla="*/ 917426 w 998441"/>
              <a:gd name="connsiteY311" fmla="*/ 38950 h 82980"/>
              <a:gd name="connsiteX312" fmla="*/ 915457 w 998441"/>
              <a:gd name="connsiteY312" fmla="*/ 47339 h 82980"/>
              <a:gd name="connsiteX313" fmla="*/ 915457 w 998441"/>
              <a:gd name="connsiteY313" fmla="*/ 54231 h 82980"/>
              <a:gd name="connsiteX314" fmla="*/ 917592 w 998441"/>
              <a:gd name="connsiteY314" fmla="*/ 64550 h 82980"/>
              <a:gd name="connsiteX315" fmla="*/ 923609 w 998441"/>
              <a:gd name="connsiteY315" fmla="*/ 71047 h 82980"/>
              <a:gd name="connsiteX316" fmla="*/ 932647 w 998441"/>
              <a:gd name="connsiteY316" fmla="*/ 73254 h 82980"/>
              <a:gd name="connsiteX317" fmla="*/ 938747 w 998441"/>
              <a:gd name="connsiteY317" fmla="*/ 72308 h 82980"/>
              <a:gd name="connsiteX318" fmla="*/ 943517 w 998441"/>
              <a:gd name="connsiteY318" fmla="*/ 69394 h 82980"/>
              <a:gd name="connsiteX319" fmla="*/ 946566 w 998441"/>
              <a:gd name="connsiteY319" fmla="*/ 64628 h 82980"/>
              <a:gd name="connsiteX320" fmla="*/ 957712 w 998441"/>
              <a:gd name="connsiteY320" fmla="*/ 66636 h 82980"/>
              <a:gd name="connsiteX321" fmla="*/ 952915 w 998441"/>
              <a:gd name="connsiteY321" fmla="*/ 75261 h 82980"/>
              <a:gd name="connsiteX322" fmla="*/ 944292 w 998441"/>
              <a:gd name="connsiteY322" fmla="*/ 80973 h 82980"/>
              <a:gd name="connsiteX323" fmla="*/ 932509 w 998441"/>
              <a:gd name="connsiteY323" fmla="*/ 82980 h 82980"/>
              <a:gd name="connsiteX324" fmla="*/ 997332 w 998441"/>
              <a:gd name="connsiteY324" fmla="*/ 21267 h 82980"/>
              <a:gd name="connsiteX325" fmla="*/ 997332 w 998441"/>
              <a:gd name="connsiteY325" fmla="*/ 30719 h 82980"/>
              <a:gd name="connsiteX326" fmla="*/ 964283 w 998441"/>
              <a:gd name="connsiteY326" fmla="*/ 30719 h 82980"/>
              <a:gd name="connsiteX327" fmla="*/ 964283 w 998441"/>
              <a:gd name="connsiteY327" fmla="*/ 21267 h 82980"/>
              <a:gd name="connsiteX328" fmla="*/ 997332 w 998441"/>
              <a:gd name="connsiteY328" fmla="*/ 21267 h 82980"/>
              <a:gd name="connsiteX329" fmla="*/ 973155 w 998441"/>
              <a:gd name="connsiteY329" fmla="*/ 6774 h 82980"/>
              <a:gd name="connsiteX330" fmla="*/ 984939 w 998441"/>
              <a:gd name="connsiteY330" fmla="*/ 6774 h 82980"/>
              <a:gd name="connsiteX331" fmla="*/ 984939 w 998441"/>
              <a:gd name="connsiteY331" fmla="*/ 63998 h 82980"/>
              <a:gd name="connsiteX332" fmla="*/ 985965 w 998441"/>
              <a:gd name="connsiteY332" fmla="*/ 69159 h 82980"/>
              <a:gd name="connsiteX333" fmla="*/ 988598 w 998441"/>
              <a:gd name="connsiteY333" fmla="*/ 71482 h 82980"/>
              <a:gd name="connsiteX334" fmla="*/ 992175 w 998441"/>
              <a:gd name="connsiteY334" fmla="*/ 72073 h 82980"/>
              <a:gd name="connsiteX335" fmla="*/ 994671 w 998441"/>
              <a:gd name="connsiteY335" fmla="*/ 71876 h 82980"/>
              <a:gd name="connsiteX336" fmla="*/ 996306 w 998441"/>
              <a:gd name="connsiteY336" fmla="*/ 71560 h 82980"/>
              <a:gd name="connsiteX337" fmla="*/ 998441 w 998441"/>
              <a:gd name="connsiteY337" fmla="*/ 81289 h 82980"/>
              <a:gd name="connsiteX338" fmla="*/ 995530 w 998441"/>
              <a:gd name="connsiteY338" fmla="*/ 82076 h 82980"/>
              <a:gd name="connsiteX339" fmla="*/ 990789 w 998441"/>
              <a:gd name="connsiteY339" fmla="*/ 82548 h 82980"/>
              <a:gd name="connsiteX340" fmla="*/ 982139 w 998441"/>
              <a:gd name="connsiteY340" fmla="*/ 80895 h 82980"/>
              <a:gd name="connsiteX341" fmla="*/ 975623 w 998441"/>
              <a:gd name="connsiteY341" fmla="*/ 75538 h 82980"/>
              <a:gd name="connsiteX342" fmla="*/ 973155 w 998441"/>
              <a:gd name="connsiteY342" fmla="*/ 66439 h 82980"/>
              <a:gd name="connsiteX343" fmla="*/ 973155 w 998441"/>
              <a:gd name="connsiteY343" fmla="*/ 6774 h 8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998441" h="82980">
                <a:moveTo>
                  <a:pt x="0" y="81760"/>
                </a:moveTo>
                <a:lnTo>
                  <a:pt x="0" y="1103"/>
                </a:lnTo>
                <a:lnTo>
                  <a:pt x="28752" y="1103"/>
                </a:lnTo>
                <a:cubicBezTo>
                  <a:pt x="35018" y="1103"/>
                  <a:pt x="40203" y="2179"/>
                  <a:pt x="44306" y="4332"/>
                </a:cubicBezTo>
                <a:cubicBezTo>
                  <a:pt x="48465" y="6485"/>
                  <a:pt x="51571" y="9465"/>
                  <a:pt x="53595" y="13272"/>
                </a:cubicBezTo>
                <a:cubicBezTo>
                  <a:pt x="55646" y="17053"/>
                  <a:pt x="56672" y="21424"/>
                  <a:pt x="56672" y="26387"/>
                </a:cubicBezTo>
                <a:cubicBezTo>
                  <a:pt x="56672" y="31323"/>
                  <a:pt x="55646" y="35668"/>
                  <a:pt x="53567" y="39423"/>
                </a:cubicBezTo>
                <a:cubicBezTo>
                  <a:pt x="51515" y="43151"/>
                  <a:pt x="48410" y="46052"/>
                  <a:pt x="44279" y="48127"/>
                </a:cubicBezTo>
                <a:cubicBezTo>
                  <a:pt x="40148" y="50201"/>
                  <a:pt x="34963" y="51238"/>
                  <a:pt x="28724" y="51238"/>
                </a:cubicBezTo>
                <a:lnTo>
                  <a:pt x="6932" y="51238"/>
                </a:lnTo>
                <a:lnTo>
                  <a:pt x="6932" y="40762"/>
                </a:lnTo>
                <a:lnTo>
                  <a:pt x="27615" y="40762"/>
                </a:lnTo>
                <a:cubicBezTo>
                  <a:pt x="31552" y="40762"/>
                  <a:pt x="34769" y="40197"/>
                  <a:pt x="37236" y="39068"/>
                </a:cubicBezTo>
                <a:cubicBezTo>
                  <a:pt x="39704" y="37939"/>
                  <a:pt x="41534" y="36298"/>
                  <a:pt x="42698" y="34145"/>
                </a:cubicBezTo>
                <a:cubicBezTo>
                  <a:pt x="43863" y="31993"/>
                  <a:pt x="44417" y="29406"/>
                  <a:pt x="44417" y="26387"/>
                </a:cubicBezTo>
                <a:cubicBezTo>
                  <a:pt x="44417" y="23341"/>
                  <a:pt x="43835" y="20702"/>
                  <a:pt x="42670" y="18471"/>
                </a:cubicBezTo>
                <a:cubicBezTo>
                  <a:pt x="41506" y="16239"/>
                  <a:pt x="39676" y="14532"/>
                  <a:pt x="37181" y="13351"/>
                </a:cubicBezTo>
                <a:cubicBezTo>
                  <a:pt x="34713" y="12143"/>
                  <a:pt x="31469" y="11539"/>
                  <a:pt x="27449" y="11539"/>
                </a:cubicBezTo>
                <a:lnTo>
                  <a:pt x="12172" y="11539"/>
                </a:lnTo>
                <a:lnTo>
                  <a:pt x="12172" y="81760"/>
                </a:lnTo>
                <a:lnTo>
                  <a:pt x="0" y="81760"/>
                </a:lnTo>
                <a:close/>
                <a:moveTo>
                  <a:pt x="39815" y="45370"/>
                </a:moveTo>
                <a:lnTo>
                  <a:pt x="59750" y="81760"/>
                </a:lnTo>
                <a:lnTo>
                  <a:pt x="45887" y="81760"/>
                </a:lnTo>
                <a:lnTo>
                  <a:pt x="26340" y="45370"/>
                </a:lnTo>
                <a:lnTo>
                  <a:pt x="39815" y="45370"/>
                </a:lnTo>
                <a:close/>
                <a:moveTo>
                  <a:pt x="106412" y="56673"/>
                </a:moveTo>
                <a:lnTo>
                  <a:pt x="106412" y="21267"/>
                </a:lnTo>
                <a:lnTo>
                  <a:pt x="118224" y="21267"/>
                </a:lnTo>
                <a:lnTo>
                  <a:pt x="118224" y="81760"/>
                </a:lnTo>
                <a:lnTo>
                  <a:pt x="106662" y="81760"/>
                </a:lnTo>
                <a:lnTo>
                  <a:pt x="106662" y="71285"/>
                </a:lnTo>
                <a:lnTo>
                  <a:pt x="106025" y="71285"/>
                </a:lnTo>
                <a:cubicBezTo>
                  <a:pt x="104638" y="74513"/>
                  <a:pt x="102392" y="77205"/>
                  <a:pt x="99343" y="79359"/>
                </a:cubicBezTo>
                <a:cubicBezTo>
                  <a:pt x="96293" y="81486"/>
                  <a:pt x="92494" y="82548"/>
                  <a:pt x="87947" y="82548"/>
                </a:cubicBezTo>
                <a:cubicBezTo>
                  <a:pt x="84065" y="82548"/>
                  <a:pt x="80627" y="81694"/>
                  <a:pt x="77633" y="79988"/>
                </a:cubicBezTo>
                <a:cubicBezTo>
                  <a:pt x="74666" y="78256"/>
                  <a:pt x="72337" y="75694"/>
                  <a:pt x="70618" y="72308"/>
                </a:cubicBezTo>
                <a:cubicBezTo>
                  <a:pt x="68955" y="68920"/>
                  <a:pt x="68095" y="64733"/>
                  <a:pt x="68095" y="59745"/>
                </a:cubicBezTo>
                <a:lnTo>
                  <a:pt x="68095" y="21267"/>
                </a:lnTo>
                <a:lnTo>
                  <a:pt x="79879" y="21267"/>
                </a:lnTo>
                <a:lnTo>
                  <a:pt x="79879" y="58327"/>
                </a:lnTo>
                <a:cubicBezTo>
                  <a:pt x="79879" y="62449"/>
                  <a:pt x="81016" y="65732"/>
                  <a:pt x="83317" y="68172"/>
                </a:cubicBezTo>
                <a:cubicBezTo>
                  <a:pt x="85590" y="70614"/>
                  <a:pt x="88557" y="71834"/>
                  <a:pt x="92217" y="71834"/>
                </a:cubicBezTo>
                <a:cubicBezTo>
                  <a:pt x="94407" y="71834"/>
                  <a:pt x="96598" y="71285"/>
                  <a:pt x="98788" y="70182"/>
                </a:cubicBezTo>
                <a:cubicBezTo>
                  <a:pt x="100978" y="69078"/>
                  <a:pt x="102808" y="67412"/>
                  <a:pt x="104250" y="65180"/>
                </a:cubicBezTo>
                <a:cubicBezTo>
                  <a:pt x="105719" y="62948"/>
                  <a:pt x="106440" y="60112"/>
                  <a:pt x="106412" y="56673"/>
                </a:cubicBezTo>
                <a:close/>
                <a:moveTo>
                  <a:pt x="143399" y="45842"/>
                </a:moveTo>
                <a:lnTo>
                  <a:pt x="143399" y="81760"/>
                </a:lnTo>
                <a:lnTo>
                  <a:pt x="131616" y="81760"/>
                </a:lnTo>
                <a:lnTo>
                  <a:pt x="131616" y="21267"/>
                </a:lnTo>
                <a:lnTo>
                  <a:pt x="142928" y="21267"/>
                </a:lnTo>
                <a:lnTo>
                  <a:pt x="142928" y="31113"/>
                </a:lnTo>
                <a:lnTo>
                  <a:pt x="143676" y="31113"/>
                </a:lnTo>
                <a:cubicBezTo>
                  <a:pt x="145063" y="27910"/>
                  <a:pt x="147253" y="25337"/>
                  <a:pt x="150220" y="23394"/>
                </a:cubicBezTo>
                <a:cubicBezTo>
                  <a:pt x="153214" y="21451"/>
                  <a:pt x="156957" y="20479"/>
                  <a:pt x="161504" y="20479"/>
                </a:cubicBezTo>
                <a:cubicBezTo>
                  <a:pt x="165635" y="20479"/>
                  <a:pt x="169240" y="21346"/>
                  <a:pt x="172345" y="23079"/>
                </a:cubicBezTo>
                <a:cubicBezTo>
                  <a:pt x="175450" y="24785"/>
                  <a:pt x="177835" y="27332"/>
                  <a:pt x="179554" y="30719"/>
                </a:cubicBezTo>
                <a:cubicBezTo>
                  <a:pt x="181245" y="34106"/>
                  <a:pt x="182105" y="38294"/>
                  <a:pt x="182105" y="43283"/>
                </a:cubicBezTo>
                <a:lnTo>
                  <a:pt x="182105" y="81760"/>
                </a:lnTo>
                <a:lnTo>
                  <a:pt x="170321" y="81760"/>
                </a:lnTo>
                <a:lnTo>
                  <a:pt x="170321" y="44700"/>
                </a:lnTo>
                <a:cubicBezTo>
                  <a:pt x="170321" y="40316"/>
                  <a:pt x="169184" y="36889"/>
                  <a:pt x="166911" y="34421"/>
                </a:cubicBezTo>
                <a:cubicBezTo>
                  <a:pt x="164609" y="31927"/>
                  <a:pt x="161477" y="30680"/>
                  <a:pt x="157484" y="30680"/>
                </a:cubicBezTo>
                <a:cubicBezTo>
                  <a:pt x="154767" y="30680"/>
                  <a:pt x="152327" y="31271"/>
                  <a:pt x="150220" y="32452"/>
                </a:cubicBezTo>
                <a:cubicBezTo>
                  <a:pt x="148112" y="33633"/>
                  <a:pt x="146449" y="35366"/>
                  <a:pt x="145201" y="37651"/>
                </a:cubicBezTo>
                <a:cubicBezTo>
                  <a:pt x="144009" y="39909"/>
                  <a:pt x="143399" y="42639"/>
                  <a:pt x="143399" y="45842"/>
                </a:cubicBezTo>
                <a:close/>
                <a:moveTo>
                  <a:pt x="293369" y="41431"/>
                </a:moveTo>
                <a:cubicBezTo>
                  <a:pt x="293369" y="50043"/>
                  <a:pt x="291816" y="57447"/>
                  <a:pt x="288656" y="63644"/>
                </a:cubicBezTo>
                <a:cubicBezTo>
                  <a:pt x="285495" y="69813"/>
                  <a:pt x="281197" y="74565"/>
                  <a:pt x="275708" y="77901"/>
                </a:cubicBezTo>
                <a:cubicBezTo>
                  <a:pt x="270246" y="81208"/>
                  <a:pt x="264035" y="82864"/>
                  <a:pt x="257076" y="82864"/>
                </a:cubicBezTo>
                <a:cubicBezTo>
                  <a:pt x="250089" y="82864"/>
                  <a:pt x="243850" y="81208"/>
                  <a:pt x="238361" y="77901"/>
                </a:cubicBezTo>
                <a:cubicBezTo>
                  <a:pt x="232898" y="74565"/>
                  <a:pt x="228601" y="69802"/>
                  <a:pt x="225440" y="63604"/>
                </a:cubicBezTo>
                <a:cubicBezTo>
                  <a:pt x="222307" y="57408"/>
                  <a:pt x="220727" y="50017"/>
                  <a:pt x="220727" y="41431"/>
                </a:cubicBezTo>
                <a:cubicBezTo>
                  <a:pt x="220727" y="32820"/>
                  <a:pt x="222307" y="25429"/>
                  <a:pt x="225440" y="19258"/>
                </a:cubicBezTo>
                <a:cubicBezTo>
                  <a:pt x="228601" y="13062"/>
                  <a:pt x="232898" y="8310"/>
                  <a:pt x="238361" y="5002"/>
                </a:cubicBezTo>
                <a:cubicBezTo>
                  <a:pt x="243850" y="1667"/>
                  <a:pt x="250089" y="0"/>
                  <a:pt x="257076" y="0"/>
                </a:cubicBezTo>
                <a:cubicBezTo>
                  <a:pt x="264035" y="0"/>
                  <a:pt x="270246" y="1667"/>
                  <a:pt x="275708" y="5002"/>
                </a:cubicBezTo>
                <a:cubicBezTo>
                  <a:pt x="281197" y="8310"/>
                  <a:pt x="285495" y="13062"/>
                  <a:pt x="288656" y="19258"/>
                </a:cubicBezTo>
                <a:cubicBezTo>
                  <a:pt x="291816" y="25429"/>
                  <a:pt x="293369" y="32820"/>
                  <a:pt x="293369" y="41431"/>
                </a:cubicBezTo>
                <a:close/>
                <a:moveTo>
                  <a:pt x="281336" y="41431"/>
                </a:moveTo>
                <a:cubicBezTo>
                  <a:pt x="281336" y="34867"/>
                  <a:pt x="280255" y="29340"/>
                  <a:pt x="278148" y="24851"/>
                </a:cubicBezTo>
                <a:cubicBezTo>
                  <a:pt x="276040" y="20335"/>
                  <a:pt x="273157" y="16922"/>
                  <a:pt x="269469" y="14611"/>
                </a:cubicBezTo>
                <a:cubicBezTo>
                  <a:pt x="265837" y="12274"/>
                  <a:pt x="261678" y="11106"/>
                  <a:pt x="257076" y="11106"/>
                </a:cubicBezTo>
                <a:cubicBezTo>
                  <a:pt x="252418" y="11106"/>
                  <a:pt x="248287" y="12274"/>
                  <a:pt x="244627" y="14611"/>
                </a:cubicBezTo>
                <a:cubicBezTo>
                  <a:pt x="240967" y="16922"/>
                  <a:pt x="238083" y="20335"/>
                  <a:pt x="235949" y="24851"/>
                </a:cubicBezTo>
                <a:cubicBezTo>
                  <a:pt x="233869" y="29340"/>
                  <a:pt x="232816" y="34867"/>
                  <a:pt x="232816" y="41431"/>
                </a:cubicBezTo>
                <a:cubicBezTo>
                  <a:pt x="232816" y="47995"/>
                  <a:pt x="233869" y="53535"/>
                  <a:pt x="235949" y="58051"/>
                </a:cubicBezTo>
                <a:cubicBezTo>
                  <a:pt x="238083" y="62541"/>
                  <a:pt x="240967" y="65954"/>
                  <a:pt x="244627" y="68291"/>
                </a:cubicBezTo>
                <a:cubicBezTo>
                  <a:pt x="248287" y="70600"/>
                  <a:pt x="252418" y="71757"/>
                  <a:pt x="257076" y="71757"/>
                </a:cubicBezTo>
                <a:cubicBezTo>
                  <a:pt x="261678" y="71757"/>
                  <a:pt x="265837" y="70600"/>
                  <a:pt x="269469" y="68291"/>
                </a:cubicBezTo>
                <a:cubicBezTo>
                  <a:pt x="273157" y="65954"/>
                  <a:pt x="276040" y="62541"/>
                  <a:pt x="278148" y="58051"/>
                </a:cubicBezTo>
                <a:cubicBezTo>
                  <a:pt x="280255" y="53535"/>
                  <a:pt x="281336" y="47995"/>
                  <a:pt x="281336" y="41431"/>
                </a:cubicBezTo>
                <a:close/>
                <a:moveTo>
                  <a:pt x="332213" y="81760"/>
                </a:moveTo>
                <a:lnTo>
                  <a:pt x="306123" y="81760"/>
                </a:lnTo>
                <a:lnTo>
                  <a:pt x="306123" y="1103"/>
                </a:lnTo>
                <a:lnTo>
                  <a:pt x="333045" y="1103"/>
                </a:lnTo>
                <a:cubicBezTo>
                  <a:pt x="340947" y="1103"/>
                  <a:pt x="347740" y="2717"/>
                  <a:pt x="353424" y="5947"/>
                </a:cubicBezTo>
                <a:cubicBezTo>
                  <a:pt x="359080" y="9150"/>
                  <a:pt x="363433" y="13758"/>
                  <a:pt x="366455" y="19770"/>
                </a:cubicBezTo>
                <a:cubicBezTo>
                  <a:pt x="369505" y="25757"/>
                  <a:pt x="371030" y="32938"/>
                  <a:pt x="371030" y="41313"/>
                </a:cubicBezTo>
                <a:cubicBezTo>
                  <a:pt x="371030" y="49715"/>
                  <a:pt x="369477" y="56935"/>
                  <a:pt x="366399" y="62974"/>
                </a:cubicBezTo>
                <a:cubicBezTo>
                  <a:pt x="363377" y="69012"/>
                  <a:pt x="358941" y="73661"/>
                  <a:pt x="353174" y="76916"/>
                </a:cubicBezTo>
                <a:cubicBezTo>
                  <a:pt x="347407" y="80146"/>
                  <a:pt x="340420" y="81760"/>
                  <a:pt x="332213" y="81760"/>
                </a:cubicBezTo>
                <a:close/>
                <a:moveTo>
                  <a:pt x="318295" y="71127"/>
                </a:moveTo>
                <a:lnTo>
                  <a:pt x="331548" y="71127"/>
                </a:lnTo>
                <a:cubicBezTo>
                  <a:pt x="337703" y="71127"/>
                  <a:pt x="342804" y="69971"/>
                  <a:pt x="346880" y="67661"/>
                </a:cubicBezTo>
                <a:cubicBezTo>
                  <a:pt x="350956" y="65324"/>
                  <a:pt x="353978" y="61950"/>
                  <a:pt x="356002" y="57539"/>
                </a:cubicBezTo>
                <a:cubicBezTo>
                  <a:pt x="358026" y="53102"/>
                  <a:pt x="359052" y="47693"/>
                  <a:pt x="359052" y="41313"/>
                </a:cubicBezTo>
                <a:cubicBezTo>
                  <a:pt x="359052" y="34986"/>
                  <a:pt x="358026" y="29616"/>
                  <a:pt x="356002" y="25205"/>
                </a:cubicBezTo>
                <a:cubicBezTo>
                  <a:pt x="354006" y="20795"/>
                  <a:pt x="351039" y="17447"/>
                  <a:pt x="347074" y="15163"/>
                </a:cubicBezTo>
                <a:cubicBezTo>
                  <a:pt x="343109" y="12878"/>
                  <a:pt x="338174" y="11736"/>
                  <a:pt x="332296" y="11736"/>
                </a:cubicBezTo>
                <a:lnTo>
                  <a:pt x="318295" y="11736"/>
                </a:lnTo>
                <a:lnTo>
                  <a:pt x="318295" y="71127"/>
                </a:lnTo>
                <a:close/>
                <a:moveTo>
                  <a:pt x="383700" y="1103"/>
                </a:moveTo>
                <a:lnTo>
                  <a:pt x="398478" y="1103"/>
                </a:lnTo>
                <a:lnTo>
                  <a:pt x="424153" y="63801"/>
                </a:lnTo>
                <a:lnTo>
                  <a:pt x="425095" y="63801"/>
                </a:lnTo>
                <a:lnTo>
                  <a:pt x="450770" y="1103"/>
                </a:lnTo>
                <a:lnTo>
                  <a:pt x="465547" y="1103"/>
                </a:lnTo>
                <a:lnTo>
                  <a:pt x="465547" y="81760"/>
                </a:lnTo>
                <a:lnTo>
                  <a:pt x="453958" y="81760"/>
                </a:lnTo>
                <a:lnTo>
                  <a:pt x="453958" y="23394"/>
                </a:lnTo>
                <a:lnTo>
                  <a:pt x="453210" y="23394"/>
                </a:lnTo>
                <a:lnTo>
                  <a:pt x="429448" y="81641"/>
                </a:lnTo>
                <a:lnTo>
                  <a:pt x="419827" y="81641"/>
                </a:lnTo>
                <a:lnTo>
                  <a:pt x="396039" y="23354"/>
                </a:lnTo>
                <a:lnTo>
                  <a:pt x="395290" y="23354"/>
                </a:lnTo>
                <a:lnTo>
                  <a:pt x="395290" y="81760"/>
                </a:lnTo>
                <a:lnTo>
                  <a:pt x="383700" y="81760"/>
                </a:lnTo>
                <a:lnTo>
                  <a:pt x="383700" y="1103"/>
                </a:lnTo>
                <a:close/>
                <a:moveTo>
                  <a:pt x="532256" y="82980"/>
                </a:moveTo>
                <a:cubicBezTo>
                  <a:pt x="526572" y="82980"/>
                  <a:pt x="521637" y="81683"/>
                  <a:pt x="517395" y="79082"/>
                </a:cubicBezTo>
                <a:cubicBezTo>
                  <a:pt x="513181" y="76484"/>
                  <a:pt x="509881" y="72846"/>
                  <a:pt x="507552" y="68172"/>
                </a:cubicBezTo>
                <a:cubicBezTo>
                  <a:pt x="505224" y="63499"/>
                  <a:pt x="504059" y="58038"/>
                  <a:pt x="504059" y="51789"/>
                </a:cubicBezTo>
                <a:cubicBezTo>
                  <a:pt x="504059" y="45514"/>
                  <a:pt x="505224" y="40027"/>
                  <a:pt x="507552" y="35327"/>
                </a:cubicBezTo>
                <a:cubicBezTo>
                  <a:pt x="509881" y="30627"/>
                  <a:pt x="513181" y="26978"/>
                  <a:pt x="517395" y="24378"/>
                </a:cubicBezTo>
                <a:cubicBezTo>
                  <a:pt x="521637" y="21779"/>
                  <a:pt x="526572" y="20479"/>
                  <a:pt x="532256" y="20479"/>
                </a:cubicBezTo>
                <a:cubicBezTo>
                  <a:pt x="537912" y="20479"/>
                  <a:pt x="542875" y="21779"/>
                  <a:pt x="547089" y="24378"/>
                </a:cubicBezTo>
                <a:cubicBezTo>
                  <a:pt x="551332" y="26978"/>
                  <a:pt x="554604" y="30627"/>
                  <a:pt x="556932" y="35327"/>
                </a:cubicBezTo>
                <a:cubicBezTo>
                  <a:pt x="559289" y="40027"/>
                  <a:pt x="560454" y="45514"/>
                  <a:pt x="560454" y="51789"/>
                </a:cubicBezTo>
                <a:cubicBezTo>
                  <a:pt x="560454" y="58038"/>
                  <a:pt x="559289" y="63499"/>
                  <a:pt x="556932" y="68172"/>
                </a:cubicBezTo>
                <a:cubicBezTo>
                  <a:pt x="554604" y="72846"/>
                  <a:pt x="551332" y="76484"/>
                  <a:pt x="547089" y="79082"/>
                </a:cubicBezTo>
                <a:cubicBezTo>
                  <a:pt x="542875" y="81683"/>
                  <a:pt x="537912" y="82980"/>
                  <a:pt x="532256" y="82980"/>
                </a:cubicBezTo>
                <a:close/>
                <a:moveTo>
                  <a:pt x="532284" y="73096"/>
                </a:moveTo>
                <a:cubicBezTo>
                  <a:pt x="535972" y="73096"/>
                  <a:pt x="539021" y="72125"/>
                  <a:pt x="541434" y="70182"/>
                </a:cubicBezTo>
                <a:cubicBezTo>
                  <a:pt x="543846" y="68238"/>
                  <a:pt x="545620" y="65651"/>
                  <a:pt x="546785" y="62423"/>
                </a:cubicBezTo>
                <a:cubicBezTo>
                  <a:pt x="547977" y="59193"/>
                  <a:pt x="548559" y="55636"/>
                  <a:pt x="548559" y="51750"/>
                </a:cubicBezTo>
                <a:cubicBezTo>
                  <a:pt x="548559" y="47890"/>
                  <a:pt x="547977" y="44346"/>
                  <a:pt x="546785" y="41116"/>
                </a:cubicBezTo>
                <a:cubicBezTo>
                  <a:pt x="545620" y="37861"/>
                  <a:pt x="543846" y="35248"/>
                  <a:pt x="541434" y="33279"/>
                </a:cubicBezTo>
                <a:cubicBezTo>
                  <a:pt x="539021" y="31310"/>
                  <a:pt x="535972" y="30325"/>
                  <a:pt x="532284" y="30325"/>
                </a:cubicBezTo>
                <a:cubicBezTo>
                  <a:pt x="528596" y="30325"/>
                  <a:pt x="525519" y="31310"/>
                  <a:pt x="523079" y="33279"/>
                </a:cubicBezTo>
                <a:cubicBezTo>
                  <a:pt x="520667" y="35248"/>
                  <a:pt x="518865" y="37861"/>
                  <a:pt x="517673" y="41116"/>
                </a:cubicBezTo>
                <a:cubicBezTo>
                  <a:pt x="516536" y="44346"/>
                  <a:pt x="515954" y="47890"/>
                  <a:pt x="515954" y="51750"/>
                </a:cubicBezTo>
                <a:cubicBezTo>
                  <a:pt x="515954" y="55636"/>
                  <a:pt x="516536" y="59193"/>
                  <a:pt x="517673" y="62423"/>
                </a:cubicBezTo>
                <a:cubicBezTo>
                  <a:pt x="518865" y="65651"/>
                  <a:pt x="520667" y="68238"/>
                  <a:pt x="523079" y="70182"/>
                </a:cubicBezTo>
                <a:cubicBezTo>
                  <a:pt x="525519" y="72125"/>
                  <a:pt x="528596" y="73096"/>
                  <a:pt x="532284" y="73096"/>
                </a:cubicBezTo>
                <a:close/>
                <a:moveTo>
                  <a:pt x="582940" y="45842"/>
                </a:moveTo>
                <a:lnTo>
                  <a:pt x="582940" y="81760"/>
                </a:lnTo>
                <a:lnTo>
                  <a:pt x="571156" y="81760"/>
                </a:lnTo>
                <a:lnTo>
                  <a:pt x="571156" y="21267"/>
                </a:lnTo>
                <a:lnTo>
                  <a:pt x="582468" y="21267"/>
                </a:lnTo>
                <a:lnTo>
                  <a:pt x="582468" y="31113"/>
                </a:lnTo>
                <a:lnTo>
                  <a:pt x="583217" y="31113"/>
                </a:lnTo>
                <a:cubicBezTo>
                  <a:pt x="584603" y="27910"/>
                  <a:pt x="586766" y="25337"/>
                  <a:pt x="589732" y="23394"/>
                </a:cubicBezTo>
                <a:cubicBezTo>
                  <a:pt x="592727" y="21451"/>
                  <a:pt x="596497" y="20479"/>
                  <a:pt x="601045" y="20479"/>
                </a:cubicBezTo>
                <a:cubicBezTo>
                  <a:pt x="605176" y="20479"/>
                  <a:pt x="608780" y="21346"/>
                  <a:pt x="611885" y="23079"/>
                </a:cubicBezTo>
                <a:cubicBezTo>
                  <a:pt x="614963" y="24785"/>
                  <a:pt x="617375" y="27332"/>
                  <a:pt x="619094" y="30719"/>
                </a:cubicBezTo>
                <a:cubicBezTo>
                  <a:pt x="620785" y="34106"/>
                  <a:pt x="621645" y="38294"/>
                  <a:pt x="621645" y="43283"/>
                </a:cubicBezTo>
                <a:lnTo>
                  <a:pt x="621645" y="81760"/>
                </a:lnTo>
                <a:lnTo>
                  <a:pt x="609862" y="81760"/>
                </a:lnTo>
                <a:lnTo>
                  <a:pt x="609862" y="44700"/>
                </a:lnTo>
                <a:cubicBezTo>
                  <a:pt x="609862" y="40316"/>
                  <a:pt x="608725" y="36889"/>
                  <a:pt x="606451" y="34421"/>
                </a:cubicBezTo>
                <a:cubicBezTo>
                  <a:pt x="604150" y="31927"/>
                  <a:pt x="601017" y="30680"/>
                  <a:pt x="597024" y="30680"/>
                </a:cubicBezTo>
                <a:cubicBezTo>
                  <a:pt x="594307" y="30680"/>
                  <a:pt x="591867" y="31271"/>
                  <a:pt x="589732" y="32452"/>
                </a:cubicBezTo>
                <a:cubicBezTo>
                  <a:pt x="587653" y="33633"/>
                  <a:pt x="585961" y="35366"/>
                  <a:pt x="584742" y="37651"/>
                </a:cubicBezTo>
                <a:cubicBezTo>
                  <a:pt x="583522" y="39909"/>
                  <a:pt x="582940" y="42639"/>
                  <a:pt x="582940" y="45842"/>
                </a:cubicBezTo>
                <a:close/>
                <a:moveTo>
                  <a:pt x="707235" y="36036"/>
                </a:moveTo>
                <a:lnTo>
                  <a:pt x="696561" y="37926"/>
                </a:lnTo>
                <a:cubicBezTo>
                  <a:pt x="696117" y="36561"/>
                  <a:pt x="695396" y="35261"/>
                  <a:pt x="694426" y="34027"/>
                </a:cubicBezTo>
                <a:cubicBezTo>
                  <a:pt x="693483" y="32793"/>
                  <a:pt x="692208" y="31782"/>
                  <a:pt x="690572" y="30995"/>
                </a:cubicBezTo>
                <a:cubicBezTo>
                  <a:pt x="688936" y="30207"/>
                  <a:pt x="686912" y="29813"/>
                  <a:pt x="684472" y="29813"/>
                </a:cubicBezTo>
                <a:cubicBezTo>
                  <a:pt x="681145" y="29813"/>
                  <a:pt x="678345" y="30562"/>
                  <a:pt x="676126" y="32058"/>
                </a:cubicBezTo>
                <a:cubicBezTo>
                  <a:pt x="673881" y="33529"/>
                  <a:pt x="672772" y="35432"/>
                  <a:pt x="672772" y="37769"/>
                </a:cubicBezTo>
                <a:cubicBezTo>
                  <a:pt x="672772" y="39790"/>
                  <a:pt x="673520" y="41418"/>
                  <a:pt x="675018" y="42652"/>
                </a:cubicBezTo>
                <a:cubicBezTo>
                  <a:pt x="676515" y="43886"/>
                  <a:pt x="678927" y="44897"/>
                  <a:pt x="682254" y="45685"/>
                </a:cubicBezTo>
                <a:lnTo>
                  <a:pt x="691875" y="47890"/>
                </a:lnTo>
                <a:cubicBezTo>
                  <a:pt x="697448" y="49177"/>
                  <a:pt x="701579" y="51159"/>
                  <a:pt x="704324" y="53837"/>
                </a:cubicBezTo>
                <a:cubicBezTo>
                  <a:pt x="707041" y="56515"/>
                  <a:pt x="708428" y="59994"/>
                  <a:pt x="708428" y="64274"/>
                </a:cubicBezTo>
                <a:cubicBezTo>
                  <a:pt x="708428" y="67897"/>
                  <a:pt x="707374" y="71127"/>
                  <a:pt x="705266" y="73964"/>
                </a:cubicBezTo>
                <a:cubicBezTo>
                  <a:pt x="703187" y="76772"/>
                  <a:pt x="700303" y="78976"/>
                  <a:pt x="696561" y="80579"/>
                </a:cubicBezTo>
                <a:cubicBezTo>
                  <a:pt x="692873" y="82182"/>
                  <a:pt x="688575" y="82980"/>
                  <a:pt x="683696" y="82980"/>
                </a:cubicBezTo>
                <a:cubicBezTo>
                  <a:pt x="676903" y="82980"/>
                  <a:pt x="671385" y="81538"/>
                  <a:pt x="667115" y="78649"/>
                </a:cubicBezTo>
                <a:cubicBezTo>
                  <a:pt x="662818" y="75735"/>
                  <a:pt x="660212" y="71599"/>
                  <a:pt x="659242" y="66242"/>
                </a:cubicBezTo>
                <a:lnTo>
                  <a:pt x="670609" y="64510"/>
                </a:lnTo>
                <a:cubicBezTo>
                  <a:pt x="671330" y="67476"/>
                  <a:pt x="672772" y="69721"/>
                  <a:pt x="674990" y="71244"/>
                </a:cubicBezTo>
                <a:cubicBezTo>
                  <a:pt x="677180" y="72741"/>
                  <a:pt x="680064" y="73489"/>
                  <a:pt x="683612" y="73489"/>
                </a:cubicBezTo>
                <a:cubicBezTo>
                  <a:pt x="687467" y="73489"/>
                  <a:pt x="690544" y="72688"/>
                  <a:pt x="692873" y="71088"/>
                </a:cubicBezTo>
                <a:cubicBezTo>
                  <a:pt x="695174" y="69458"/>
                  <a:pt x="696339" y="67476"/>
                  <a:pt x="696339" y="65141"/>
                </a:cubicBezTo>
                <a:cubicBezTo>
                  <a:pt x="696339" y="63250"/>
                  <a:pt x="695618" y="61661"/>
                  <a:pt x="694204" y="60375"/>
                </a:cubicBezTo>
                <a:cubicBezTo>
                  <a:pt x="692818" y="59088"/>
                  <a:pt x="690683" y="58117"/>
                  <a:pt x="687771" y="57461"/>
                </a:cubicBezTo>
                <a:lnTo>
                  <a:pt x="677540" y="55216"/>
                </a:lnTo>
                <a:cubicBezTo>
                  <a:pt x="671884" y="53929"/>
                  <a:pt x="667725" y="51881"/>
                  <a:pt x="665008" y="49072"/>
                </a:cubicBezTo>
                <a:cubicBezTo>
                  <a:pt x="662347" y="46263"/>
                  <a:pt x="660988" y="42705"/>
                  <a:pt x="660988" y="38399"/>
                </a:cubicBezTo>
                <a:cubicBezTo>
                  <a:pt x="660988" y="34828"/>
                  <a:pt x="661987" y="31704"/>
                  <a:pt x="663983" y="29026"/>
                </a:cubicBezTo>
                <a:cubicBezTo>
                  <a:pt x="665979" y="26347"/>
                  <a:pt x="668752" y="24260"/>
                  <a:pt x="672273" y="22764"/>
                </a:cubicBezTo>
                <a:cubicBezTo>
                  <a:pt x="675794" y="21241"/>
                  <a:pt x="679814" y="20479"/>
                  <a:pt x="684361" y="20479"/>
                </a:cubicBezTo>
                <a:cubicBezTo>
                  <a:pt x="690905" y="20479"/>
                  <a:pt x="696034" y="21897"/>
                  <a:pt x="699805" y="24733"/>
                </a:cubicBezTo>
                <a:cubicBezTo>
                  <a:pt x="703548" y="27542"/>
                  <a:pt x="706015" y="31310"/>
                  <a:pt x="707235" y="36036"/>
                </a:cubicBezTo>
                <a:close/>
                <a:moveTo>
                  <a:pt x="757253" y="56673"/>
                </a:moveTo>
                <a:lnTo>
                  <a:pt x="757253" y="21267"/>
                </a:lnTo>
                <a:lnTo>
                  <a:pt x="769064" y="21267"/>
                </a:lnTo>
                <a:lnTo>
                  <a:pt x="769064" y="81760"/>
                </a:lnTo>
                <a:lnTo>
                  <a:pt x="757475" y="81760"/>
                </a:lnTo>
                <a:lnTo>
                  <a:pt x="757475" y="71285"/>
                </a:lnTo>
                <a:lnTo>
                  <a:pt x="756865" y="71285"/>
                </a:lnTo>
                <a:cubicBezTo>
                  <a:pt x="755451" y="74513"/>
                  <a:pt x="753233" y="77205"/>
                  <a:pt x="750155" y="79359"/>
                </a:cubicBezTo>
                <a:cubicBezTo>
                  <a:pt x="747105" y="81486"/>
                  <a:pt x="743306" y="82548"/>
                  <a:pt x="738787" y="82548"/>
                </a:cubicBezTo>
                <a:cubicBezTo>
                  <a:pt x="734878" y="82548"/>
                  <a:pt x="731440" y="81694"/>
                  <a:pt x="728446" y="79988"/>
                </a:cubicBezTo>
                <a:cubicBezTo>
                  <a:pt x="725479" y="78256"/>
                  <a:pt x="723150" y="75694"/>
                  <a:pt x="721459" y="72308"/>
                </a:cubicBezTo>
                <a:cubicBezTo>
                  <a:pt x="719767" y="68920"/>
                  <a:pt x="718936" y="64733"/>
                  <a:pt x="718936" y="59745"/>
                </a:cubicBezTo>
                <a:lnTo>
                  <a:pt x="718936" y="21267"/>
                </a:lnTo>
                <a:lnTo>
                  <a:pt x="730692" y="21267"/>
                </a:lnTo>
                <a:lnTo>
                  <a:pt x="730692" y="58327"/>
                </a:lnTo>
                <a:cubicBezTo>
                  <a:pt x="730692" y="62449"/>
                  <a:pt x="731856" y="65732"/>
                  <a:pt x="734130" y="68172"/>
                </a:cubicBezTo>
                <a:cubicBezTo>
                  <a:pt x="736403" y="70614"/>
                  <a:pt x="739370" y="71834"/>
                  <a:pt x="743030" y="71834"/>
                </a:cubicBezTo>
                <a:cubicBezTo>
                  <a:pt x="745220" y="71834"/>
                  <a:pt x="747438" y="71285"/>
                  <a:pt x="749600" y="70182"/>
                </a:cubicBezTo>
                <a:cubicBezTo>
                  <a:pt x="751819" y="69078"/>
                  <a:pt x="753648" y="67412"/>
                  <a:pt x="755090" y="65180"/>
                </a:cubicBezTo>
                <a:cubicBezTo>
                  <a:pt x="756560" y="62948"/>
                  <a:pt x="757280" y="60112"/>
                  <a:pt x="757253" y="56673"/>
                </a:cubicBezTo>
                <a:close/>
                <a:moveTo>
                  <a:pt x="783399" y="81760"/>
                </a:moveTo>
                <a:lnTo>
                  <a:pt x="783399" y="1103"/>
                </a:lnTo>
                <a:lnTo>
                  <a:pt x="795155" y="1103"/>
                </a:lnTo>
                <a:lnTo>
                  <a:pt x="795155" y="31074"/>
                </a:lnTo>
                <a:lnTo>
                  <a:pt x="795876" y="31074"/>
                </a:lnTo>
                <a:cubicBezTo>
                  <a:pt x="796569" y="29813"/>
                  <a:pt x="797539" y="28356"/>
                  <a:pt x="798814" y="26702"/>
                </a:cubicBezTo>
                <a:cubicBezTo>
                  <a:pt x="800117" y="25048"/>
                  <a:pt x="801892" y="23604"/>
                  <a:pt x="804193" y="22370"/>
                </a:cubicBezTo>
                <a:cubicBezTo>
                  <a:pt x="806466" y="21109"/>
                  <a:pt x="809489" y="20479"/>
                  <a:pt x="813231" y="20479"/>
                </a:cubicBezTo>
                <a:cubicBezTo>
                  <a:pt x="818111" y="20479"/>
                  <a:pt x="822492" y="21713"/>
                  <a:pt x="826319" y="24182"/>
                </a:cubicBezTo>
                <a:cubicBezTo>
                  <a:pt x="830145" y="26649"/>
                  <a:pt x="833167" y="30207"/>
                  <a:pt x="835330" y="34854"/>
                </a:cubicBezTo>
                <a:cubicBezTo>
                  <a:pt x="837547" y="39502"/>
                  <a:pt x="838657" y="45094"/>
                  <a:pt x="838657" y="51632"/>
                </a:cubicBezTo>
                <a:cubicBezTo>
                  <a:pt x="838657" y="58169"/>
                  <a:pt x="837547" y="63775"/>
                  <a:pt x="835385" y="68449"/>
                </a:cubicBezTo>
                <a:cubicBezTo>
                  <a:pt x="833195" y="73096"/>
                  <a:pt x="830200" y="76681"/>
                  <a:pt x="826401" y="79201"/>
                </a:cubicBezTo>
                <a:cubicBezTo>
                  <a:pt x="822575" y="81694"/>
                  <a:pt x="818250" y="82941"/>
                  <a:pt x="813370" y="82941"/>
                </a:cubicBezTo>
                <a:cubicBezTo>
                  <a:pt x="809683" y="82941"/>
                  <a:pt x="806688" y="82326"/>
                  <a:pt x="804331" y="81092"/>
                </a:cubicBezTo>
                <a:cubicBezTo>
                  <a:pt x="802031" y="79855"/>
                  <a:pt x="800228" y="78414"/>
                  <a:pt x="798897" y="76758"/>
                </a:cubicBezTo>
                <a:cubicBezTo>
                  <a:pt x="797594" y="75103"/>
                  <a:pt x="796569" y="73634"/>
                  <a:pt x="795876" y="72347"/>
                </a:cubicBezTo>
                <a:lnTo>
                  <a:pt x="794877" y="72347"/>
                </a:lnTo>
                <a:lnTo>
                  <a:pt x="794877" y="81760"/>
                </a:lnTo>
                <a:lnTo>
                  <a:pt x="783399" y="81760"/>
                </a:lnTo>
                <a:close/>
                <a:moveTo>
                  <a:pt x="794933" y="51514"/>
                </a:moveTo>
                <a:cubicBezTo>
                  <a:pt x="794933" y="55767"/>
                  <a:pt x="795543" y="59495"/>
                  <a:pt x="796790" y="62699"/>
                </a:cubicBezTo>
                <a:cubicBezTo>
                  <a:pt x="798010" y="65901"/>
                  <a:pt x="799785" y="68410"/>
                  <a:pt x="802141" y="70221"/>
                </a:cubicBezTo>
                <a:cubicBezTo>
                  <a:pt x="804470" y="72006"/>
                  <a:pt x="807326" y="72899"/>
                  <a:pt x="810709" y="72899"/>
                </a:cubicBezTo>
                <a:cubicBezTo>
                  <a:pt x="814230" y="72899"/>
                  <a:pt x="817169" y="71967"/>
                  <a:pt x="819553" y="70101"/>
                </a:cubicBezTo>
                <a:cubicBezTo>
                  <a:pt x="821910" y="68213"/>
                  <a:pt x="823684" y="65651"/>
                  <a:pt x="824905" y="62423"/>
                </a:cubicBezTo>
                <a:cubicBezTo>
                  <a:pt x="826124" y="59193"/>
                  <a:pt x="826762" y="55557"/>
                  <a:pt x="826762" y="51514"/>
                </a:cubicBezTo>
                <a:cubicBezTo>
                  <a:pt x="826762" y="47523"/>
                  <a:pt x="826152" y="43939"/>
                  <a:pt x="824932" y="40762"/>
                </a:cubicBezTo>
                <a:cubicBezTo>
                  <a:pt x="823767" y="37585"/>
                  <a:pt x="821965" y="35078"/>
                  <a:pt x="819581" y="33240"/>
                </a:cubicBezTo>
                <a:cubicBezTo>
                  <a:pt x="817224" y="31402"/>
                  <a:pt x="814258" y="30483"/>
                  <a:pt x="810709" y="30483"/>
                </a:cubicBezTo>
                <a:cubicBezTo>
                  <a:pt x="807298" y="30483"/>
                  <a:pt x="804415" y="31362"/>
                  <a:pt x="802058" y="33121"/>
                </a:cubicBezTo>
                <a:cubicBezTo>
                  <a:pt x="799729" y="34881"/>
                  <a:pt x="797955" y="37336"/>
                  <a:pt x="796735" y="40486"/>
                </a:cubicBezTo>
                <a:cubicBezTo>
                  <a:pt x="795543" y="43637"/>
                  <a:pt x="794933" y="47313"/>
                  <a:pt x="794933" y="51514"/>
                </a:cubicBezTo>
                <a:close/>
                <a:moveTo>
                  <a:pt x="894746" y="36036"/>
                </a:moveTo>
                <a:lnTo>
                  <a:pt x="884071" y="37926"/>
                </a:lnTo>
                <a:cubicBezTo>
                  <a:pt x="883628" y="36561"/>
                  <a:pt x="882935" y="35261"/>
                  <a:pt x="881964" y="34027"/>
                </a:cubicBezTo>
                <a:cubicBezTo>
                  <a:pt x="881022" y="32793"/>
                  <a:pt x="879719" y="31782"/>
                  <a:pt x="878111" y="30995"/>
                </a:cubicBezTo>
                <a:cubicBezTo>
                  <a:pt x="876475" y="30207"/>
                  <a:pt x="874423" y="29813"/>
                  <a:pt x="871983" y="29813"/>
                </a:cubicBezTo>
                <a:cubicBezTo>
                  <a:pt x="868656" y="29813"/>
                  <a:pt x="865884" y="30562"/>
                  <a:pt x="863638" y="32058"/>
                </a:cubicBezTo>
                <a:cubicBezTo>
                  <a:pt x="861420" y="33529"/>
                  <a:pt x="860283" y="35432"/>
                  <a:pt x="860283" y="37769"/>
                </a:cubicBezTo>
                <a:cubicBezTo>
                  <a:pt x="860283" y="39790"/>
                  <a:pt x="861032" y="41418"/>
                  <a:pt x="862528" y="42652"/>
                </a:cubicBezTo>
                <a:cubicBezTo>
                  <a:pt x="864026" y="43886"/>
                  <a:pt x="866466" y="44897"/>
                  <a:pt x="869793" y="45685"/>
                </a:cubicBezTo>
                <a:lnTo>
                  <a:pt x="879386" y="47890"/>
                </a:lnTo>
                <a:cubicBezTo>
                  <a:pt x="884959" y="49177"/>
                  <a:pt x="889118" y="51159"/>
                  <a:pt x="891835" y="53837"/>
                </a:cubicBezTo>
                <a:cubicBezTo>
                  <a:pt x="894580" y="56515"/>
                  <a:pt x="895938" y="59994"/>
                  <a:pt x="895938" y="64274"/>
                </a:cubicBezTo>
                <a:cubicBezTo>
                  <a:pt x="895938" y="67897"/>
                  <a:pt x="894885" y="71127"/>
                  <a:pt x="892778" y="73964"/>
                </a:cubicBezTo>
                <a:cubicBezTo>
                  <a:pt x="890726" y="76772"/>
                  <a:pt x="887815" y="78976"/>
                  <a:pt x="884071" y="80579"/>
                </a:cubicBezTo>
                <a:cubicBezTo>
                  <a:pt x="880384" y="82182"/>
                  <a:pt x="876087" y="82980"/>
                  <a:pt x="871207" y="82980"/>
                </a:cubicBezTo>
                <a:cubicBezTo>
                  <a:pt x="864442" y="82980"/>
                  <a:pt x="858897" y="81538"/>
                  <a:pt x="854627" y="78649"/>
                </a:cubicBezTo>
                <a:cubicBezTo>
                  <a:pt x="850357" y="75735"/>
                  <a:pt x="847723" y="71599"/>
                  <a:pt x="846752" y="66242"/>
                </a:cubicBezTo>
                <a:lnTo>
                  <a:pt x="858120" y="64510"/>
                </a:lnTo>
                <a:cubicBezTo>
                  <a:pt x="858841" y="67476"/>
                  <a:pt x="860283" y="69721"/>
                  <a:pt x="862501" y="71244"/>
                </a:cubicBezTo>
                <a:cubicBezTo>
                  <a:pt x="864719" y="72741"/>
                  <a:pt x="867575" y="73489"/>
                  <a:pt x="871124" y="73489"/>
                </a:cubicBezTo>
                <a:cubicBezTo>
                  <a:pt x="874977" y="73489"/>
                  <a:pt x="878083" y="72688"/>
                  <a:pt x="880384" y="71088"/>
                </a:cubicBezTo>
                <a:cubicBezTo>
                  <a:pt x="882685" y="69458"/>
                  <a:pt x="883850" y="67476"/>
                  <a:pt x="883850" y="65141"/>
                </a:cubicBezTo>
                <a:cubicBezTo>
                  <a:pt x="883850" y="63250"/>
                  <a:pt x="883129" y="61661"/>
                  <a:pt x="881715" y="60375"/>
                </a:cubicBezTo>
                <a:cubicBezTo>
                  <a:pt x="880329" y="59088"/>
                  <a:pt x="878194" y="58117"/>
                  <a:pt x="875310" y="57461"/>
                </a:cubicBezTo>
                <a:lnTo>
                  <a:pt x="865052" y="55216"/>
                </a:lnTo>
                <a:cubicBezTo>
                  <a:pt x="859423" y="53929"/>
                  <a:pt x="855237" y="51881"/>
                  <a:pt x="852547" y="49072"/>
                </a:cubicBezTo>
                <a:cubicBezTo>
                  <a:pt x="849858" y="46263"/>
                  <a:pt x="848527" y="42705"/>
                  <a:pt x="848527" y="38399"/>
                </a:cubicBezTo>
                <a:cubicBezTo>
                  <a:pt x="848527" y="34828"/>
                  <a:pt x="849525" y="31704"/>
                  <a:pt x="851521" y="29026"/>
                </a:cubicBezTo>
                <a:cubicBezTo>
                  <a:pt x="853517" y="26347"/>
                  <a:pt x="856262" y="24260"/>
                  <a:pt x="859783" y="22764"/>
                </a:cubicBezTo>
                <a:cubicBezTo>
                  <a:pt x="863305" y="21241"/>
                  <a:pt x="867325" y="20479"/>
                  <a:pt x="871872" y="20479"/>
                </a:cubicBezTo>
                <a:cubicBezTo>
                  <a:pt x="878415" y="20479"/>
                  <a:pt x="883573" y="21897"/>
                  <a:pt x="887316" y="24733"/>
                </a:cubicBezTo>
                <a:cubicBezTo>
                  <a:pt x="891058" y="27542"/>
                  <a:pt x="893554" y="31310"/>
                  <a:pt x="894746" y="36036"/>
                </a:cubicBezTo>
                <a:close/>
                <a:moveTo>
                  <a:pt x="932509" y="82980"/>
                </a:moveTo>
                <a:cubicBezTo>
                  <a:pt x="926548" y="82980"/>
                  <a:pt x="921418" y="81707"/>
                  <a:pt x="917121" y="79159"/>
                </a:cubicBezTo>
                <a:cubicBezTo>
                  <a:pt x="912851" y="76586"/>
                  <a:pt x="909524" y="72977"/>
                  <a:pt x="907195" y="68330"/>
                </a:cubicBezTo>
                <a:cubicBezTo>
                  <a:pt x="904894" y="63657"/>
                  <a:pt x="903729" y="58182"/>
                  <a:pt x="903729" y="51908"/>
                </a:cubicBezTo>
                <a:cubicBezTo>
                  <a:pt x="903729" y="45711"/>
                  <a:pt x="904894" y="40250"/>
                  <a:pt x="907195" y="35524"/>
                </a:cubicBezTo>
                <a:cubicBezTo>
                  <a:pt x="909524" y="30798"/>
                  <a:pt x="912796" y="27109"/>
                  <a:pt x="916955" y="24457"/>
                </a:cubicBezTo>
                <a:cubicBezTo>
                  <a:pt x="921169" y="21805"/>
                  <a:pt x="926077" y="20479"/>
                  <a:pt x="931677" y="20479"/>
                </a:cubicBezTo>
                <a:cubicBezTo>
                  <a:pt x="935115" y="20479"/>
                  <a:pt x="938415" y="21044"/>
                  <a:pt x="941603" y="22173"/>
                </a:cubicBezTo>
                <a:cubicBezTo>
                  <a:pt x="944820" y="23302"/>
                  <a:pt x="947703" y="25074"/>
                  <a:pt x="950254" y="27490"/>
                </a:cubicBezTo>
                <a:cubicBezTo>
                  <a:pt x="952777" y="29905"/>
                  <a:pt x="954801" y="33043"/>
                  <a:pt x="956270" y="36902"/>
                </a:cubicBezTo>
                <a:cubicBezTo>
                  <a:pt x="957740" y="40736"/>
                  <a:pt x="958461" y="45396"/>
                  <a:pt x="958461" y="50883"/>
                </a:cubicBezTo>
                <a:lnTo>
                  <a:pt x="958461" y="55058"/>
                </a:lnTo>
                <a:lnTo>
                  <a:pt x="910383" y="55058"/>
                </a:lnTo>
                <a:lnTo>
                  <a:pt x="910383" y="46236"/>
                </a:lnTo>
                <a:lnTo>
                  <a:pt x="946927" y="46236"/>
                </a:lnTo>
                <a:cubicBezTo>
                  <a:pt x="946927" y="43138"/>
                  <a:pt x="946289" y="40394"/>
                  <a:pt x="945041" y="38005"/>
                </a:cubicBezTo>
                <a:cubicBezTo>
                  <a:pt x="943793" y="35589"/>
                  <a:pt x="942019" y="33686"/>
                  <a:pt x="939718" y="32294"/>
                </a:cubicBezTo>
                <a:cubicBezTo>
                  <a:pt x="937472" y="30903"/>
                  <a:pt x="934810" y="30207"/>
                  <a:pt x="931760" y="30207"/>
                </a:cubicBezTo>
                <a:cubicBezTo>
                  <a:pt x="928461" y="30207"/>
                  <a:pt x="925577" y="31021"/>
                  <a:pt x="923110" y="32649"/>
                </a:cubicBezTo>
                <a:cubicBezTo>
                  <a:pt x="920670" y="34251"/>
                  <a:pt x="918784" y="36351"/>
                  <a:pt x="917426" y="38950"/>
                </a:cubicBezTo>
                <a:cubicBezTo>
                  <a:pt x="916123" y="41523"/>
                  <a:pt x="915457" y="44319"/>
                  <a:pt x="915457" y="47339"/>
                </a:cubicBezTo>
                <a:lnTo>
                  <a:pt x="915457" y="54231"/>
                </a:lnTo>
                <a:cubicBezTo>
                  <a:pt x="915457" y="58275"/>
                  <a:pt x="916178" y="61714"/>
                  <a:pt x="917592" y="64550"/>
                </a:cubicBezTo>
                <a:cubicBezTo>
                  <a:pt x="919034" y="67384"/>
                  <a:pt x="921030" y="69552"/>
                  <a:pt x="923609" y="71047"/>
                </a:cubicBezTo>
                <a:cubicBezTo>
                  <a:pt x="926188" y="72519"/>
                  <a:pt x="929209" y="73254"/>
                  <a:pt x="932647" y="73254"/>
                </a:cubicBezTo>
                <a:cubicBezTo>
                  <a:pt x="934866" y="73254"/>
                  <a:pt x="936890" y="72938"/>
                  <a:pt x="938747" y="72308"/>
                </a:cubicBezTo>
                <a:cubicBezTo>
                  <a:pt x="940577" y="71651"/>
                  <a:pt x="942157" y="70681"/>
                  <a:pt x="943517" y="69394"/>
                </a:cubicBezTo>
                <a:cubicBezTo>
                  <a:pt x="944847" y="68108"/>
                  <a:pt x="945873" y="66519"/>
                  <a:pt x="946566" y="64628"/>
                </a:cubicBezTo>
                <a:lnTo>
                  <a:pt x="957712" y="66636"/>
                </a:lnTo>
                <a:cubicBezTo>
                  <a:pt x="956824" y="69918"/>
                  <a:pt x="955217" y="72794"/>
                  <a:pt x="952915" y="75261"/>
                </a:cubicBezTo>
                <a:cubicBezTo>
                  <a:pt x="950642" y="77704"/>
                  <a:pt x="947758" y="79606"/>
                  <a:pt x="944292" y="80973"/>
                </a:cubicBezTo>
                <a:cubicBezTo>
                  <a:pt x="940854" y="82312"/>
                  <a:pt x="936917" y="82980"/>
                  <a:pt x="932509" y="82980"/>
                </a:cubicBezTo>
                <a:close/>
                <a:moveTo>
                  <a:pt x="997332" y="21267"/>
                </a:moveTo>
                <a:lnTo>
                  <a:pt x="997332" y="30719"/>
                </a:lnTo>
                <a:lnTo>
                  <a:pt x="964283" y="30719"/>
                </a:lnTo>
                <a:lnTo>
                  <a:pt x="964283" y="21267"/>
                </a:lnTo>
                <a:lnTo>
                  <a:pt x="997332" y="21267"/>
                </a:lnTo>
                <a:close/>
                <a:moveTo>
                  <a:pt x="973155" y="6774"/>
                </a:moveTo>
                <a:lnTo>
                  <a:pt x="984939" y="6774"/>
                </a:lnTo>
                <a:lnTo>
                  <a:pt x="984939" y="63998"/>
                </a:lnTo>
                <a:cubicBezTo>
                  <a:pt x="984939" y="66283"/>
                  <a:pt x="985271" y="68002"/>
                  <a:pt x="985965" y="69159"/>
                </a:cubicBezTo>
                <a:cubicBezTo>
                  <a:pt x="986630" y="70287"/>
                  <a:pt x="987517" y="71061"/>
                  <a:pt x="988598" y="71482"/>
                </a:cubicBezTo>
                <a:cubicBezTo>
                  <a:pt x="989708" y="71876"/>
                  <a:pt x="990900" y="72073"/>
                  <a:pt x="992175" y="72073"/>
                </a:cubicBezTo>
                <a:cubicBezTo>
                  <a:pt x="993118" y="72073"/>
                  <a:pt x="993950" y="72006"/>
                  <a:pt x="994671" y="71876"/>
                </a:cubicBezTo>
                <a:cubicBezTo>
                  <a:pt x="995364" y="71743"/>
                  <a:pt x="995918" y="71637"/>
                  <a:pt x="996306" y="71560"/>
                </a:cubicBezTo>
                <a:lnTo>
                  <a:pt x="998441" y="81289"/>
                </a:lnTo>
                <a:cubicBezTo>
                  <a:pt x="997748" y="81549"/>
                  <a:pt x="996778" y="81813"/>
                  <a:pt x="995530" y="82076"/>
                </a:cubicBezTo>
                <a:cubicBezTo>
                  <a:pt x="994255" y="82365"/>
                  <a:pt x="992675" y="82523"/>
                  <a:pt x="990789" y="82548"/>
                </a:cubicBezTo>
                <a:cubicBezTo>
                  <a:pt x="987712" y="82600"/>
                  <a:pt x="984800" y="82048"/>
                  <a:pt x="982139" y="80895"/>
                </a:cubicBezTo>
                <a:cubicBezTo>
                  <a:pt x="979449" y="79739"/>
                  <a:pt x="977287" y="77953"/>
                  <a:pt x="975623" y="75538"/>
                </a:cubicBezTo>
                <a:cubicBezTo>
                  <a:pt x="973987" y="73121"/>
                  <a:pt x="973155" y="70090"/>
                  <a:pt x="973155" y="66439"/>
                </a:cubicBezTo>
                <a:lnTo>
                  <a:pt x="973155" y="6774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9ECCB614-5897-84E8-7AC3-A78963C237C6}"/>
              </a:ext>
            </a:extLst>
          </p:cNvPr>
          <p:cNvSpPr/>
          <p:nvPr/>
        </p:nvSpPr>
        <p:spPr>
          <a:xfrm>
            <a:off x="5577282" y="3457029"/>
            <a:ext cx="998441" cy="82981"/>
          </a:xfrm>
          <a:custGeom>
            <a:avLst/>
            <a:gdLst>
              <a:gd name="connsiteX0" fmla="*/ 0 w 998441"/>
              <a:gd name="connsiteY0" fmla="*/ 81761 h 82981"/>
              <a:gd name="connsiteX1" fmla="*/ 0 w 998441"/>
              <a:gd name="connsiteY1" fmla="*/ 1104 h 82981"/>
              <a:gd name="connsiteX2" fmla="*/ 28752 w 998441"/>
              <a:gd name="connsiteY2" fmla="*/ 1104 h 82981"/>
              <a:gd name="connsiteX3" fmla="*/ 44306 w 998441"/>
              <a:gd name="connsiteY3" fmla="*/ 4334 h 82981"/>
              <a:gd name="connsiteX4" fmla="*/ 53595 w 998441"/>
              <a:gd name="connsiteY4" fmla="*/ 13272 h 82981"/>
              <a:gd name="connsiteX5" fmla="*/ 56672 w 998441"/>
              <a:gd name="connsiteY5" fmla="*/ 26387 h 82981"/>
              <a:gd name="connsiteX6" fmla="*/ 53567 w 998441"/>
              <a:gd name="connsiteY6" fmla="*/ 39424 h 82981"/>
              <a:gd name="connsiteX7" fmla="*/ 44279 w 998441"/>
              <a:gd name="connsiteY7" fmla="*/ 48127 h 82981"/>
              <a:gd name="connsiteX8" fmla="*/ 28724 w 998441"/>
              <a:gd name="connsiteY8" fmla="*/ 51238 h 82981"/>
              <a:gd name="connsiteX9" fmla="*/ 6932 w 998441"/>
              <a:gd name="connsiteY9" fmla="*/ 51238 h 82981"/>
              <a:gd name="connsiteX10" fmla="*/ 6932 w 998441"/>
              <a:gd name="connsiteY10" fmla="*/ 40763 h 82981"/>
              <a:gd name="connsiteX11" fmla="*/ 27615 w 998441"/>
              <a:gd name="connsiteY11" fmla="*/ 40763 h 82981"/>
              <a:gd name="connsiteX12" fmla="*/ 37236 w 998441"/>
              <a:gd name="connsiteY12" fmla="*/ 39069 h 82981"/>
              <a:gd name="connsiteX13" fmla="*/ 42698 w 998441"/>
              <a:gd name="connsiteY13" fmla="*/ 34147 h 82981"/>
              <a:gd name="connsiteX14" fmla="*/ 44417 w 998441"/>
              <a:gd name="connsiteY14" fmla="*/ 26387 h 82981"/>
              <a:gd name="connsiteX15" fmla="*/ 42670 w 998441"/>
              <a:gd name="connsiteY15" fmla="*/ 18471 h 82981"/>
              <a:gd name="connsiteX16" fmla="*/ 37181 w 998441"/>
              <a:gd name="connsiteY16" fmla="*/ 13353 h 82981"/>
              <a:gd name="connsiteX17" fmla="*/ 27449 w 998441"/>
              <a:gd name="connsiteY17" fmla="*/ 11540 h 82981"/>
              <a:gd name="connsiteX18" fmla="*/ 12172 w 998441"/>
              <a:gd name="connsiteY18" fmla="*/ 11540 h 82981"/>
              <a:gd name="connsiteX19" fmla="*/ 12172 w 998441"/>
              <a:gd name="connsiteY19" fmla="*/ 81761 h 82981"/>
              <a:gd name="connsiteX20" fmla="*/ 0 w 998441"/>
              <a:gd name="connsiteY20" fmla="*/ 81761 h 82981"/>
              <a:gd name="connsiteX21" fmla="*/ 39815 w 998441"/>
              <a:gd name="connsiteY21" fmla="*/ 45371 h 82981"/>
              <a:gd name="connsiteX22" fmla="*/ 59750 w 998441"/>
              <a:gd name="connsiteY22" fmla="*/ 81761 h 82981"/>
              <a:gd name="connsiteX23" fmla="*/ 45887 w 998441"/>
              <a:gd name="connsiteY23" fmla="*/ 81761 h 82981"/>
              <a:gd name="connsiteX24" fmla="*/ 26340 w 998441"/>
              <a:gd name="connsiteY24" fmla="*/ 45371 h 82981"/>
              <a:gd name="connsiteX25" fmla="*/ 39815 w 998441"/>
              <a:gd name="connsiteY25" fmla="*/ 45371 h 82981"/>
              <a:gd name="connsiteX26" fmla="*/ 106412 w 998441"/>
              <a:gd name="connsiteY26" fmla="*/ 56675 h 82981"/>
              <a:gd name="connsiteX27" fmla="*/ 106412 w 998441"/>
              <a:gd name="connsiteY27" fmla="*/ 21269 h 82981"/>
              <a:gd name="connsiteX28" fmla="*/ 118224 w 998441"/>
              <a:gd name="connsiteY28" fmla="*/ 21269 h 82981"/>
              <a:gd name="connsiteX29" fmla="*/ 118224 w 998441"/>
              <a:gd name="connsiteY29" fmla="*/ 81761 h 82981"/>
              <a:gd name="connsiteX30" fmla="*/ 106662 w 998441"/>
              <a:gd name="connsiteY30" fmla="*/ 81761 h 82981"/>
              <a:gd name="connsiteX31" fmla="*/ 106662 w 998441"/>
              <a:gd name="connsiteY31" fmla="*/ 71286 h 82981"/>
              <a:gd name="connsiteX32" fmla="*/ 106025 w 998441"/>
              <a:gd name="connsiteY32" fmla="*/ 71286 h 82981"/>
              <a:gd name="connsiteX33" fmla="*/ 99343 w 998441"/>
              <a:gd name="connsiteY33" fmla="*/ 79360 h 82981"/>
              <a:gd name="connsiteX34" fmla="*/ 87947 w 998441"/>
              <a:gd name="connsiteY34" fmla="*/ 82549 h 82981"/>
              <a:gd name="connsiteX35" fmla="*/ 77633 w 998441"/>
              <a:gd name="connsiteY35" fmla="*/ 79990 h 82981"/>
              <a:gd name="connsiteX36" fmla="*/ 70618 w 998441"/>
              <a:gd name="connsiteY36" fmla="*/ 72309 h 82981"/>
              <a:gd name="connsiteX37" fmla="*/ 68095 w 998441"/>
              <a:gd name="connsiteY37" fmla="*/ 59747 h 82981"/>
              <a:gd name="connsiteX38" fmla="*/ 68095 w 998441"/>
              <a:gd name="connsiteY38" fmla="*/ 21269 h 82981"/>
              <a:gd name="connsiteX39" fmla="*/ 79879 w 998441"/>
              <a:gd name="connsiteY39" fmla="*/ 21269 h 82981"/>
              <a:gd name="connsiteX40" fmla="*/ 79879 w 998441"/>
              <a:gd name="connsiteY40" fmla="*/ 58327 h 82981"/>
              <a:gd name="connsiteX41" fmla="*/ 83317 w 998441"/>
              <a:gd name="connsiteY41" fmla="*/ 68173 h 82981"/>
              <a:gd name="connsiteX42" fmla="*/ 92217 w 998441"/>
              <a:gd name="connsiteY42" fmla="*/ 71835 h 82981"/>
              <a:gd name="connsiteX43" fmla="*/ 98788 w 998441"/>
              <a:gd name="connsiteY43" fmla="*/ 70183 h 82981"/>
              <a:gd name="connsiteX44" fmla="*/ 104250 w 998441"/>
              <a:gd name="connsiteY44" fmla="*/ 65181 h 82981"/>
              <a:gd name="connsiteX45" fmla="*/ 106412 w 998441"/>
              <a:gd name="connsiteY45" fmla="*/ 56675 h 82981"/>
              <a:gd name="connsiteX46" fmla="*/ 143399 w 998441"/>
              <a:gd name="connsiteY46" fmla="*/ 45842 h 82981"/>
              <a:gd name="connsiteX47" fmla="*/ 143399 w 998441"/>
              <a:gd name="connsiteY47" fmla="*/ 81761 h 82981"/>
              <a:gd name="connsiteX48" fmla="*/ 131616 w 998441"/>
              <a:gd name="connsiteY48" fmla="*/ 81761 h 82981"/>
              <a:gd name="connsiteX49" fmla="*/ 131616 w 998441"/>
              <a:gd name="connsiteY49" fmla="*/ 21269 h 82981"/>
              <a:gd name="connsiteX50" fmla="*/ 142928 w 998441"/>
              <a:gd name="connsiteY50" fmla="*/ 21269 h 82981"/>
              <a:gd name="connsiteX51" fmla="*/ 142928 w 998441"/>
              <a:gd name="connsiteY51" fmla="*/ 31114 h 82981"/>
              <a:gd name="connsiteX52" fmla="*/ 143676 w 998441"/>
              <a:gd name="connsiteY52" fmla="*/ 31114 h 82981"/>
              <a:gd name="connsiteX53" fmla="*/ 150220 w 998441"/>
              <a:gd name="connsiteY53" fmla="*/ 23395 h 82981"/>
              <a:gd name="connsiteX54" fmla="*/ 161504 w 998441"/>
              <a:gd name="connsiteY54" fmla="*/ 20481 h 82981"/>
              <a:gd name="connsiteX55" fmla="*/ 172345 w 998441"/>
              <a:gd name="connsiteY55" fmla="*/ 23079 h 82981"/>
              <a:gd name="connsiteX56" fmla="*/ 179554 w 998441"/>
              <a:gd name="connsiteY56" fmla="*/ 30720 h 82981"/>
              <a:gd name="connsiteX57" fmla="*/ 182105 w 998441"/>
              <a:gd name="connsiteY57" fmla="*/ 43283 h 82981"/>
              <a:gd name="connsiteX58" fmla="*/ 182105 w 998441"/>
              <a:gd name="connsiteY58" fmla="*/ 81761 h 82981"/>
              <a:gd name="connsiteX59" fmla="*/ 170321 w 998441"/>
              <a:gd name="connsiteY59" fmla="*/ 81761 h 82981"/>
              <a:gd name="connsiteX60" fmla="*/ 170321 w 998441"/>
              <a:gd name="connsiteY60" fmla="*/ 44703 h 82981"/>
              <a:gd name="connsiteX61" fmla="*/ 166911 w 998441"/>
              <a:gd name="connsiteY61" fmla="*/ 34422 h 82981"/>
              <a:gd name="connsiteX62" fmla="*/ 157484 w 998441"/>
              <a:gd name="connsiteY62" fmla="*/ 30682 h 82981"/>
              <a:gd name="connsiteX63" fmla="*/ 150220 w 998441"/>
              <a:gd name="connsiteY63" fmla="*/ 32453 h 82981"/>
              <a:gd name="connsiteX64" fmla="*/ 145201 w 998441"/>
              <a:gd name="connsiteY64" fmla="*/ 37652 h 82981"/>
              <a:gd name="connsiteX65" fmla="*/ 143399 w 998441"/>
              <a:gd name="connsiteY65" fmla="*/ 45842 h 82981"/>
              <a:gd name="connsiteX66" fmla="*/ 293369 w 998441"/>
              <a:gd name="connsiteY66" fmla="*/ 41434 h 82981"/>
              <a:gd name="connsiteX67" fmla="*/ 288656 w 998441"/>
              <a:gd name="connsiteY67" fmla="*/ 63645 h 82981"/>
              <a:gd name="connsiteX68" fmla="*/ 275708 w 998441"/>
              <a:gd name="connsiteY68" fmla="*/ 77902 h 82981"/>
              <a:gd name="connsiteX69" fmla="*/ 257076 w 998441"/>
              <a:gd name="connsiteY69" fmla="*/ 82865 h 82981"/>
              <a:gd name="connsiteX70" fmla="*/ 238361 w 998441"/>
              <a:gd name="connsiteY70" fmla="*/ 77902 h 82981"/>
              <a:gd name="connsiteX71" fmla="*/ 225440 w 998441"/>
              <a:gd name="connsiteY71" fmla="*/ 63606 h 82981"/>
              <a:gd name="connsiteX72" fmla="*/ 220727 w 998441"/>
              <a:gd name="connsiteY72" fmla="*/ 41434 h 82981"/>
              <a:gd name="connsiteX73" fmla="*/ 225440 w 998441"/>
              <a:gd name="connsiteY73" fmla="*/ 19259 h 82981"/>
              <a:gd name="connsiteX74" fmla="*/ 238361 w 998441"/>
              <a:gd name="connsiteY74" fmla="*/ 5002 h 82981"/>
              <a:gd name="connsiteX75" fmla="*/ 257076 w 998441"/>
              <a:gd name="connsiteY75" fmla="*/ 0 h 82981"/>
              <a:gd name="connsiteX76" fmla="*/ 275708 w 998441"/>
              <a:gd name="connsiteY76" fmla="*/ 5002 h 82981"/>
              <a:gd name="connsiteX77" fmla="*/ 288656 w 998441"/>
              <a:gd name="connsiteY77" fmla="*/ 19259 h 82981"/>
              <a:gd name="connsiteX78" fmla="*/ 293369 w 998441"/>
              <a:gd name="connsiteY78" fmla="*/ 41434 h 82981"/>
              <a:gd name="connsiteX79" fmla="*/ 281336 w 998441"/>
              <a:gd name="connsiteY79" fmla="*/ 41434 h 82981"/>
              <a:gd name="connsiteX80" fmla="*/ 278148 w 998441"/>
              <a:gd name="connsiteY80" fmla="*/ 24851 h 82981"/>
              <a:gd name="connsiteX81" fmla="*/ 269469 w 998441"/>
              <a:gd name="connsiteY81" fmla="*/ 14612 h 82981"/>
              <a:gd name="connsiteX82" fmla="*/ 257076 w 998441"/>
              <a:gd name="connsiteY82" fmla="*/ 11107 h 82981"/>
              <a:gd name="connsiteX83" fmla="*/ 244627 w 998441"/>
              <a:gd name="connsiteY83" fmla="*/ 14612 h 82981"/>
              <a:gd name="connsiteX84" fmla="*/ 235949 w 998441"/>
              <a:gd name="connsiteY84" fmla="*/ 24851 h 82981"/>
              <a:gd name="connsiteX85" fmla="*/ 232816 w 998441"/>
              <a:gd name="connsiteY85" fmla="*/ 41434 h 82981"/>
              <a:gd name="connsiteX86" fmla="*/ 235949 w 998441"/>
              <a:gd name="connsiteY86" fmla="*/ 58053 h 82981"/>
              <a:gd name="connsiteX87" fmla="*/ 244627 w 998441"/>
              <a:gd name="connsiteY87" fmla="*/ 68292 h 82981"/>
              <a:gd name="connsiteX88" fmla="*/ 257076 w 998441"/>
              <a:gd name="connsiteY88" fmla="*/ 71758 h 82981"/>
              <a:gd name="connsiteX89" fmla="*/ 269469 w 998441"/>
              <a:gd name="connsiteY89" fmla="*/ 68292 h 82981"/>
              <a:gd name="connsiteX90" fmla="*/ 278148 w 998441"/>
              <a:gd name="connsiteY90" fmla="*/ 58053 h 82981"/>
              <a:gd name="connsiteX91" fmla="*/ 281336 w 998441"/>
              <a:gd name="connsiteY91" fmla="*/ 41434 h 82981"/>
              <a:gd name="connsiteX92" fmla="*/ 332213 w 998441"/>
              <a:gd name="connsiteY92" fmla="*/ 81761 h 82981"/>
              <a:gd name="connsiteX93" fmla="*/ 306123 w 998441"/>
              <a:gd name="connsiteY93" fmla="*/ 81761 h 82981"/>
              <a:gd name="connsiteX94" fmla="*/ 306123 w 998441"/>
              <a:gd name="connsiteY94" fmla="*/ 1104 h 82981"/>
              <a:gd name="connsiteX95" fmla="*/ 333045 w 998441"/>
              <a:gd name="connsiteY95" fmla="*/ 1104 h 82981"/>
              <a:gd name="connsiteX96" fmla="*/ 353424 w 998441"/>
              <a:gd name="connsiteY96" fmla="*/ 5947 h 82981"/>
              <a:gd name="connsiteX97" fmla="*/ 366455 w 998441"/>
              <a:gd name="connsiteY97" fmla="*/ 19771 h 82981"/>
              <a:gd name="connsiteX98" fmla="*/ 371030 w 998441"/>
              <a:gd name="connsiteY98" fmla="*/ 41315 h 82981"/>
              <a:gd name="connsiteX99" fmla="*/ 366399 w 998441"/>
              <a:gd name="connsiteY99" fmla="*/ 62974 h 82981"/>
              <a:gd name="connsiteX100" fmla="*/ 353174 w 998441"/>
              <a:gd name="connsiteY100" fmla="*/ 76918 h 82981"/>
              <a:gd name="connsiteX101" fmla="*/ 332213 w 998441"/>
              <a:gd name="connsiteY101" fmla="*/ 81761 h 82981"/>
              <a:gd name="connsiteX102" fmla="*/ 318295 w 998441"/>
              <a:gd name="connsiteY102" fmla="*/ 71128 h 82981"/>
              <a:gd name="connsiteX103" fmla="*/ 331548 w 998441"/>
              <a:gd name="connsiteY103" fmla="*/ 71128 h 82981"/>
              <a:gd name="connsiteX104" fmla="*/ 346880 w 998441"/>
              <a:gd name="connsiteY104" fmla="*/ 67663 h 82981"/>
              <a:gd name="connsiteX105" fmla="*/ 356002 w 998441"/>
              <a:gd name="connsiteY105" fmla="*/ 57540 h 82981"/>
              <a:gd name="connsiteX106" fmla="*/ 359052 w 998441"/>
              <a:gd name="connsiteY106" fmla="*/ 41315 h 82981"/>
              <a:gd name="connsiteX107" fmla="*/ 356002 w 998441"/>
              <a:gd name="connsiteY107" fmla="*/ 25206 h 82981"/>
              <a:gd name="connsiteX108" fmla="*/ 347074 w 998441"/>
              <a:gd name="connsiteY108" fmla="*/ 15163 h 82981"/>
              <a:gd name="connsiteX109" fmla="*/ 332296 w 998441"/>
              <a:gd name="connsiteY109" fmla="*/ 11736 h 82981"/>
              <a:gd name="connsiteX110" fmla="*/ 318295 w 998441"/>
              <a:gd name="connsiteY110" fmla="*/ 11736 h 82981"/>
              <a:gd name="connsiteX111" fmla="*/ 318295 w 998441"/>
              <a:gd name="connsiteY111" fmla="*/ 71128 h 82981"/>
              <a:gd name="connsiteX112" fmla="*/ 383700 w 998441"/>
              <a:gd name="connsiteY112" fmla="*/ 1104 h 82981"/>
              <a:gd name="connsiteX113" fmla="*/ 398478 w 998441"/>
              <a:gd name="connsiteY113" fmla="*/ 1104 h 82981"/>
              <a:gd name="connsiteX114" fmla="*/ 424153 w 998441"/>
              <a:gd name="connsiteY114" fmla="*/ 63803 h 82981"/>
              <a:gd name="connsiteX115" fmla="*/ 425095 w 998441"/>
              <a:gd name="connsiteY115" fmla="*/ 63803 h 82981"/>
              <a:gd name="connsiteX116" fmla="*/ 450770 w 998441"/>
              <a:gd name="connsiteY116" fmla="*/ 1104 h 82981"/>
              <a:gd name="connsiteX117" fmla="*/ 465547 w 998441"/>
              <a:gd name="connsiteY117" fmla="*/ 1104 h 82981"/>
              <a:gd name="connsiteX118" fmla="*/ 465547 w 998441"/>
              <a:gd name="connsiteY118" fmla="*/ 81761 h 82981"/>
              <a:gd name="connsiteX119" fmla="*/ 453958 w 998441"/>
              <a:gd name="connsiteY119" fmla="*/ 81761 h 82981"/>
              <a:gd name="connsiteX120" fmla="*/ 453958 w 998441"/>
              <a:gd name="connsiteY120" fmla="*/ 23395 h 82981"/>
              <a:gd name="connsiteX121" fmla="*/ 453210 w 998441"/>
              <a:gd name="connsiteY121" fmla="*/ 23395 h 82981"/>
              <a:gd name="connsiteX122" fmla="*/ 429448 w 998441"/>
              <a:gd name="connsiteY122" fmla="*/ 81642 h 82981"/>
              <a:gd name="connsiteX123" fmla="*/ 419827 w 998441"/>
              <a:gd name="connsiteY123" fmla="*/ 81642 h 82981"/>
              <a:gd name="connsiteX124" fmla="*/ 396039 w 998441"/>
              <a:gd name="connsiteY124" fmla="*/ 23356 h 82981"/>
              <a:gd name="connsiteX125" fmla="*/ 395290 w 998441"/>
              <a:gd name="connsiteY125" fmla="*/ 23356 h 82981"/>
              <a:gd name="connsiteX126" fmla="*/ 395290 w 998441"/>
              <a:gd name="connsiteY126" fmla="*/ 81761 h 82981"/>
              <a:gd name="connsiteX127" fmla="*/ 383700 w 998441"/>
              <a:gd name="connsiteY127" fmla="*/ 81761 h 82981"/>
              <a:gd name="connsiteX128" fmla="*/ 383700 w 998441"/>
              <a:gd name="connsiteY128" fmla="*/ 1104 h 82981"/>
              <a:gd name="connsiteX129" fmla="*/ 532256 w 998441"/>
              <a:gd name="connsiteY129" fmla="*/ 82981 h 82981"/>
              <a:gd name="connsiteX130" fmla="*/ 517395 w 998441"/>
              <a:gd name="connsiteY130" fmla="*/ 79083 h 82981"/>
              <a:gd name="connsiteX131" fmla="*/ 507552 w 998441"/>
              <a:gd name="connsiteY131" fmla="*/ 68173 h 82981"/>
              <a:gd name="connsiteX132" fmla="*/ 504059 w 998441"/>
              <a:gd name="connsiteY132" fmla="*/ 51789 h 82981"/>
              <a:gd name="connsiteX133" fmla="*/ 507552 w 998441"/>
              <a:gd name="connsiteY133" fmla="*/ 35329 h 82981"/>
              <a:gd name="connsiteX134" fmla="*/ 517395 w 998441"/>
              <a:gd name="connsiteY134" fmla="*/ 24379 h 82981"/>
              <a:gd name="connsiteX135" fmla="*/ 532256 w 998441"/>
              <a:gd name="connsiteY135" fmla="*/ 20481 h 82981"/>
              <a:gd name="connsiteX136" fmla="*/ 547089 w 998441"/>
              <a:gd name="connsiteY136" fmla="*/ 24379 h 82981"/>
              <a:gd name="connsiteX137" fmla="*/ 556932 w 998441"/>
              <a:gd name="connsiteY137" fmla="*/ 35329 h 82981"/>
              <a:gd name="connsiteX138" fmla="*/ 560454 w 998441"/>
              <a:gd name="connsiteY138" fmla="*/ 51789 h 82981"/>
              <a:gd name="connsiteX139" fmla="*/ 556932 w 998441"/>
              <a:gd name="connsiteY139" fmla="*/ 68173 h 82981"/>
              <a:gd name="connsiteX140" fmla="*/ 547089 w 998441"/>
              <a:gd name="connsiteY140" fmla="*/ 79083 h 82981"/>
              <a:gd name="connsiteX141" fmla="*/ 532256 w 998441"/>
              <a:gd name="connsiteY141" fmla="*/ 82981 h 82981"/>
              <a:gd name="connsiteX142" fmla="*/ 532284 w 998441"/>
              <a:gd name="connsiteY142" fmla="*/ 73097 h 82981"/>
              <a:gd name="connsiteX143" fmla="*/ 541434 w 998441"/>
              <a:gd name="connsiteY143" fmla="*/ 70183 h 82981"/>
              <a:gd name="connsiteX144" fmla="*/ 546785 w 998441"/>
              <a:gd name="connsiteY144" fmla="*/ 62425 h 82981"/>
              <a:gd name="connsiteX145" fmla="*/ 548559 w 998441"/>
              <a:gd name="connsiteY145" fmla="*/ 51751 h 82981"/>
              <a:gd name="connsiteX146" fmla="*/ 546785 w 998441"/>
              <a:gd name="connsiteY146" fmla="*/ 41118 h 82981"/>
              <a:gd name="connsiteX147" fmla="*/ 541434 w 998441"/>
              <a:gd name="connsiteY147" fmla="*/ 33280 h 82981"/>
              <a:gd name="connsiteX148" fmla="*/ 532284 w 998441"/>
              <a:gd name="connsiteY148" fmla="*/ 30327 h 82981"/>
              <a:gd name="connsiteX149" fmla="*/ 523079 w 998441"/>
              <a:gd name="connsiteY149" fmla="*/ 33280 h 82981"/>
              <a:gd name="connsiteX150" fmla="*/ 517673 w 998441"/>
              <a:gd name="connsiteY150" fmla="*/ 41118 h 82981"/>
              <a:gd name="connsiteX151" fmla="*/ 515954 w 998441"/>
              <a:gd name="connsiteY151" fmla="*/ 51751 h 82981"/>
              <a:gd name="connsiteX152" fmla="*/ 517673 w 998441"/>
              <a:gd name="connsiteY152" fmla="*/ 62425 h 82981"/>
              <a:gd name="connsiteX153" fmla="*/ 523079 w 998441"/>
              <a:gd name="connsiteY153" fmla="*/ 70183 h 82981"/>
              <a:gd name="connsiteX154" fmla="*/ 532284 w 998441"/>
              <a:gd name="connsiteY154" fmla="*/ 73097 h 82981"/>
              <a:gd name="connsiteX155" fmla="*/ 582940 w 998441"/>
              <a:gd name="connsiteY155" fmla="*/ 45842 h 82981"/>
              <a:gd name="connsiteX156" fmla="*/ 582940 w 998441"/>
              <a:gd name="connsiteY156" fmla="*/ 81761 h 82981"/>
              <a:gd name="connsiteX157" fmla="*/ 571156 w 998441"/>
              <a:gd name="connsiteY157" fmla="*/ 81761 h 82981"/>
              <a:gd name="connsiteX158" fmla="*/ 571156 w 998441"/>
              <a:gd name="connsiteY158" fmla="*/ 21269 h 82981"/>
              <a:gd name="connsiteX159" fmla="*/ 582468 w 998441"/>
              <a:gd name="connsiteY159" fmla="*/ 21269 h 82981"/>
              <a:gd name="connsiteX160" fmla="*/ 582468 w 998441"/>
              <a:gd name="connsiteY160" fmla="*/ 31114 h 82981"/>
              <a:gd name="connsiteX161" fmla="*/ 583217 w 998441"/>
              <a:gd name="connsiteY161" fmla="*/ 31114 h 82981"/>
              <a:gd name="connsiteX162" fmla="*/ 589732 w 998441"/>
              <a:gd name="connsiteY162" fmla="*/ 23395 h 82981"/>
              <a:gd name="connsiteX163" fmla="*/ 601045 w 998441"/>
              <a:gd name="connsiteY163" fmla="*/ 20481 h 82981"/>
              <a:gd name="connsiteX164" fmla="*/ 611885 w 998441"/>
              <a:gd name="connsiteY164" fmla="*/ 23079 h 82981"/>
              <a:gd name="connsiteX165" fmla="*/ 619094 w 998441"/>
              <a:gd name="connsiteY165" fmla="*/ 30720 h 82981"/>
              <a:gd name="connsiteX166" fmla="*/ 621645 w 998441"/>
              <a:gd name="connsiteY166" fmla="*/ 43283 h 82981"/>
              <a:gd name="connsiteX167" fmla="*/ 621645 w 998441"/>
              <a:gd name="connsiteY167" fmla="*/ 81761 h 82981"/>
              <a:gd name="connsiteX168" fmla="*/ 609862 w 998441"/>
              <a:gd name="connsiteY168" fmla="*/ 81761 h 82981"/>
              <a:gd name="connsiteX169" fmla="*/ 609862 w 998441"/>
              <a:gd name="connsiteY169" fmla="*/ 44703 h 82981"/>
              <a:gd name="connsiteX170" fmla="*/ 606451 w 998441"/>
              <a:gd name="connsiteY170" fmla="*/ 34422 h 82981"/>
              <a:gd name="connsiteX171" fmla="*/ 597024 w 998441"/>
              <a:gd name="connsiteY171" fmla="*/ 30682 h 82981"/>
              <a:gd name="connsiteX172" fmla="*/ 589732 w 998441"/>
              <a:gd name="connsiteY172" fmla="*/ 32453 h 82981"/>
              <a:gd name="connsiteX173" fmla="*/ 584742 w 998441"/>
              <a:gd name="connsiteY173" fmla="*/ 37652 h 82981"/>
              <a:gd name="connsiteX174" fmla="*/ 582940 w 998441"/>
              <a:gd name="connsiteY174" fmla="*/ 45842 h 82981"/>
              <a:gd name="connsiteX175" fmla="*/ 707235 w 998441"/>
              <a:gd name="connsiteY175" fmla="*/ 36038 h 82981"/>
              <a:gd name="connsiteX176" fmla="*/ 696561 w 998441"/>
              <a:gd name="connsiteY176" fmla="*/ 37926 h 82981"/>
              <a:gd name="connsiteX177" fmla="*/ 694426 w 998441"/>
              <a:gd name="connsiteY177" fmla="*/ 34028 h 82981"/>
              <a:gd name="connsiteX178" fmla="*/ 690572 w 998441"/>
              <a:gd name="connsiteY178" fmla="*/ 30995 h 82981"/>
              <a:gd name="connsiteX179" fmla="*/ 684472 w 998441"/>
              <a:gd name="connsiteY179" fmla="*/ 29814 h 82981"/>
              <a:gd name="connsiteX180" fmla="*/ 676126 w 998441"/>
              <a:gd name="connsiteY180" fmla="*/ 32060 h 82981"/>
              <a:gd name="connsiteX181" fmla="*/ 672772 w 998441"/>
              <a:gd name="connsiteY181" fmla="*/ 37771 h 82981"/>
              <a:gd name="connsiteX182" fmla="*/ 675018 w 998441"/>
              <a:gd name="connsiteY182" fmla="*/ 42654 h 82981"/>
              <a:gd name="connsiteX183" fmla="*/ 682254 w 998441"/>
              <a:gd name="connsiteY183" fmla="*/ 45687 h 82981"/>
              <a:gd name="connsiteX184" fmla="*/ 691875 w 998441"/>
              <a:gd name="connsiteY184" fmla="*/ 47891 h 82981"/>
              <a:gd name="connsiteX185" fmla="*/ 704324 w 998441"/>
              <a:gd name="connsiteY185" fmla="*/ 53838 h 82981"/>
              <a:gd name="connsiteX186" fmla="*/ 708428 w 998441"/>
              <a:gd name="connsiteY186" fmla="*/ 64274 h 82981"/>
              <a:gd name="connsiteX187" fmla="*/ 705266 w 998441"/>
              <a:gd name="connsiteY187" fmla="*/ 73965 h 82981"/>
              <a:gd name="connsiteX188" fmla="*/ 696561 w 998441"/>
              <a:gd name="connsiteY188" fmla="*/ 80580 h 82981"/>
              <a:gd name="connsiteX189" fmla="*/ 683696 w 998441"/>
              <a:gd name="connsiteY189" fmla="*/ 82981 h 82981"/>
              <a:gd name="connsiteX190" fmla="*/ 667115 w 998441"/>
              <a:gd name="connsiteY190" fmla="*/ 78650 h 82981"/>
              <a:gd name="connsiteX191" fmla="*/ 659242 w 998441"/>
              <a:gd name="connsiteY191" fmla="*/ 66243 h 82981"/>
              <a:gd name="connsiteX192" fmla="*/ 670609 w 998441"/>
              <a:gd name="connsiteY192" fmla="*/ 64510 h 82981"/>
              <a:gd name="connsiteX193" fmla="*/ 674990 w 998441"/>
              <a:gd name="connsiteY193" fmla="*/ 71245 h 82981"/>
              <a:gd name="connsiteX194" fmla="*/ 683612 w 998441"/>
              <a:gd name="connsiteY194" fmla="*/ 73491 h 82981"/>
              <a:gd name="connsiteX195" fmla="*/ 692873 w 998441"/>
              <a:gd name="connsiteY195" fmla="*/ 71090 h 82981"/>
              <a:gd name="connsiteX196" fmla="*/ 696339 w 998441"/>
              <a:gd name="connsiteY196" fmla="*/ 65142 h 82981"/>
              <a:gd name="connsiteX197" fmla="*/ 694204 w 998441"/>
              <a:gd name="connsiteY197" fmla="*/ 60376 h 82981"/>
              <a:gd name="connsiteX198" fmla="*/ 687771 w 998441"/>
              <a:gd name="connsiteY198" fmla="*/ 57462 h 82981"/>
              <a:gd name="connsiteX199" fmla="*/ 677540 w 998441"/>
              <a:gd name="connsiteY199" fmla="*/ 55216 h 82981"/>
              <a:gd name="connsiteX200" fmla="*/ 665008 w 998441"/>
              <a:gd name="connsiteY200" fmla="*/ 49072 h 82981"/>
              <a:gd name="connsiteX201" fmla="*/ 660988 w 998441"/>
              <a:gd name="connsiteY201" fmla="*/ 38401 h 82981"/>
              <a:gd name="connsiteX202" fmla="*/ 663983 w 998441"/>
              <a:gd name="connsiteY202" fmla="*/ 29026 h 82981"/>
              <a:gd name="connsiteX203" fmla="*/ 672273 w 998441"/>
              <a:gd name="connsiteY203" fmla="*/ 22766 h 82981"/>
              <a:gd name="connsiteX204" fmla="*/ 684361 w 998441"/>
              <a:gd name="connsiteY204" fmla="*/ 20481 h 82981"/>
              <a:gd name="connsiteX205" fmla="*/ 699805 w 998441"/>
              <a:gd name="connsiteY205" fmla="*/ 24734 h 82981"/>
              <a:gd name="connsiteX206" fmla="*/ 707235 w 998441"/>
              <a:gd name="connsiteY206" fmla="*/ 36038 h 82981"/>
              <a:gd name="connsiteX207" fmla="*/ 757253 w 998441"/>
              <a:gd name="connsiteY207" fmla="*/ 56675 h 82981"/>
              <a:gd name="connsiteX208" fmla="*/ 757253 w 998441"/>
              <a:gd name="connsiteY208" fmla="*/ 21269 h 82981"/>
              <a:gd name="connsiteX209" fmla="*/ 769064 w 998441"/>
              <a:gd name="connsiteY209" fmla="*/ 21269 h 82981"/>
              <a:gd name="connsiteX210" fmla="*/ 769064 w 998441"/>
              <a:gd name="connsiteY210" fmla="*/ 81761 h 82981"/>
              <a:gd name="connsiteX211" fmla="*/ 757475 w 998441"/>
              <a:gd name="connsiteY211" fmla="*/ 81761 h 82981"/>
              <a:gd name="connsiteX212" fmla="*/ 757475 w 998441"/>
              <a:gd name="connsiteY212" fmla="*/ 71286 h 82981"/>
              <a:gd name="connsiteX213" fmla="*/ 756865 w 998441"/>
              <a:gd name="connsiteY213" fmla="*/ 71286 h 82981"/>
              <a:gd name="connsiteX214" fmla="*/ 750155 w 998441"/>
              <a:gd name="connsiteY214" fmla="*/ 79360 h 82981"/>
              <a:gd name="connsiteX215" fmla="*/ 738787 w 998441"/>
              <a:gd name="connsiteY215" fmla="*/ 82549 h 82981"/>
              <a:gd name="connsiteX216" fmla="*/ 728446 w 998441"/>
              <a:gd name="connsiteY216" fmla="*/ 79990 h 82981"/>
              <a:gd name="connsiteX217" fmla="*/ 721459 w 998441"/>
              <a:gd name="connsiteY217" fmla="*/ 72309 h 82981"/>
              <a:gd name="connsiteX218" fmla="*/ 718936 w 998441"/>
              <a:gd name="connsiteY218" fmla="*/ 59747 h 82981"/>
              <a:gd name="connsiteX219" fmla="*/ 718936 w 998441"/>
              <a:gd name="connsiteY219" fmla="*/ 21269 h 82981"/>
              <a:gd name="connsiteX220" fmla="*/ 730692 w 998441"/>
              <a:gd name="connsiteY220" fmla="*/ 21269 h 82981"/>
              <a:gd name="connsiteX221" fmla="*/ 730692 w 998441"/>
              <a:gd name="connsiteY221" fmla="*/ 58327 h 82981"/>
              <a:gd name="connsiteX222" fmla="*/ 734130 w 998441"/>
              <a:gd name="connsiteY222" fmla="*/ 68173 h 82981"/>
              <a:gd name="connsiteX223" fmla="*/ 743030 w 998441"/>
              <a:gd name="connsiteY223" fmla="*/ 71835 h 82981"/>
              <a:gd name="connsiteX224" fmla="*/ 749600 w 998441"/>
              <a:gd name="connsiteY224" fmla="*/ 70183 h 82981"/>
              <a:gd name="connsiteX225" fmla="*/ 755090 w 998441"/>
              <a:gd name="connsiteY225" fmla="*/ 65181 h 82981"/>
              <a:gd name="connsiteX226" fmla="*/ 757253 w 998441"/>
              <a:gd name="connsiteY226" fmla="*/ 56675 h 82981"/>
              <a:gd name="connsiteX227" fmla="*/ 783399 w 998441"/>
              <a:gd name="connsiteY227" fmla="*/ 81761 h 82981"/>
              <a:gd name="connsiteX228" fmla="*/ 783399 w 998441"/>
              <a:gd name="connsiteY228" fmla="*/ 1104 h 82981"/>
              <a:gd name="connsiteX229" fmla="*/ 795155 w 998441"/>
              <a:gd name="connsiteY229" fmla="*/ 1104 h 82981"/>
              <a:gd name="connsiteX230" fmla="*/ 795155 w 998441"/>
              <a:gd name="connsiteY230" fmla="*/ 31075 h 82981"/>
              <a:gd name="connsiteX231" fmla="*/ 795876 w 998441"/>
              <a:gd name="connsiteY231" fmla="*/ 31075 h 82981"/>
              <a:gd name="connsiteX232" fmla="*/ 798814 w 998441"/>
              <a:gd name="connsiteY232" fmla="*/ 26703 h 82981"/>
              <a:gd name="connsiteX233" fmla="*/ 804193 w 998441"/>
              <a:gd name="connsiteY233" fmla="*/ 22372 h 82981"/>
              <a:gd name="connsiteX234" fmla="*/ 813231 w 998441"/>
              <a:gd name="connsiteY234" fmla="*/ 20481 h 82981"/>
              <a:gd name="connsiteX235" fmla="*/ 826319 w 998441"/>
              <a:gd name="connsiteY235" fmla="*/ 24183 h 82981"/>
              <a:gd name="connsiteX236" fmla="*/ 835330 w 998441"/>
              <a:gd name="connsiteY236" fmla="*/ 34854 h 82981"/>
              <a:gd name="connsiteX237" fmla="*/ 838657 w 998441"/>
              <a:gd name="connsiteY237" fmla="*/ 51634 h 82981"/>
              <a:gd name="connsiteX238" fmla="*/ 835385 w 998441"/>
              <a:gd name="connsiteY238" fmla="*/ 68450 h 82981"/>
              <a:gd name="connsiteX239" fmla="*/ 826401 w 998441"/>
              <a:gd name="connsiteY239" fmla="*/ 79202 h 82981"/>
              <a:gd name="connsiteX240" fmla="*/ 813370 w 998441"/>
              <a:gd name="connsiteY240" fmla="*/ 82942 h 82981"/>
              <a:gd name="connsiteX241" fmla="*/ 804331 w 998441"/>
              <a:gd name="connsiteY241" fmla="*/ 81093 h 82981"/>
              <a:gd name="connsiteX242" fmla="*/ 798897 w 998441"/>
              <a:gd name="connsiteY242" fmla="*/ 76760 h 82981"/>
              <a:gd name="connsiteX243" fmla="*/ 795876 w 998441"/>
              <a:gd name="connsiteY243" fmla="*/ 72348 h 82981"/>
              <a:gd name="connsiteX244" fmla="*/ 794877 w 998441"/>
              <a:gd name="connsiteY244" fmla="*/ 72348 h 82981"/>
              <a:gd name="connsiteX245" fmla="*/ 794877 w 998441"/>
              <a:gd name="connsiteY245" fmla="*/ 81761 h 82981"/>
              <a:gd name="connsiteX246" fmla="*/ 783399 w 998441"/>
              <a:gd name="connsiteY246" fmla="*/ 81761 h 82981"/>
              <a:gd name="connsiteX247" fmla="*/ 794933 w 998441"/>
              <a:gd name="connsiteY247" fmla="*/ 51515 h 82981"/>
              <a:gd name="connsiteX248" fmla="*/ 796790 w 998441"/>
              <a:gd name="connsiteY248" fmla="*/ 62700 h 82981"/>
              <a:gd name="connsiteX249" fmla="*/ 802141 w 998441"/>
              <a:gd name="connsiteY249" fmla="*/ 70222 h 82981"/>
              <a:gd name="connsiteX250" fmla="*/ 810709 w 998441"/>
              <a:gd name="connsiteY250" fmla="*/ 72900 h 82981"/>
              <a:gd name="connsiteX251" fmla="*/ 819553 w 998441"/>
              <a:gd name="connsiteY251" fmla="*/ 70103 h 82981"/>
              <a:gd name="connsiteX252" fmla="*/ 824905 w 998441"/>
              <a:gd name="connsiteY252" fmla="*/ 62425 h 82981"/>
              <a:gd name="connsiteX253" fmla="*/ 826762 w 998441"/>
              <a:gd name="connsiteY253" fmla="*/ 51515 h 82981"/>
              <a:gd name="connsiteX254" fmla="*/ 824932 w 998441"/>
              <a:gd name="connsiteY254" fmla="*/ 40763 h 82981"/>
              <a:gd name="connsiteX255" fmla="*/ 819581 w 998441"/>
              <a:gd name="connsiteY255" fmla="*/ 33241 h 82981"/>
              <a:gd name="connsiteX256" fmla="*/ 810709 w 998441"/>
              <a:gd name="connsiteY256" fmla="*/ 30485 h 82981"/>
              <a:gd name="connsiteX257" fmla="*/ 802058 w 998441"/>
              <a:gd name="connsiteY257" fmla="*/ 33122 h 82981"/>
              <a:gd name="connsiteX258" fmla="*/ 796735 w 998441"/>
              <a:gd name="connsiteY258" fmla="*/ 40488 h 82981"/>
              <a:gd name="connsiteX259" fmla="*/ 794933 w 998441"/>
              <a:gd name="connsiteY259" fmla="*/ 51515 h 82981"/>
              <a:gd name="connsiteX260" fmla="*/ 894746 w 998441"/>
              <a:gd name="connsiteY260" fmla="*/ 36038 h 82981"/>
              <a:gd name="connsiteX261" fmla="*/ 884071 w 998441"/>
              <a:gd name="connsiteY261" fmla="*/ 37926 h 82981"/>
              <a:gd name="connsiteX262" fmla="*/ 881964 w 998441"/>
              <a:gd name="connsiteY262" fmla="*/ 34028 h 82981"/>
              <a:gd name="connsiteX263" fmla="*/ 878111 w 998441"/>
              <a:gd name="connsiteY263" fmla="*/ 30995 h 82981"/>
              <a:gd name="connsiteX264" fmla="*/ 871983 w 998441"/>
              <a:gd name="connsiteY264" fmla="*/ 29814 h 82981"/>
              <a:gd name="connsiteX265" fmla="*/ 863638 w 998441"/>
              <a:gd name="connsiteY265" fmla="*/ 32060 h 82981"/>
              <a:gd name="connsiteX266" fmla="*/ 860283 w 998441"/>
              <a:gd name="connsiteY266" fmla="*/ 37771 h 82981"/>
              <a:gd name="connsiteX267" fmla="*/ 862528 w 998441"/>
              <a:gd name="connsiteY267" fmla="*/ 42654 h 82981"/>
              <a:gd name="connsiteX268" fmla="*/ 869793 w 998441"/>
              <a:gd name="connsiteY268" fmla="*/ 45687 h 82981"/>
              <a:gd name="connsiteX269" fmla="*/ 879386 w 998441"/>
              <a:gd name="connsiteY269" fmla="*/ 47891 h 82981"/>
              <a:gd name="connsiteX270" fmla="*/ 891835 w 998441"/>
              <a:gd name="connsiteY270" fmla="*/ 53838 h 82981"/>
              <a:gd name="connsiteX271" fmla="*/ 895938 w 998441"/>
              <a:gd name="connsiteY271" fmla="*/ 64274 h 82981"/>
              <a:gd name="connsiteX272" fmla="*/ 892778 w 998441"/>
              <a:gd name="connsiteY272" fmla="*/ 73965 h 82981"/>
              <a:gd name="connsiteX273" fmla="*/ 884071 w 998441"/>
              <a:gd name="connsiteY273" fmla="*/ 80580 h 82981"/>
              <a:gd name="connsiteX274" fmla="*/ 871207 w 998441"/>
              <a:gd name="connsiteY274" fmla="*/ 82981 h 82981"/>
              <a:gd name="connsiteX275" fmla="*/ 854627 w 998441"/>
              <a:gd name="connsiteY275" fmla="*/ 78650 h 82981"/>
              <a:gd name="connsiteX276" fmla="*/ 846752 w 998441"/>
              <a:gd name="connsiteY276" fmla="*/ 66243 h 82981"/>
              <a:gd name="connsiteX277" fmla="*/ 858120 w 998441"/>
              <a:gd name="connsiteY277" fmla="*/ 64510 h 82981"/>
              <a:gd name="connsiteX278" fmla="*/ 862501 w 998441"/>
              <a:gd name="connsiteY278" fmla="*/ 71245 h 82981"/>
              <a:gd name="connsiteX279" fmla="*/ 871124 w 998441"/>
              <a:gd name="connsiteY279" fmla="*/ 73491 h 82981"/>
              <a:gd name="connsiteX280" fmla="*/ 880384 w 998441"/>
              <a:gd name="connsiteY280" fmla="*/ 71090 h 82981"/>
              <a:gd name="connsiteX281" fmla="*/ 883850 w 998441"/>
              <a:gd name="connsiteY281" fmla="*/ 65142 h 82981"/>
              <a:gd name="connsiteX282" fmla="*/ 881715 w 998441"/>
              <a:gd name="connsiteY282" fmla="*/ 60376 h 82981"/>
              <a:gd name="connsiteX283" fmla="*/ 875310 w 998441"/>
              <a:gd name="connsiteY283" fmla="*/ 57462 h 82981"/>
              <a:gd name="connsiteX284" fmla="*/ 865052 w 998441"/>
              <a:gd name="connsiteY284" fmla="*/ 55216 h 82981"/>
              <a:gd name="connsiteX285" fmla="*/ 852547 w 998441"/>
              <a:gd name="connsiteY285" fmla="*/ 49072 h 82981"/>
              <a:gd name="connsiteX286" fmla="*/ 848527 w 998441"/>
              <a:gd name="connsiteY286" fmla="*/ 38401 h 82981"/>
              <a:gd name="connsiteX287" fmla="*/ 851521 w 998441"/>
              <a:gd name="connsiteY287" fmla="*/ 29026 h 82981"/>
              <a:gd name="connsiteX288" fmla="*/ 859783 w 998441"/>
              <a:gd name="connsiteY288" fmla="*/ 22766 h 82981"/>
              <a:gd name="connsiteX289" fmla="*/ 871872 w 998441"/>
              <a:gd name="connsiteY289" fmla="*/ 20481 h 82981"/>
              <a:gd name="connsiteX290" fmla="*/ 887316 w 998441"/>
              <a:gd name="connsiteY290" fmla="*/ 24734 h 82981"/>
              <a:gd name="connsiteX291" fmla="*/ 894746 w 998441"/>
              <a:gd name="connsiteY291" fmla="*/ 36038 h 82981"/>
              <a:gd name="connsiteX292" fmla="*/ 932509 w 998441"/>
              <a:gd name="connsiteY292" fmla="*/ 82981 h 82981"/>
              <a:gd name="connsiteX293" fmla="*/ 917121 w 998441"/>
              <a:gd name="connsiteY293" fmla="*/ 79161 h 82981"/>
              <a:gd name="connsiteX294" fmla="*/ 907195 w 998441"/>
              <a:gd name="connsiteY294" fmla="*/ 68331 h 82981"/>
              <a:gd name="connsiteX295" fmla="*/ 903729 w 998441"/>
              <a:gd name="connsiteY295" fmla="*/ 51909 h 82981"/>
              <a:gd name="connsiteX296" fmla="*/ 907195 w 998441"/>
              <a:gd name="connsiteY296" fmla="*/ 35525 h 82981"/>
              <a:gd name="connsiteX297" fmla="*/ 916955 w 998441"/>
              <a:gd name="connsiteY297" fmla="*/ 24457 h 82981"/>
              <a:gd name="connsiteX298" fmla="*/ 931677 w 998441"/>
              <a:gd name="connsiteY298" fmla="*/ 20481 h 82981"/>
              <a:gd name="connsiteX299" fmla="*/ 941603 w 998441"/>
              <a:gd name="connsiteY299" fmla="*/ 22175 h 82981"/>
              <a:gd name="connsiteX300" fmla="*/ 950254 w 998441"/>
              <a:gd name="connsiteY300" fmla="*/ 27490 h 82981"/>
              <a:gd name="connsiteX301" fmla="*/ 956270 w 998441"/>
              <a:gd name="connsiteY301" fmla="*/ 36903 h 82981"/>
              <a:gd name="connsiteX302" fmla="*/ 958461 w 998441"/>
              <a:gd name="connsiteY302" fmla="*/ 50886 h 82981"/>
              <a:gd name="connsiteX303" fmla="*/ 958461 w 998441"/>
              <a:gd name="connsiteY303" fmla="*/ 55058 h 82981"/>
              <a:gd name="connsiteX304" fmla="*/ 910383 w 998441"/>
              <a:gd name="connsiteY304" fmla="*/ 55058 h 82981"/>
              <a:gd name="connsiteX305" fmla="*/ 910383 w 998441"/>
              <a:gd name="connsiteY305" fmla="*/ 46239 h 82981"/>
              <a:gd name="connsiteX306" fmla="*/ 946927 w 998441"/>
              <a:gd name="connsiteY306" fmla="*/ 46239 h 82981"/>
              <a:gd name="connsiteX307" fmla="*/ 945041 w 998441"/>
              <a:gd name="connsiteY307" fmla="*/ 38007 h 82981"/>
              <a:gd name="connsiteX308" fmla="*/ 939718 w 998441"/>
              <a:gd name="connsiteY308" fmla="*/ 32295 h 82981"/>
              <a:gd name="connsiteX309" fmla="*/ 931760 w 998441"/>
              <a:gd name="connsiteY309" fmla="*/ 30208 h 82981"/>
              <a:gd name="connsiteX310" fmla="*/ 923110 w 998441"/>
              <a:gd name="connsiteY310" fmla="*/ 32650 h 82981"/>
              <a:gd name="connsiteX311" fmla="*/ 917426 w 998441"/>
              <a:gd name="connsiteY311" fmla="*/ 38952 h 82981"/>
              <a:gd name="connsiteX312" fmla="*/ 915457 w 998441"/>
              <a:gd name="connsiteY312" fmla="*/ 47339 h 82981"/>
              <a:gd name="connsiteX313" fmla="*/ 915457 w 998441"/>
              <a:gd name="connsiteY313" fmla="*/ 54232 h 82981"/>
              <a:gd name="connsiteX314" fmla="*/ 917592 w 998441"/>
              <a:gd name="connsiteY314" fmla="*/ 64552 h 82981"/>
              <a:gd name="connsiteX315" fmla="*/ 923609 w 998441"/>
              <a:gd name="connsiteY315" fmla="*/ 71048 h 82981"/>
              <a:gd name="connsiteX316" fmla="*/ 932647 w 998441"/>
              <a:gd name="connsiteY316" fmla="*/ 73255 h 82981"/>
              <a:gd name="connsiteX317" fmla="*/ 938747 w 998441"/>
              <a:gd name="connsiteY317" fmla="*/ 72309 h 82981"/>
              <a:gd name="connsiteX318" fmla="*/ 943517 w 998441"/>
              <a:gd name="connsiteY318" fmla="*/ 69396 h 82981"/>
              <a:gd name="connsiteX319" fmla="*/ 946566 w 998441"/>
              <a:gd name="connsiteY319" fmla="*/ 64629 h 82981"/>
              <a:gd name="connsiteX320" fmla="*/ 957712 w 998441"/>
              <a:gd name="connsiteY320" fmla="*/ 66637 h 82981"/>
              <a:gd name="connsiteX321" fmla="*/ 952915 w 998441"/>
              <a:gd name="connsiteY321" fmla="*/ 75262 h 82981"/>
              <a:gd name="connsiteX322" fmla="*/ 944292 w 998441"/>
              <a:gd name="connsiteY322" fmla="*/ 80974 h 82981"/>
              <a:gd name="connsiteX323" fmla="*/ 932509 w 998441"/>
              <a:gd name="connsiteY323" fmla="*/ 82981 h 82981"/>
              <a:gd name="connsiteX324" fmla="*/ 997332 w 998441"/>
              <a:gd name="connsiteY324" fmla="*/ 21269 h 82981"/>
              <a:gd name="connsiteX325" fmla="*/ 997332 w 998441"/>
              <a:gd name="connsiteY325" fmla="*/ 30720 h 82981"/>
              <a:gd name="connsiteX326" fmla="*/ 964283 w 998441"/>
              <a:gd name="connsiteY326" fmla="*/ 30720 h 82981"/>
              <a:gd name="connsiteX327" fmla="*/ 964283 w 998441"/>
              <a:gd name="connsiteY327" fmla="*/ 21269 h 82981"/>
              <a:gd name="connsiteX328" fmla="*/ 997332 w 998441"/>
              <a:gd name="connsiteY328" fmla="*/ 21269 h 82981"/>
              <a:gd name="connsiteX329" fmla="*/ 973155 w 998441"/>
              <a:gd name="connsiteY329" fmla="*/ 6776 h 82981"/>
              <a:gd name="connsiteX330" fmla="*/ 984939 w 998441"/>
              <a:gd name="connsiteY330" fmla="*/ 6776 h 82981"/>
              <a:gd name="connsiteX331" fmla="*/ 984939 w 998441"/>
              <a:gd name="connsiteY331" fmla="*/ 64000 h 82981"/>
              <a:gd name="connsiteX332" fmla="*/ 985965 w 998441"/>
              <a:gd name="connsiteY332" fmla="*/ 69160 h 82981"/>
              <a:gd name="connsiteX333" fmla="*/ 988598 w 998441"/>
              <a:gd name="connsiteY333" fmla="*/ 71483 h 82981"/>
              <a:gd name="connsiteX334" fmla="*/ 992175 w 998441"/>
              <a:gd name="connsiteY334" fmla="*/ 72074 h 82981"/>
              <a:gd name="connsiteX335" fmla="*/ 994671 w 998441"/>
              <a:gd name="connsiteY335" fmla="*/ 71877 h 82981"/>
              <a:gd name="connsiteX336" fmla="*/ 996306 w 998441"/>
              <a:gd name="connsiteY336" fmla="*/ 71561 h 82981"/>
              <a:gd name="connsiteX337" fmla="*/ 998441 w 998441"/>
              <a:gd name="connsiteY337" fmla="*/ 81290 h 82981"/>
              <a:gd name="connsiteX338" fmla="*/ 995530 w 998441"/>
              <a:gd name="connsiteY338" fmla="*/ 82077 h 82981"/>
              <a:gd name="connsiteX339" fmla="*/ 990789 w 998441"/>
              <a:gd name="connsiteY339" fmla="*/ 82549 h 82981"/>
              <a:gd name="connsiteX340" fmla="*/ 982139 w 998441"/>
              <a:gd name="connsiteY340" fmla="*/ 80896 h 82981"/>
              <a:gd name="connsiteX341" fmla="*/ 975623 w 998441"/>
              <a:gd name="connsiteY341" fmla="*/ 75540 h 82981"/>
              <a:gd name="connsiteX342" fmla="*/ 973155 w 998441"/>
              <a:gd name="connsiteY342" fmla="*/ 66440 h 82981"/>
              <a:gd name="connsiteX343" fmla="*/ 973155 w 998441"/>
              <a:gd name="connsiteY343" fmla="*/ 6776 h 8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998441" h="82981">
                <a:moveTo>
                  <a:pt x="0" y="81761"/>
                </a:moveTo>
                <a:lnTo>
                  <a:pt x="0" y="1104"/>
                </a:lnTo>
                <a:lnTo>
                  <a:pt x="28752" y="1104"/>
                </a:lnTo>
                <a:cubicBezTo>
                  <a:pt x="35018" y="1104"/>
                  <a:pt x="40203" y="2179"/>
                  <a:pt x="44306" y="4334"/>
                </a:cubicBezTo>
                <a:cubicBezTo>
                  <a:pt x="48465" y="6485"/>
                  <a:pt x="51571" y="9466"/>
                  <a:pt x="53595" y="13272"/>
                </a:cubicBezTo>
                <a:cubicBezTo>
                  <a:pt x="55646" y="17054"/>
                  <a:pt x="56672" y="21427"/>
                  <a:pt x="56672" y="26387"/>
                </a:cubicBezTo>
                <a:cubicBezTo>
                  <a:pt x="56672" y="31325"/>
                  <a:pt x="55646" y="35670"/>
                  <a:pt x="53567" y="39424"/>
                </a:cubicBezTo>
                <a:cubicBezTo>
                  <a:pt x="51515" y="43153"/>
                  <a:pt x="48410" y="46053"/>
                  <a:pt x="44279" y="48127"/>
                </a:cubicBezTo>
                <a:cubicBezTo>
                  <a:pt x="40148" y="50201"/>
                  <a:pt x="34963" y="51238"/>
                  <a:pt x="28724" y="51238"/>
                </a:cubicBezTo>
                <a:lnTo>
                  <a:pt x="6932" y="51238"/>
                </a:lnTo>
                <a:lnTo>
                  <a:pt x="6932" y="40763"/>
                </a:lnTo>
                <a:lnTo>
                  <a:pt x="27615" y="40763"/>
                </a:lnTo>
                <a:cubicBezTo>
                  <a:pt x="31552" y="40763"/>
                  <a:pt x="34769" y="40197"/>
                  <a:pt x="37236" y="39069"/>
                </a:cubicBezTo>
                <a:cubicBezTo>
                  <a:pt x="39704" y="37940"/>
                  <a:pt x="41534" y="36299"/>
                  <a:pt x="42698" y="34147"/>
                </a:cubicBezTo>
                <a:cubicBezTo>
                  <a:pt x="43863" y="31993"/>
                  <a:pt x="44417" y="29406"/>
                  <a:pt x="44417" y="26387"/>
                </a:cubicBezTo>
                <a:cubicBezTo>
                  <a:pt x="44417" y="23343"/>
                  <a:pt x="43835" y="20703"/>
                  <a:pt x="42670" y="18471"/>
                </a:cubicBezTo>
                <a:cubicBezTo>
                  <a:pt x="41506" y="16239"/>
                  <a:pt x="39676" y="14534"/>
                  <a:pt x="37181" y="13353"/>
                </a:cubicBezTo>
                <a:cubicBezTo>
                  <a:pt x="34713" y="12144"/>
                  <a:pt x="31469" y="11540"/>
                  <a:pt x="27449" y="11540"/>
                </a:cubicBezTo>
                <a:lnTo>
                  <a:pt x="12172" y="11540"/>
                </a:lnTo>
                <a:lnTo>
                  <a:pt x="12172" y="81761"/>
                </a:lnTo>
                <a:lnTo>
                  <a:pt x="0" y="81761"/>
                </a:lnTo>
                <a:close/>
                <a:moveTo>
                  <a:pt x="39815" y="45371"/>
                </a:moveTo>
                <a:lnTo>
                  <a:pt x="59750" y="81761"/>
                </a:lnTo>
                <a:lnTo>
                  <a:pt x="45887" y="81761"/>
                </a:lnTo>
                <a:lnTo>
                  <a:pt x="26340" y="45371"/>
                </a:lnTo>
                <a:lnTo>
                  <a:pt x="39815" y="45371"/>
                </a:lnTo>
                <a:close/>
                <a:moveTo>
                  <a:pt x="106412" y="56675"/>
                </a:moveTo>
                <a:lnTo>
                  <a:pt x="106412" y="21269"/>
                </a:lnTo>
                <a:lnTo>
                  <a:pt x="118224" y="21269"/>
                </a:lnTo>
                <a:lnTo>
                  <a:pt x="118224" y="81761"/>
                </a:lnTo>
                <a:lnTo>
                  <a:pt x="106662" y="81761"/>
                </a:lnTo>
                <a:lnTo>
                  <a:pt x="106662" y="71286"/>
                </a:lnTo>
                <a:lnTo>
                  <a:pt x="106025" y="71286"/>
                </a:lnTo>
                <a:cubicBezTo>
                  <a:pt x="104638" y="74514"/>
                  <a:pt x="102392" y="77206"/>
                  <a:pt x="99343" y="79360"/>
                </a:cubicBezTo>
                <a:cubicBezTo>
                  <a:pt x="96293" y="81487"/>
                  <a:pt x="92494" y="82549"/>
                  <a:pt x="87947" y="82549"/>
                </a:cubicBezTo>
                <a:cubicBezTo>
                  <a:pt x="84065" y="82549"/>
                  <a:pt x="80627" y="81695"/>
                  <a:pt x="77633" y="79990"/>
                </a:cubicBezTo>
                <a:cubicBezTo>
                  <a:pt x="74666" y="78257"/>
                  <a:pt x="72337" y="75695"/>
                  <a:pt x="70618" y="72309"/>
                </a:cubicBezTo>
                <a:cubicBezTo>
                  <a:pt x="68955" y="68921"/>
                  <a:pt x="68095" y="64735"/>
                  <a:pt x="68095" y="59747"/>
                </a:cubicBezTo>
                <a:lnTo>
                  <a:pt x="68095" y="21269"/>
                </a:lnTo>
                <a:lnTo>
                  <a:pt x="79879" y="21269"/>
                </a:lnTo>
                <a:lnTo>
                  <a:pt x="79879" y="58327"/>
                </a:lnTo>
                <a:cubicBezTo>
                  <a:pt x="79879" y="62450"/>
                  <a:pt x="81016" y="65733"/>
                  <a:pt x="83317" y="68173"/>
                </a:cubicBezTo>
                <a:cubicBezTo>
                  <a:pt x="85590" y="70615"/>
                  <a:pt x="88557" y="71835"/>
                  <a:pt x="92217" y="71835"/>
                </a:cubicBezTo>
                <a:cubicBezTo>
                  <a:pt x="94407" y="71835"/>
                  <a:pt x="96598" y="71286"/>
                  <a:pt x="98788" y="70183"/>
                </a:cubicBezTo>
                <a:cubicBezTo>
                  <a:pt x="100978" y="69079"/>
                  <a:pt x="102808" y="67413"/>
                  <a:pt x="104250" y="65181"/>
                </a:cubicBezTo>
                <a:cubicBezTo>
                  <a:pt x="105719" y="62949"/>
                  <a:pt x="106440" y="60113"/>
                  <a:pt x="106412" y="56675"/>
                </a:cubicBezTo>
                <a:close/>
                <a:moveTo>
                  <a:pt x="143399" y="45842"/>
                </a:moveTo>
                <a:lnTo>
                  <a:pt x="143399" y="81761"/>
                </a:lnTo>
                <a:lnTo>
                  <a:pt x="131616" y="81761"/>
                </a:lnTo>
                <a:lnTo>
                  <a:pt x="131616" y="21269"/>
                </a:lnTo>
                <a:lnTo>
                  <a:pt x="142928" y="21269"/>
                </a:lnTo>
                <a:lnTo>
                  <a:pt x="142928" y="31114"/>
                </a:lnTo>
                <a:lnTo>
                  <a:pt x="143676" y="31114"/>
                </a:lnTo>
                <a:cubicBezTo>
                  <a:pt x="145063" y="27912"/>
                  <a:pt x="147253" y="25339"/>
                  <a:pt x="150220" y="23395"/>
                </a:cubicBezTo>
                <a:cubicBezTo>
                  <a:pt x="153214" y="21452"/>
                  <a:pt x="156957" y="20481"/>
                  <a:pt x="161504" y="20481"/>
                </a:cubicBezTo>
                <a:cubicBezTo>
                  <a:pt x="165635" y="20481"/>
                  <a:pt x="169240" y="21346"/>
                  <a:pt x="172345" y="23079"/>
                </a:cubicBezTo>
                <a:cubicBezTo>
                  <a:pt x="175450" y="24787"/>
                  <a:pt x="177835" y="27332"/>
                  <a:pt x="179554" y="30720"/>
                </a:cubicBezTo>
                <a:cubicBezTo>
                  <a:pt x="181245" y="34106"/>
                  <a:pt x="182105" y="38295"/>
                  <a:pt x="182105" y="43283"/>
                </a:cubicBezTo>
                <a:lnTo>
                  <a:pt x="182105" y="81761"/>
                </a:lnTo>
                <a:lnTo>
                  <a:pt x="170321" y="81761"/>
                </a:lnTo>
                <a:lnTo>
                  <a:pt x="170321" y="44703"/>
                </a:lnTo>
                <a:cubicBezTo>
                  <a:pt x="170321" y="40316"/>
                  <a:pt x="169184" y="36890"/>
                  <a:pt x="166911" y="34422"/>
                </a:cubicBezTo>
                <a:cubicBezTo>
                  <a:pt x="164609" y="31929"/>
                  <a:pt x="161477" y="30682"/>
                  <a:pt x="157484" y="30682"/>
                </a:cubicBezTo>
                <a:cubicBezTo>
                  <a:pt x="154767" y="30682"/>
                  <a:pt x="152327" y="31272"/>
                  <a:pt x="150220" y="32453"/>
                </a:cubicBezTo>
                <a:cubicBezTo>
                  <a:pt x="148112" y="33634"/>
                  <a:pt x="146449" y="35367"/>
                  <a:pt x="145201" y="37652"/>
                </a:cubicBezTo>
                <a:cubicBezTo>
                  <a:pt x="144009" y="39909"/>
                  <a:pt x="143399" y="42640"/>
                  <a:pt x="143399" y="45842"/>
                </a:cubicBezTo>
                <a:close/>
                <a:moveTo>
                  <a:pt x="293369" y="41434"/>
                </a:moveTo>
                <a:cubicBezTo>
                  <a:pt x="293369" y="50046"/>
                  <a:pt x="291816" y="57448"/>
                  <a:pt x="288656" y="63645"/>
                </a:cubicBezTo>
                <a:cubicBezTo>
                  <a:pt x="285495" y="69814"/>
                  <a:pt x="281197" y="74566"/>
                  <a:pt x="275708" y="77902"/>
                </a:cubicBezTo>
                <a:cubicBezTo>
                  <a:pt x="270246" y="81210"/>
                  <a:pt x="264035" y="82865"/>
                  <a:pt x="257076" y="82865"/>
                </a:cubicBezTo>
                <a:cubicBezTo>
                  <a:pt x="250089" y="82865"/>
                  <a:pt x="243850" y="81210"/>
                  <a:pt x="238361" y="77902"/>
                </a:cubicBezTo>
                <a:cubicBezTo>
                  <a:pt x="232898" y="74566"/>
                  <a:pt x="228601" y="69803"/>
                  <a:pt x="225440" y="63606"/>
                </a:cubicBezTo>
                <a:cubicBezTo>
                  <a:pt x="222307" y="57410"/>
                  <a:pt x="220727" y="50018"/>
                  <a:pt x="220727" y="41434"/>
                </a:cubicBezTo>
                <a:cubicBezTo>
                  <a:pt x="220727" y="32819"/>
                  <a:pt x="222307" y="25430"/>
                  <a:pt x="225440" y="19259"/>
                </a:cubicBezTo>
                <a:cubicBezTo>
                  <a:pt x="228601" y="13065"/>
                  <a:pt x="232898" y="8312"/>
                  <a:pt x="238361" y="5002"/>
                </a:cubicBezTo>
                <a:cubicBezTo>
                  <a:pt x="243850" y="1669"/>
                  <a:pt x="250089" y="0"/>
                  <a:pt x="257076" y="0"/>
                </a:cubicBezTo>
                <a:cubicBezTo>
                  <a:pt x="264035" y="0"/>
                  <a:pt x="270246" y="1669"/>
                  <a:pt x="275708" y="5002"/>
                </a:cubicBezTo>
                <a:cubicBezTo>
                  <a:pt x="281197" y="8312"/>
                  <a:pt x="285495" y="13065"/>
                  <a:pt x="288656" y="19259"/>
                </a:cubicBezTo>
                <a:cubicBezTo>
                  <a:pt x="291816" y="25430"/>
                  <a:pt x="293369" y="32819"/>
                  <a:pt x="293369" y="41434"/>
                </a:cubicBezTo>
                <a:close/>
                <a:moveTo>
                  <a:pt x="281336" y="41434"/>
                </a:moveTo>
                <a:cubicBezTo>
                  <a:pt x="281336" y="34868"/>
                  <a:pt x="280255" y="29342"/>
                  <a:pt x="278148" y="24851"/>
                </a:cubicBezTo>
                <a:cubicBezTo>
                  <a:pt x="276040" y="20337"/>
                  <a:pt x="273157" y="16924"/>
                  <a:pt x="269469" y="14612"/>
                </a:cubicBezTo>
                <a:cubicBezTo>
                  <a:pt x="265837" y="12274"/>
                  <a:pt x="261678" y="11107"/>
                  <a:pt x="257076" y="11107"/>
                </a:cubicBezTo>
                <a:cubicBezTo>
                  <a:pt x="252418" y="11107"/>
                  <a:pt x="248287" y="12274"/>
                  <a:pt x="244627" y="14612"/>
                </a:cubicBezTo>
                <a:cubicBezTo>
                  <a:pt x="240967" y="16924"/>
                  <a:pt x="238083" y="20337"/>
                  <a:pt x="235949" y="24851"/>
                </a:cubicBezTo>
                <a:cubicBezTo>
                  <a:pt x="233869" y="29342"/>
                  <a:pt x="232816" y="34868"/>
                  <a:pt x="232816" y="41434"/>
                </a:cubicBezTo>
                <a:cubicBezTo>
                  <a:pt x="232816" y="47997"/>
                  <a:pt x="233869" y="53536"/>
                  <a:pt x="235949" y="58053"/>
                </a:cubicBezTo>
                <a:cubicBezTo>
                  <a:pt x="238083" y="62542"/>
                  <a:pt x="240967" y="65955"/>
                  <a:pt x="244627" y="68292"/>
                </a:cubicBezTo>
                <a:cubicBezTo>
                  <a:pt x="248287" y="70602"/>
                  <a:pt x="252418" y="71758"/>
                  <a:pt x="257076" y="71758"/>
                </a:cubicBezTo>
                <a:cubicBezTo>
                  <a:pt x="261678" y="71758"/>
                  <a:pt x="265837" y="70602"/>
                  <a:pt x="269469" y="68292"/>
                </a:cubicBezTo>
                <a:cubicBezTo>
                  <a:pt x="273157" y="65955"/>
                  <a:pt x="276040" y="62542"/>
                  <a:pt x="278148" y="58053"/>
                </a:cubicBezTo>
                <a:cubicBezTo>
                  <a:pt x="280255" y="53536"/>
                  <a:pt x="281336" y="47997"/>
                  <a:pt x="281336" y="41434"/>
                </a:cubicBezTo>
                <a:close/>
                <a:moveTo>
                  <a:pt x="332213" y="81761"/>
                </a:moveTo>
                <a:lnTo>
                  <a:pt x="306123" y="81761"/>
                </a:lnTo>
                <a:lnTo>
                  <a:pt x="306123" y="1104"/>
                </a:lnTo>
                <a:lnTo>
                  <a:pt x="333045" y="1104"/>
                </a:lnTo>
                <a:cubicBezTo>
                  <a:pt x="340947" y="1104"/>
                  <a:pt x="347740" y="2717"/>
                  <a:pt x="353424" y="5947"/>
                </a:cubicBezTo>
                <a:cubicBezTo>
                  <a:pt x="359080" y="9152"/>
                  <a:pt x="363433" y="13758"/>
                  <a:pt x="366455" y="19771"/>
                </a:cubicBezTo>
                <a:cubicBezTo>
                  <a:pt x="369505" y="25757"/>
                  <a:pt x="371030" y="32939"/>
                  <a:pt x="371030" y="41315"/>
                </a:cubicBezTo>
                <a:cubicBezTo>
                  <a:pt x="371030" y="49716"/>
                  <a:pt x="369477" y="56935"/>
                  <a:pt x="366399" y="62974"/>
                </a:cubicBezTo>
                <a:cubicBezTo>
                  <a:pt x="363377" y="69013"/>
                  <a:pt x="358941" y="73663"/>
                  <a:pt x="353174" y="76918"/>
                </a:cubicBezTo>
                <a:cubicBezTo>
                  <a:pt x="347407" y="80148"/>
                  <a:pt x="340420" y="81761"/>
                  <a:pt x="332213" y="81761"/>
                </a:cubicBezTo>
                <a:close/>
                <a:moveTo>
                  <a:pt x="318295" y="71128"/>
                </a:moveTo>
                <a:lnTo>
                  <a:pt x="331548" y="71128"/>
                </a:lnTo>
                <a:cubicBezTo>
                  <a:pt x="337703" y="71128"/>
                  <a:pt x="342804" y="69972"/>
                  <a:pt x="346880" y="67663"/>
                </a:cubicBezTo>
                <a:cubicBezTo>
                  <a:pt x="350956" y="65325"/>
                  <a:pt x="353978" y="61951"/>
                  <a:pt x="356002" y="57540"/>
                </a:cubicBezTo>
                <a:cubicBezTo>
                  <a:pt x="358026" y="53104"/>
                  <a:pt x="359052" y="47694"/>
                  <a:pt x="359052" y="41315"/>
                </a:cubicBezTo>
                <a:cubicBezTo>
                  <a:pt x="359052" y="34988"/>
                  <a:pt x="358026" y="29617"/>
                  <a:pt x="356002" y="25206"/>
                </a:cubicBezTo>
                <a:cubicBezTo>
                  <a:pt x="354006" y="20795"/>
                  <a:pt x="351039" y="17448"/>
                  <a:pt x="347074" y="15163"/>
                </a:cubicBezTo>
                <a:cubicBezTo>
                  <a:pt x="343109" y="12879"/>
                  <a:pt x="338174" y="11736"/>
                  <a:pt x="332296" y="11736"/>
                </a:cubicBezTo>
                <a:lnTo>
                  <a:pt x="318295" y="11736"/>
                </a:lnTo>
                <a:lnTo>
                  <a:pt x="318295" y="71128"/>
                </a:lnTo>
                <a:close/>
                <a:moveTo>
                  <a:pt x="383700" y="1104"/>
                </a:moveTo>
                <a:lnTo>
                  <a:pt x="398478" y="1104"/>
                </a:lnTo>
                <a:lnTo>
                  <a:pt x="424153" y="63803"/>
                </a:lnTo>
                <a:lnTo>
                  <a:pt x="425095" y="63803"/>
                </a:lnTo>
                <a:lnTo>
                  <a:pt x="450770" y="1104"/>
                </a:lnTo>
                <a:lnTo>
                  <a:pt x="465547" y="1104"/>
                </a:lnTo>
                <a:lnTo>
                  <a:pt x="465547" y="81761"/>
                </a:lnTo>
                <a:lnTo>
                  <a:pt x="453958" y="81761"/>
                </a:lnTo>
                <a:lnTo>
                  <a:pt x="453958" y="23395"/>
                </a:lnTo>
                <a:lnTo>
                  <a:pt x="453210" y="23395"/>
                </a:lnTo>
                <a:lnTo>
                  <a:pt x="429448" y="81642"/>
                </a:lnTo>
                <a:lnTo>
                  <a:pt x="419827" y="81642"/>
                </a:lnTo>
                <a:lnTo>
                  <a:pt x="396039" y="23356"/>
                </a:lnTo>
                <a:lnTo>
                  <a:pt x="395290" y="23356"/>
                </a:lnTo>
                <a:lnTo>
                  <a:pt x="395290" y="81761"/>
                </a:lnTo>
                <a:lnTo>
                  <a:pt x="383700" y="81761"/>
                </a:lnTo>
                <a:lnTo>
                  <a:pt x="383700" y="1104"/>
                </a:lnTo>
                <a:close/>
                <a:moveTo>
                  <a:pt x="532256" y="82981"/>
                </a:moveTo>
                <a:cubicBezTo>
                  <a:pt x="526572" y="82981"/>
                  <a:pt x="521637" y="81684"/>
                  <a:pt x="517395" y="79083"/>
                </a:cubicBezTo>
                <a:cubicBezTo>
                  <a:pt x="513181" y="76485"/>
                  <a:pt x="509881" y="72847"/>
                  <a:pt x="507552" y="68173"/>
                </a:cubicBezTo>
                <a:cubicBezTo>
                  <a:pt x="505224" y="63501"/>
                  <a:pt x="504059" y="58039"/>
                  <a:pt x="504059" y="51789"/>
                </a:cubicBezTo>
                <a:cubicBezTo>
                  <a:pt x="504059" y="45515"/>
                  <a:pt x="505224" y="40028"/>
                  <a:pt x="507552" y="35329"/>
                </a:cubicBezTo>
                <a:cubicBezTo>
                  <a:pt x="509881" y="30629"/>
                  <a:pt x="513181" y="26977"/>
                  <a:pt x="517395" y="24379"/>
                </a:cubicBezTo>
                <a:cubicBezTo>
                  <a:pt x="521637" y="21779"/>
                  <a:pt x="526572" y="20481"/>
                  <a:pt x="532256" y="20481"/>
                </a:cubicBezTo>
                <a:cubicBezTo>
                  <a:pt x="537912" y="20481"/>
                  <a:pt x="542875" y="21779"/>
                  <a:pt x="547089" y="24379"/>
                </a:cubicBezTo>
                <a:cubicBezTo>
                  <a:pt x="551332" y="26977"/>
                  <a:pt x="554604" y="30629"/>
                  <a:pt x="556932" y="35329"/>
                </a:cubicBezTo>
                <a:cubicBezTo>
                  <a:pt x="559289" y="40028"/>
                  <a:pt x="560454" y="45515"/>
                  <a:pt x="560454" y="51789"/>
                </a:cubicBezTo>
                <a:cubicBezTo>
                  <a:pt x="560454" y="58039"/>
                  <a:pt x="559289" y="63501"/>
                  <a:pt x="556932" y="68173"/>
                </a:cubicBezTo>
                <a:cubicBezTo>
                  <a:pt x="554604" y="72847"/>
                  <a:pt x="551332" y="76485"/>
                  <a:pt x="547089" y="79083"/>
                </a:cubicBezTo>
                <a:cubicBezTo>
                  <a:pt x="542875" y="81684"/>
                  <a:pt x="537912" y="82981"/>
                  <a:pt x="532256" y="82981"/>
                </a:cubicBezTo>
                <a:close/>
                <a:moveTo>
                  <a:pt x="532284" y="73097"/>
                </a:moveTo>
                <a:cubicBezTo>
                  <a:pt x="535972" y="73097"/>
                  <a:pt x="539021" y="72126"/>
                  <a:pt x="541434" y="70183"/>
                </a:cubicBezTo>
                <a:cubicBezTo>
                  <a:pt x="543846" y="68239"/>
                  <a:pt x="545620" y="65652"/>
                  <a:pt x="546785" y="62425"/>
                </a:cubicBezTo>
                <a:cubicBezTo>
                  <a:pt x="547977" y="59195"/>
                  <a:pt x="548559" y="55638"/>
                  <a:pt x="548559" y="51751"/>
                </a:cubicBezTo>
                <a:cubicBezTo>
                  <a:pt x="548559" y="47891"/>
                  <a:pt x="547977" y="44348"/>
                  <a:pt x="546785" y="41118"/>
                </a:cubicBezTo>
                <a:cubicBezTo>
                  <a:pt x="545620" y="37863"/>
                  <a:pt x="543846" y="35248"/>
                  <a:pt x="541434" y="33280"/>
                </a:cubicBezTo>
                <a:cubicBezTo>
                  <a:pt x="539021" y="31311"/>
                  <a:pt x="535972" y="30327"/>
                  <a:pt x="532284" y="30327"/>
                </a:cubicBezTo>
                <a:cubicBezTo>
                  <a:pt x="528596" y="30327"/>
                  <a:pt x="525519" y="31311"/>
                  <a:pt x="523079" y="33280"/>
                </a:cubicBezTo>
                <a:cubicBezTo>
                  <a:pt x="520667" y="35248"/>
                  <a:pt x="518865" y="37863"/>
                  <a:pt x="517673" y="41118"/>
                </a:cubicBezTo>
                <a:cubicBezTo>
                  <a:pt x="516536" y="44348"/>
                  <a:pt x="515954" y="47891"/>
                  <a:pt x="515954" y="51751"/>
                </a:cubicBezTo>
                <a:cubicBezTo>
                  <a:pt x="515954" y="55638"/>
                  <a:pt x="516536" y="59195"/>
                  <a:pt x="517673" y="62425"/>
                </a:cubicBezTo>
                <a:cubicBezTo>
                  <a:pt x="518865" y="65652"/>
                  <a:pt x="520667" y="68239"/>
                  <a:pt x="523079" y="70183"/>
                </a:cubicBezTo>
                <a:cubicBezTo>
                  <a:pt x="525519" y="72126"/>
                  <a:pt x="528596" y="73097"/>
                  <a:pt x="532284" y="73097"/>
                </a:cubicBezTo>
                <a:close/>
                <a:moveTo>
                  <a:pt x="582940" y="45842"/>
                </a:moveTo>
                <a:lnTo>
                  <a:pt x="582940" y="81761"/>
                </a:lnTo>
                <a:lnTo>
                  <a:pt x="571156" y="81761"/>
                </a:lnTo>
                <a:lnTo>
                  <a:pt x="571156" y="21269"/>
                </a:lnTo>
                <a:lnTo>
                  <a:pt x="582468" y="21269"/>
                </a:lnTo>
                <a:lnTo>
                  <a:pt x="582468" y="31114"/>
                </a:lnTo>
                <a:lnTo>
                  <a:pt x="583217" y="31114"/>
                </a:lnTo>
                <a:cubicBezTo>
                  <a:pt x="584603" y="27912"/>
                  <a:pt x="586766" y="25339"/>
                  <a:pt x="589732" y="23395"/>
                </a:cubicBezTo>
                <a:cubicBezTo>
                  <a:pt x="592727" y="21452"/>
                  <a:pt x="596497" y="20481"/>
                  <a:pt x="601045" y="20481"/>
                </a:cubicBezTo>
                <a:cubicBezTo>
                  <a:pt x="605176" y="20481"/>
                  <a:pt x="608780" y="21346"/>
                  <a:pt x="611885" y="23079"/>
                </a:cubicBezTo>
                <a:cubicBezTo>
                  <a:pt x="614963" y="24787"/>
                  <a:pt x="617375" y="27332"/>
                  <a:pt x="619094" y="30720"/>
                </a:cubicBezTo>
                <a:cubicBezTo>
                  <a:pt x="620785" y="34106"/>
                  <a:pt x="621645" y="38295"/>
                  <a:pt x="621645" y="43283"/>
                </a:cubicBezTo>
                <a:lnTo>
                  <a:pt x="621645" y="81761"/>
                </a:lnTo>
                <a:lnTo>
                  <a:pt x="609862" y="81761"/>
                </a:lnTo>
                <a:lnTo>
                  <a:pt x="609862" y="44703"/>
                </a:lnTo>
                <a:cubicBezTo>
                  <a:pt x="609862" y="40316"/>
                  <a:pt x="608725" y="36890"/>
                  <a:pt x="606451" y="34422"/>
                </a:cubicBezTo>
                <a:cubicBezTo>
                  <a:pt x="604150" y="31929"/>
                  <a:pt x="601017" y="30682"/>
                  <a:pt x="597024" y="30682"/>
                </a:cubicBezTo>
                <a:cubicBezTo>
                  <a:pt x="594307" y="30682"/>
                  <a:pt x="591867" y="31272"/>
                  <a:pt x="589732" y="32453"/>
                </a:cubicBezTo>
                <a:cubicBezTo>
                  <a:pt x="587653" y="33634"/>
                  <a:pt x="585961" y="35367"/>
                  <a:pt x="584742" y="37652"/>
                </a:cubicBezTo>
                <a:cubicBezTo>
                  <a:pt x="583522" y="39909"/>
                  <a:pt x="582940" y="42640"/>
                  <a:pt x="582940" y="45842"/>
                </a:cubicBezTo>
                <a:close/>
                <a:moveTo>
                  <a:pt x="707235" y="36038"/>
                </a:moveTo>
                <a:lnTo>
                  <a:pt x="696561" y="37926"/>
                </a:lnTo>
                <a:cubicBezTo>
                  <a:pt x="696117" y="36562"/>
                  <a:pt x="695396" y="35262"/>
                  <a:pt x="694426" y="34028"/>
                </a:cubicBezTo>
                <a:cubicBezTo>
                  <a:pt x="693483" y="32794"/>
                  <a:pt x="692208" y="31782"/>
                  <a:pt x="690572" y="30995"/>
                </a:cubicBezTo>
                <a:cubicBezTo>
                  <a:pt x="688936" y="30208"/>
                  <a:pt x="686912" y="29814"/>
                  <a:pt x="684472" y="29814"/>
                </a:cubicBezTo>
                <a:cubicBezTo>
                  <a:pt x="681145" y="29814"/>
                  <a:pt x="678345" y="30562"/>
                  <a:pt x="676126" y="32060"/>
                </a:cubicBezTo>
                <a:cubicBezTo>
                  <a:pt x="673881" y="33529"/>
                  <a:pt x="672772" y="35434"/>
                  <a:pt x="672772" y="37771"/>
                </a:cubicBezTo>
                <a:cubicBezTo>
                  <a:pt x="672772" y="39792"/>
                  <a:pt x="673520" y="41420"/>
                  <a:pt x="675018" y="42654"/>
                </a:cubicBezTo>
                <a:cubicBezTo>
                  <a:pt x="676515" y="43888"/>
                  <a:pt x="678927" y="44900"/>
                  <a:pt x="682254" y="45687"/>
                </a:cubicBezTo>
                <a:lnTo>
                  <a:pt x="691875" y="47891"/>
                </a:lnTo>
                <a:cubicBezTo>
                  <a:pt x="697448" y="49178"/>
                  <a:pt x="701579" y="51160"/>
                  <a:pt x="704324" y="53838"/>
                </a:cubicBezTo>
                <a:cubicBezTo>
                  <a:pt x="707041" y="56517"/>
                  <a:pt x="708428" y="59996"/>
                  <a:pt x="708428" y="64274"/>
                </a:cubicBezTo>
                <a:cubicBezTo>
                  <a:pt x="708428" y="67898"/>
                  <a:pt x="707374" y="71128"/>
                  <a:pt x="705266" y="73965"/>
                </a:cubicBezTo>
                <a:cubicBezTo>
                  <a:pt x="703187" y="76773"/>
                  <a:pt x="700303" y="78978"/>
                  <a:pt x="696561" y="80580"/>
                </a:cubicBezTo>
                <a:cubicBezTo>
                  <a:pt x="692873" y="82183"/>
                  <a:pt x="688575" y="82981"/>
                  <a:pt x="683696" y="82981"/>
                </a:cubicBezTo>
                <a:cubicBezTo>
                  <a:pt x="676903" y="82981"/>
                  <a:pt x="671385" y="81540"/>
                  <a:pt x="667115" y="78650"/>
                </a:cubicBezTo>
                <a:cubicBezTo>
                  <a:pt x="662818" y="75736"/>
                  <a:pt x="660212" y="71600"/>
                  <a:pt x="659242" y="66243"/>
                </a:cubicBezTo>
                <a:lnTo>
                  <a:pt x="670609" y="64510"/>
                </a:lnTo>
                <a:cubicBezTo>
                  <a:pt x="671330" y="67477"/>
                  <a:pt x="672772" y="69723"/>
                  <a:pt x="674990" y="71245"/>
                </a:cubicBezTo>
                <a:cubicBezTo>
                  <a:pt x="677180" y="72742"/>
                  <a:pt x="680064" y="73491"/>
                  <a:pt x="683612" y="73491"/>
                </a:cubicBezTo>
                <a:cubicBezTo>
                  <a:pt x="687467" y="73491"/>
                  <a:pt x="690544" y="72689"/>
                  <a:pt x="692873" y="71090"/>
                </a:cubicBezTo>
                <a:cubicBezTo>
                  <a:pt x="695174" y="69459"/>
                  <a:pt x="696339" y="67477"/>
                  <a:pt x="696339" y="65142"/>
                </a:cubicBezTo>
                <a:cubicBezTo>
                  <a:pt x="696339" y="63251"/>
                  <a:pt x="695618" y="61663"/>
                  <a:pt x="694204" y="60376"/>
                </a:cubicBezTo>
                <a:cubicBezTo>
                  <a:pt x="692818" y="59090"/>
                  <a:pt x="690683" y="58119"/>
                  <a:pt x="687771" y="57462"/>
                </a:cubicBezTo>
                <a:lnTo>
                  <a:pt x="677540" y="55216"/>
                </a:lnTo>
                <a:cubicBezTo>
                  <a:pt x="671884" y="53930"/>
                  <a:pt x="667725" y="51881"/>
                  <a:pt x="665008" y="49072"/>
                </a:cubicBezTo>
                <a:cubicBezTo>
                  <a:pt x="662347" y="46264"/>
                  <a:pt x="660988" y="42706"/>
                  <a:pt x="660988" y="38401"/>
                </a:cubicBezTo>
                <a:cubicBezTo>
                  <a:pt x="660988" y="34829"/>
                  <a:pt x="661987" y="31705"/>
                  <a:pt x="663983" y="29026"/>
                </a:cubicBezTo>
                <a:cubicBezTo>
                  <a:pt x="665979" y="26348"/>
                  <a:pt x="668752" y="24260"/>
                  <a:pt x="672273" y="22766"/>
                </a:cubicBezTo>
                <a:cubicBezTo>
                  <a:pt x="675794" y="21241"/>
                  <a:pt x="679814" y="20481"/>
                  <a:pt x="684361" y="20481"/>
                </a:cubicBezTo>
                <a:cubicBezTo>
                  <a:pt x="690905" y="20481"/>
                  <a:pt x="696034" y="21898"/>
                  <a:pt x="699805" y="24734"/>
                </a:cubicBezTo>
                <a:cubicBezTo>
                  <a:pt x="703548" y="27543"/>
                  <a:pt x="706015" y="31311"/>
                  <a:pt x="707235" y="36038"/>
                </a:cubicBezTo>
                <a:close/>
                <a:moveTo>
                  <a:pt x="757253" y="56675"/>
                </a:moveTo>
                <a:lnTo>
                  <a:pt x="757253" y="21269"/>
                </a:lnTo>
                <a:lnTo>
                  <a:pt x="769064" y="21269"/>
                </a:lnTo>
                <a:lnTo>
                  <a:pt x="769064" y="81761"/>
                </a:lnTo>
                <a:lnTo>
                  <a:pt x="757475" y="81761"/>
                </a:lnTo>
                <a:lnTo>
                  <a:pt x="757475" y="71286"/>
                </a:lnTo>
                <a:lnTo>
                  <a:pt x="756865" y="71286"/>
                </a:lnTo>
                <a:cubicBezTo>
                  <a:pt x="755451" y="74514"/>
                  <a:pt x="753233" y="77206"/>
                  <a:pt x="750155" y="79360"/>
                </a:cubicBezTo>
                <a:cubicBezTo>
                  <a:pt x="747105" y="81487"/>
                  <a:pt x="743306" y="82549"/>
                  <a:pt x="738787" y="82549"/>
                </a:cubicBezTo>
                <a:cubicBezTo>
                  <a:pt x="734878" y="82549"/>
                  <a:pt x="731440" y="81695"/>
                  <a:pt x="728446" y="79990"/>
                </a:cubicBezTo>
                <a:cubicBezTo>
                  <a:pt x="725479" y="78257"/>
                  <a:pt x="723150" y="75695"/>
                  <a:pt x="721459" y="72309"/>
                </a:cubicBezTo>
                <a:cubicBezTo>
                  <a:pt x="719767" y="68921"/>
                  <a:pt x="718936" y="64735"/>
                  <a:pt x="718936" y="59747"/>
                </a:cubicBezTo>
                <a:lnTo>
                  <a:pt x="718936" y="21269"/>
                </a:lnTo>
                <a:lnTo>
                  <a:pt x="730692" y="21269"/>
                </a:lnTo>
                <a:lnTo>
                  <a:pt x="730692" y="58327"/>
                </a:lnTo>
                <a:cubicBezTo>
                  <a:pt x="730692" y="62450"/>
                  <a:pt x="731856" y="65733"/>
                  <a:pt x="734130" y="68173"/>
                </a:cubicBezTo>
                <a:cubicBezTo>
                  <a:pt x="736403" y="70615"/>
                  <a:pt x="739370" y="71835"/>
                  <a:pt x="743030" y="71835"/>
                </a:cubicBezTo>
                <a:cubicBezTo>
                  <a:pt x="745220" y="71835"/>
                  <a:pt x="747438" y="71286"/>
                  <a:pt x="749600" y="70183"/>
                </a:cubicBezTo>
                <a:cubicBezTo>
                  <a:pt x="751819" y="69079"/>
                  <a:pt x="753648" y="67413"/>
                  <a:pt x="755090" y="65181"/>
                </a:cubicBezTo>
                <a:cubicBezTo>
                  <a:pt x="756560" y="62949"/>
                  <a:pt x="757280" y="60113"/>
                  <a:pt x="757253" y="56675"/>
                </a:cubicBezTo>
                <a:close/>
                <a:moveTo>
                  <a:pt x="783399" y="81761"/>
                </a:moveTo>
                <a:lnTo>
                  <a:pt x="783399" y="1104"/>
                </a:lnTo>
                <a:lnTo>
                  <a:pt x="795155" y="1104"/>
                </a:lnTo>
                <a:lnTo>
                  <a:pt x="795155" y="31075"/>
                </a:lnTo>
                <a:lnTo>
                  <a:pt x="795876" y="31075"/>
                </a:lnTo>
                <a:cubicBezTo>
                  <a:pt x="796569" y="29814"/>
                  <a:pt x="797539" y="28358"/>
                  <a:pt x="798814" y="26703"/>
                </a:cubicBezTo>
                <a:cubicBezTo>
                  <a:pt x="800117" y="25048"/>
                  <a:pt x="801892" y="23606"/>
                  <a:pt x="804193" y="22372"/>
                </a:cubicBezTo>
                <a:cubicBezTo>
                  <a:pt x="806466" y="21111"/>
                  <a:pt x="809489" y="20481"/>
                  <a:pt x="813231" y="20481"/>
                </a:cubicBezTo>
                <a:cubicBezTo>
                  <a:pt x="818111" y="20481"/>
                  <a:pt x="822492" y="21715"/>
                  <a:pt x="826319" y="24183"/>
                </a:cubicBezTo>
                <a:cubicBezTo>
                  <a:pt x="830145" y="26650"/>
                  <a:pt x="833167" y="30208"/>
                  <a:pt x="835330" y="34854"/>
                </a:cubicBezTo>
                <a:cubicBezTo>
                  <a:pt x="837547" y="39504"/>
                  <a:pt x="838657" y="45096"/>
                  <a:pt x="838657" y="51634"/>
                </a:cubicBezTo>
                <a:cubicBezTo>
                  <a:pt x="838657" y="58169"/>
                  <a:pt x="837547" y="63775"/>
                  <a:pt x="835385" y="68450"/>
                </a:cubicBezTo>
                <a:cubicBezTo>
                  <a:pt x="833195" y="73097"/>
                  <a:pt x="830200" y="76682"/>
                  <a:pt x="826401" y="79202"/>
                </a:cubicBezTo>
                <a:cubicBezTo>
                  <a:pt x="822575" y="81695"/>
                  <a:pt x="818250" y="82942"/>
                  <a:pt x="813370" y="82942"/>
                </a:cubicBezTo>
                <a:cubicBezTo>
                  <a:pt x="809683" y="82942"/>
                  <a:pt x="806688" y="82327"/>
                  <a:pt x="804331" y="81093"/>
                </a:cubicBezTo>
                <a:cubicBezTo>
                  <a:pt x="802031" y="79856"/>
                  <a:pt x="800228" y="78415"/>
                  <a:pt x="798897" y="76760"/>
                </a:cubicBezTo>
                <a:cubicBezTo>
                  <a:pt x="797594" y="75104"/>
                  <a:pt x="796569" y="73635"/>
                  <a:pt x="795876" y="72348"/>
                </a:cubicBezTo>
                <a:lnTo>
                  <a:pt x="794877" y="72348"/>
                </a:lnTo>
                <a:lnTo>
                  <a:pt x="794877" y="81761"/>
                </a:lnTo>
                <a:lnTo>
                  <a:pt x="783399" y="81761"/>
                </a:lnTo>
                <a:close/>
                <a:moveTo>
                  <a:pt x="794933" y="51515"/>
                </a:moveTo>
                <a:cubicBezTo>
                  <a:pt x="794933" y="55768"/>
                  <a:pt x="795543" y="59497"/>
                  <a:pt x="796790" y="62700"/>
                </a:cubicBezTo>
                <a:cubicBezTo>
                  <a:pt x="798010" y="65902"/>
                  <a:pt x="799785" y="68411"/>
                  <a:pt x="802141" y="70222"/>
                </a:cubicBezTo>
                <a:cubicBezTo>
                  <a:pt x="804470" y="72007"/>
                  <a:pt x="807326" y="72900"/>
                  <a:pt x="810709" y="72900"/>
                </a:cubicBezTo>
                <a:cubicBezTo>
                  <a:pt x="814230" y="72900"/>
                  <a:pt x="817169" y="71968"/>
                  <a:pt x="819553" y="70103"/>
                </a:cubicBezTo>
                <a:cubicBezTo>
                  <a:pt x="821910" y="68214"/>
                  <a:pt x="823684" y="65652"/>
                  <a:pt x="824905" y="62425"/>
                </a:cubicBezTo>
                <a:cubicBezTo>
                  <a:pt x="826124" y="59195"/>
                  <a:pt x="826762" y="55557"/>
                  <a:pt x="826762" y="51515"/>
                </a:cubicBezTo>
                <a:cubicBezTo>
                  <a:pt x="826762" y="47525"/>
                  <a:pt x="826152" y="43940"/>
                  <a:pt x="824932" y="40763"/>
                </a:cubicBezTo>
                <a:cubicBezTo>
                  <a:pt x="823767" y="37585"/>
                  <a:pt x="821965" y="35079"/>
                  <a:pt x="819581" y="33241"/>
                </a:cubicBezTo>
                <a:cubicBezTo>
                  <a:pt x="817224" y="31403"/>
                  <a:pt x="814258" y="30485"/>
                  <a:pt x="810709" y="30485"/>
                </a:cubicBezTo>
                <a:cubicBezTo>
                  <a:pt x="807298" y="30485"/>
                  <a:pt x="804415" y="31364"/>
                  <a:pt x="802058" y="33122"/>
                </a:cubicBezTo>
                <a:cubicBezTo>
                  <a:pt x="799729" y="34882"/>
                  <a:pt x="797955" y="37336"/>
                  <a:pt x="796735" y="40488"/>
                </a:cubicBezTo>
                <a:cubicBezTo>
                  <a:pt x="795543" y="43638"/>
                  <a:pt x="794933" y="47314"/>
                  <a:pt x="794933" y="51515"/>
                </a:cubicBezTo>
                <a:close/>
                <a:moveTo>
                  <a:pt x="894746" y="36038"/>
                </a:moveTo>
                <a:lnTo>
                  <a:pt x="884071" y="37926"/>
                </a:lnTo>
                <a:cubicBezTo>
                  <a:pt x="883628" y="36562"/>
                  <a:pt x="882935" y="35262"/>
                  <a:pt x="881964" y="34028"/>
                </a:cubicBezTo>
                <a:cubicBezTo>
                  <a:pt x="881022" y="32794"/>
                  <a:pt x="879719" y="31782"/>
                  <a:pt x="878111" y="30995"/>
                </a:cubicBezTo>
                <a:cubicBezTo>
                  <a:pt x="876475" y="30208"/>
                  <a:pt x="874423" y="29814"/>
                  <a:pt x="871983" y="29814"/>
                </a:cubicBezTo>
                <a:cubicBezTo>
                  <a:pt x="868656" y="29814"/>
                  <a:pt x="865884" y="30562"/>
                  <a:pt x="863638" y="32060"/>
                </a:cubicBezTo>
                <a:cubicBezTo>
                  <a:pt x="861420" y="33529"/>
                  <a:pt x="860283" y="35434"/>
                  <a:pt x="860283" y="37771"/>
                </a:cubicBezTo>
                <a:cubicBezTo>
                  <a:pt x="860283" y="39792"/>
                  <a:pt x="861032" y="41420"/>
                  <a:pt x="862528" y="42654"/>
                </a:cubicBezTo>
                <a:cubicBezTo>
                  <a:pt x="864026" y="43888"/>
                  <a:pt x="866466" y="44900"/>
                  <a:pt x="869793" y="45687"/>
                </a:cubicBezTo>
                <a:lnTo>
                  <a:pt x="879386" y="47891"/>
                </a:lnTo>
                <a:cubicBezTo>
                  <a:pt x="884959" y="49178"/>
                  <a:pt x="889118" y="51160"/>
                  <a:pt x="891835" y="53838"/>
                </a:cubicBezTo>
                <a:cubicBezTo>
                  <a:pt x="894580" y="56517"/>
                  <a:pt x="895938" y="59996"/>
                  <a:pt x="895938" y="64274"/>
                </a:cubicBezTo>
                <a:cubicBezTo>
                  <a:pt x="895938" y="67898"/>
                  <a:pt x="894885" y="71128"/>
                  <a:pt x="892778" y="73965"/>
                </a:cubicBezTo>
                <a:cubicBezTo>
                  <a:pt x="890726" y="76773"/>
                  <a:pt x="887815" y="78978"/>
                  <a:pt x="884071" y="80580"/>
                </a:cubicBezTo>
                <a:cubicBezTo>
                  <a:pt x="880384" y="82183"/>
                  <a:pt x="876087" y="82981"/>
                  <a:pt x="871207" y="82981"/>
                </a:cubicBezTo>
                <a:cubicBezTo>
                  <a:pt x="864442" y="82981"/>
                  <a:pt x="858897" y="81540"/>
                  <a:pt x="854627" y="78650"/>
                </a:cubicBezTo>
                <a:cubicBezTo>
                  <a:pt x="850357" y="75736"/>
                  <a:pt x="847723" y="71600"/>
                  <a:pt x="846752" y="66243"/>
                </a:cubicBezTo>
                <a:lnTo>
                  <a:pt x="858120" y="64510"/>
                </a:lnTo>
                <a:cubicBezTo>
                  <a:pt x="858841" y="67477"/>
                  <a:pt x="860283" y="69723"/>
                  <a:pt x="862501" y="71245"/>
                </a:cubicBezTo>
                <a:cubicBezTo>
                  <a:pt x="864719" y="72742"/>
                  <a:pt x="867575" y="73491"/>
                  <a:pt x="871124" y="73491"/>
                </a:cubicBezTo>
                <a:cubicBezTo>
                  <a:pt x="874977" y="73491"/>
                  <a:pt x="878083" y="72689"/>
                  <a:pt x="880384" y="71090"/>
                </a:cubicBezTo>
                <a:cubicBezTo>
                  <a:pt x="882685" y="69459"/>
                  <a:pt x="883850" y="67477"/>
                  <a:pt x="883850" y="65142"/>
                </a:cubicBezTo>
                <a:cubicBezTo>
                  <a:pt x="883850" y="63251"/>
                  <a:pt x="883129" y="61663"/>
                  <a:pt x="881715" y="60376"/>
                </a:cubicBezTo>
                <a:cubicBezTo>
                  <a:pt x="880329" y="59090"/>
                  <a:pt x="878194" y="58119"/>
                  <a:pt x="875310" y="57462"/>
                </a:cubicBezTo>
                <a:lnTo>
                  <a:pt x="865052" y="55216"/>
                </a:lnTo>
                <a:cubicBezTo>
                  <a:pt x="859423" y="53930"/>
                  <a:pt x="855237" y="51881"/>
                  <a:pt x="852547" y="49072"/>
                </a:cubicBezTo>
                <a:cubicBezTo>
                  <a:pt x="849858" y="46264"/>
                  <a:pt x="848527" y="42706"/>
                  <a:pt x="848527" y="38401"/>
                </a:cubicBezTo>
                <a:cubicBezTo>
                  <a:pt x="848527" y="34829"/>
                  <a:pt x="849525" y="31705"/>
                  <a:pt x="851521" y="29026"/>
                </a:cubicBezTo>
                <a:cubicBezTo>
                  <a:pt x="853517" y="26348"/>
                  <a:pt x="856262" y="24260"/>
                  <a:pt x="859783" y="22766"/>
                </a:cubicBezTo>
                <a:cubicBezTo>
                  <a:pt x="863305" y="21241"/>
                  <a:pt x="867325" y="20481"/>
                  <a:pt x="871872" y="20481"/>
                </a:cubicBezTo>
                <a:cubicBezTo>
                  <a:pt x="878415" y="20481"/>
                  <a:pt x="883573" y="21898"/>
                  <a:pt x="887316" y="24734"/>
                </a:cubicBezTo>
                <a:cubicBezTo>
                  <a:pt x="891058" y="27543"/>
                  <a:pt x="893554" y="31311"/>
                  <a:pt x="894746" y="36038"/>
                </a:cubicBezTo>
                <a:close/>
                <a:moveTo>
                  <a:pt x="932509" y="82981"/>
                </a:moveTo>
                <a:cubicBezTo>
                  <a:pt x="926548" y="82981"/>
                  <a:pt x="921418" y="81709"/>
                  <a:pt x="917121" y="79161"/>
                </a:cubicBezTo>
                <a:cubicBezTo>
                  <a:pt x="912851" y="76588"/>
                  <a:pt x="909524" y="72978"/>
                  <a:pt x="907195" y="68331"/>
                </a:cubicBezTo>
                <a:cubicBezTo>
                  <a:pt x="904894" y="63659"/>
                  <a:pt x="903729" y="58183"/>
                  <a:pt x="903729" y="51909"/>
                </a:cubicBezTo>
                <a:cubicBezTo>
                  <a:pt x="903729" y="45712"/>
                  <a:pt x="904894" y="40250"/>
                  <a:pt x="907195" y="35525"/>
                </a:cubicBezTo>
                <a:cubicBezTo>
                  <a:pt x="909524" y="30798"/>
                  <a:pt x="912796" y="27111"/>
                  <a:pt x="916955" y="24457"/>
                </a:cubicBezTo>
                <a:cubicBezTo>
                  <a:pt x="921169" y="21807"/>
                  <a:pt x="926077" y="20481"/>
                  <a:pt x="931677" y="20481"/>
                </a:cubicBezTo>
                <a:cubicBezTo>
                  <a:pt x="935115" y="20481"/>
                  <a:pt x="938415" y="21044"/>
                  <a:pt x="941603" y="22175"/>
                </a:cubicBezTo>
                <a:cubicBezTo>
                  <a:pt x="944820" y="23304"/>
                  <a:pt x="947703" y="25075"/>
                  <a:pt x="950254" y="27490"/>
                </a:cubicBezTo>
                <a:cubicBezTo>
                  <a:pt x="952777" y="29905"/>
                  <a:pt x="954801" y="33044"/>
                  <a:pt x="956270" y="36903"/>
                </a:cubicBezTo>
                <a:cubicBezTo>
                  <a:pt x="957740" y="40738"/>
                  <a:pt x="958461" y="45396"/>
                  <a:pt x="958461" y="50886"/>
                </a:cubicBezTo>
                <a:lnTo>
                  <a:pt x="958461" y="55058"/>
                </a:lnTo>
                <a:lnTo>
                  <a:pt x="910383" y="55058"/>
                </a:lnTo>
                <a:lnTo>
                  <a:pt x="910383" y="46239"/>
                </a:lnTo>
                <a:lnTo>
                  <a:pt x="946927" y="46239"/>
                </a:lnTo>
                <a:cubicBezTo>
                  <a:pt x="946927" y="43139"/>
                  <a:pt x="946289" y="40394"/>
                  <a:pt x="945041" y="38007"/>
                </a:cubicBezTo>
                <a:cubicBezTo>
                  <a:pt x="943793" y="35592"/>
                  <a:pt x="942019" y="33687"/>
                  <a:pt x="939718" y="32295"/>
                </a:cubicBezTo>
                <a:cubicBezTo>
                  <a:pt x="937472" y="30903"/>
                  <a:pt x="934810" y="30208"/>
                  <a:pt x="931760" y="30208"/>
                </a:cubicBezTo>
                <a:cubicBezTo>
                  <a:pt x="928461" y="30208"/>
                  <a:pt x="925577" y="31023"/>
                  <a:pt x="923110" y="32650"/>
                </a:cubicBezTo>
                <a:cubicBezTo>
                  <a:pt x="920670" y="34253"/>
                  <a:pt x="918784" y="36352"/>
                  <a:pt x="917426" y="38952"/>
                </a:cubicBezTo>
                <a:cubicBezTo>
                  <a:pt x="916123" y="41525"/>
                  <a:pt x="915457" y="44320"/>
                  <a:pt x="915457" y="47339"/>
                </a:cubicBezTo>
                <a:lnTo>
                  <a:pt x="915457" y="54232"/>
                </a:lnTo>
                <a:cubicBezTo>
                  <a:pt x="915457" y="58275"/>
                  <a:pt x="916178" y="61715"/>
                  <a:pt x="917592" y="64552"/>
                </a:cubicBezTo>
                <a:cubicBezTo>
                  <a:pt x="919034" y="67385"/>
                  <a:pt x="921030" y="69553"/>
                  <a:pt x="923609" y="71048"/>
                </a:cubicBezTo>
                <a:cubicBezTo>
                  <a:pt x="926188" y="72520"/>
                  <a:pt x="929209" y="73255"/>
                  <a:pt x="932647" y="73255"/>
                </a:cubicBezTo>
                <a:cubicBezTo>
                  <a:pt x="934866" y="73255"/>
                  <a:pt x="936890" y="72939"/>
                  <a:pt x="938747" y="72309"/>
                </a:cubicBezTo>
                <a:cubicBezTo>
                  <a:pt x="940577" y="71652"/>
                  <a:pt x="942157" y="70682"/>
                  <a:pt x="943517" y="69396"/>
                </a:cubicBezTo>
                <a:cubicBezTo>
                  <a:pt x="944847" y="68109"/>
                  <a:pt x="945873" y="66520"/>
                  <a:pt x="946566" y="64629"/>
                </a:cubicBezTo>
                <a:lnTo>
                  <a:pt x="957712" y="66637"/>
                </a:lnTo>
                <a:cubicBezTo>
                  <a:pt x="956824" y="69920"/>
                  <a:pt x="955217" y="72795"/>
                  <a:pt x="952915" y="75262"/>
                </a:cubicBezTo>
                <a:cubicBezTo>
                  <a:pt x="950642" y="77705"/>
                  <a:pt x="947758" y="79607"/>
                  <a:pt x="944292" y="80974"/>
                </a:cubicBezTo>
                <a:cubicBezTo>
                  <a:pt x="940854" y="82313"/>
                  <a:pt x="936917" y="82981"/>
                  <a:pt x="932509" y="82981"/>
                </a:cubicBezTo>
                <a:close/>
                <a:moveTo>
                  <a:pt x="997332" y="21269"/>
                </a:moveTo>
                <a:lnTo>
                  <a:pt x="997332" y="30720"/>
                </a:lnTo>
                <a:lnTo>
                  <a:pt x="964283" y="30720"/>
                </a:lnTo>
                <a:lnTo>
                  <a:pt x="964283" y="21269"/>
                </a:lnTo>
                <a:lnTo>
                  <a:pt x="997332" y="21269"/>
                </a:lnTo>
                <a:close/>
                <a:moveTo>
                  <a:pt x="973155" y="6776"/>
                </a:moveTo>
                <a:lnTo>
                  <a:pt x="984939" y="6776"/>
                </a:lnTo>
                <a:lnTo>
                  <a:pt x="984939" y="64000"/>
                </a:lnTo>
                <a:cubicBezTo>
                  <a:pt x="984939" y="66285"/>
                  <a:pt x="985271" y="68004"/>
                  <a:pt x="985965" y="69160"/>
                </a:cubicBezTo>
                <a:cubicBezTo>
                  <a:pt x="986630" y="70288"/>
                  <a:pt x="987517" y="71062"/>
                  <a:pt x="988598" y="71483"/>
                </a:cubicBezTo>
                <a:cubicBezTo>
                  <a:pt x="989708" y="71877"/>
                  <a:pt x="990900" y="72074"/>
                  <a:pt x="992175" y="72074"/>
                </a:cubicBezTo>
                <a:cubicBezTo>
                  <a:pt x="993118" y="72074"/>
                  <a:pt x="993950" y="72007"/>
                  <a:pt x="994671" y="71877"/>
                </a:cubicBezTo>
                <a:cubicBezTo>
                  <a:pt x="995364" y="71744"/>
                  <a:pt x="995918" y="71639"/>
                  <a:pt x="996306" y="71561"/>
                </a:cubicBezTo>
                <a:lnTo>
                  <a:pt x="998441" y="81290"/>
                </a:lnTo>
                <a:cubicBezTo>
                  <a:pt x="997748" y="81551"/>
                  <a:pt x="996778" y="81814"/>
                  <a:pt x="995530" y="82077"/>
                </a:cubicBezTo>
                <a:cubicBezTo>
                  <a:pt x="994255" y="82366"/>
                  <a:pt x="992675" y="82524"/>
                  <a:pt x="990789" y="82549"/>
                </a:cubicBezTo>
                <a:cubicBezTo>
                  <a:pt x="987712" y="82601"/>
                  <a:pt x="984800" y="82050"/>
                  <a:pt x="982139" y="80896"/>
                </a:cubicBezTo>
                <a:cubicBezTo>
                  <a:pt x="979449" y="79740"/>
                  <a:pt x="977287" y="77955"/>
                  <a:pt x="975623" y="75540"/>
                </a:cubicBezTo>
                <a:cubicBezTo>
                  <a:pt x="973987" y="73122"/>
                  <a:pt x="973155" y="70091"/>
                  <a:pt x="973155" y="66440"/>
                </a:cubicBezTo>
                <a:lnTo>
                  <a:pt x="973155" y="6776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816CB17B-3281-FA9F-EF78-BB795DC02BEE}"/>
              </a:ext>
            </a:extLst>
          </p:cNvPr>
          <p:cNvSpPr/>
          <p:nvPr/>
        </p:nvSpPr>
        <p:spPr>
          <a:xfrm>
            <a:off x="5577282" y="4444075"/>
            <a:ext cx="998441" cy="82981"/>
          </a:xfrm>
          <a:custGeom>
            <a:avLst/>
            <a:gdLst>
              <a:gd name="connsiteX0" fmla="*/ 0 w 998441"/>
              <a:gd name="connsiteY0" fmla="*/ 81761 h 82981"/>
              <a:gd name="connsiteX1" fmla="*/ 0 w 998441"/>
              <a:gd name="connsiteY1" fmla="*/ 1104 h 82981"/>
              <a:gd name="connsiteX2" fmla="*/ 28752 w 998441"/>
              <a:gd name="connsiteY2" fmla="*/ 1104 h 82981"/>
              <a:gd name="connsiteX3" fmla="*/ 44306 w 998441"/>
              <a:gd name="connsiteY3" fmla="*/ 4334 h 82981"/>
              <a:gd name="connsiteX4" fmla="*/ 53595 w 998441"/>
              <a:gd name="connsiteY4" fmla="*/ 13272 h 82981"/>
              <a:gd name="connsiteX5" fmla="*/ 56672 w 998441"/>
              <a:gd name="connsiteY5" fmla="*/ 26387 h 82981"/>
              <a:gd name="connsiteX6" fmla="*/ 53567 w 998441"/>
              <a:gd name="connsiteY6" fmla="*/ 39424 h 82981"/>
              <a:gd name="connsiteX7" fmla="*/ 44279 w 998441"/>
              <a:gd name="connsiteY7" fmla="*/ 48127 h 82981"/>
              <a:gd name="connsiteX8" fmla="*/ 28724 w 998441"/>
              <a:gd name="connsiteY8" fmla="*/ 51238 h 82981"/>
              <a:gd name="connsiteX9" fmla="*/ 6932 w 998441"/>
              <a:gd name="connsiteY9" fmla="*/ 51238 h 82981"/>
              <a:gd name="connsiteX10" fmla="*/ 6932 w 998441"/>
              <a:gd name="connsiteY10" fmla="*/ 40763 h 82981"/>
              <a:gd name="connsiteX11" fmla="*/ 27615 w 998441"/>
              <a:gd name="connsiteY11" fmla="*/ 40763 h 82981"/>
              <a:gd name="connsiteX12" fmla="*/ 37236 w 998441"/>
              <a:gd name="connsiteY12" fmla="*/ 39069 h 82981"/>
              <a:gd name="connsiteX13" fmla="*/ 42698 w 998441"/>
              <a:gd name="connsiteY13" fmla="*/ 34147 h 82981"/>
              <a:gd name="connsiteX14" fmla="*/ 44417 w 998441"/>
              <a:gd name="connsiteY14" fmla="*/ 26387 h 82981"/>
              <a:gd name="connsiteX15" fmla="*/ 42670 w 998441"/>
              <a:gd name="connsiteY15" fmla="*/ 18471 h 82981"/>
              <a:gd name="connsiteX16" fmla="*/ 37181 w 998441"/>
              <a:gd name="connsiteY16" fmla="*/ 13353 h 82981"/>
              <a:gd name="connsiteX17" fmla="*/ 27449 w 998441"/>
              <a:gd name="connsiteY17" fmla="*/ 11540 h 82981"/>
              <a:gd name="connsiteX18" fmla="*/ 12172 w 998441"/>
              <a:gd name="connsiteY18" fmla="*/ 11540 h 82981"/>
              <a:gd name="connsiteX19" fmla="*/ 12172 w 998441"/>
              <a:gd name="connsiteY19" fmla="*/ 81761 h 82981"/>
              <a:gd name="connsiteX20" fmla="*/ 0 w 998441"/>
              <a:gd name="connsiteY20" fmla="*/ 81761 h 82981"/>
              <a:gd name="connsiteX21" fmla="*/ 39815 w 998441"/>
              <a:gd name="connsiteY21" fmla="*/ 45371 h 82981"/>
              <a:gd name="connsiteX22" fmla="*/ 59750 w 998441"/>
              <a:gd name="connsiteY22" fmla="*/ 81761 h 82981"/>
              <a:gd name="connsiteX23" fmla="*/ 45887 w 998441"/>
              <a:gd name="connsiteY23" fmla="*/ 81761 h 82981"/>
              <a:gd name="connsiteX24" fmla="*/ 26340 w 998441"/>
              <a:gd name="connsiteY24" fmla="*/ 45371 h 82981"/>
              <a:gd name="connsiteX25" fmla="*/ 39815 w 998441"/>
              <a:gd name="connsiteY25" fmla="*/ 45371 h 82981"/>
              <a:gd name="connsiteX26" fmla="*/ 106412 w 998441"/>
              <a:gd name="connsiteY26" fmla="*/ 56675 h 82981"/>
              <a:gd name="connsiteX27" fmla="*/ 106412 w 998441"/>
              <a:gd name="connsiteY27" fmla="*/ 21269 h 82981"/>
              <a:gd name="connsiteX28" fmla="*/ 118224 w 998441"/>
              <a:gd name="connsiteY28" fmla="*/ 21269 h 82981"/>
              <a:gd name="connsiteX29" fmla="*/ 118224 w 998441"/>
              <a:gd name="connsiteY29" fmla="*/ 81761 h 82981"/>
              <a:gd name="connsiteX30" fmla="*/ 106662 w 998441"/>
              <a:gd name="connsiteY30" fmla="*/ 81761 h 82981"/>
              <a:gd name="connsiteX31" fmla="*/ 106662 w 998441"/>
              <a:gd name="connsiteY31" fmla="*/ 71286 h 82981"/>
              <a:gd name="connsiteX32" fmla="*/ 106025 w 998441"/>
              <a:gd name="connsiteY32" fmla="*/ 71286 h 82981"/>
              <a:gd name="connsiteX33" fmla="*/ 99343 w 998441"/>
              <a:gd name="connsiteY33" fmla="*/ 79360 h 82981"/>
              <a:gd name="connsiteX34" fmla="*/ 87947 w 998441"/>
              <a:gd name="connsiteY34" fmla="*/ 82549 h 82981"/>
              <a:gd name="connsiteX35" fmla="*/ 77633 w 998441"/>
              <a:gd name="connsiteY35" fmla="*/ 79990 h 82981"/>
              <a:gd name="connsiteX36" fmla="*/ 70618 w 998441"/>
              <a:gd name="connsiteY36" fmla="*/ 72309 h 82981"/>
              <a:gd name="connsiteX37" fmla="*/ 68095 w 998441"/>
              <a:gd name="connsiteY37" fmla="*/ 59747 h 82981"/>
              <a:gd name="connsiteX38" fmla="*/ 68095 w 998441"/>
              <a:gd name="connsiteY38" fmla="*/ 21269 h 82981"/>
              <a:gd name="connsiteX39" fmla="*/ 79879 w 998441"/>
              <a:gd name="connsiteY39" fmla="*/ 21269 h 82981"/>
              <a:gd name="connsiteX40" fmla="*/ 79879 w 998441"/>
              <a:gd name="connsiteY40" fmla="*/ 58327 h 82981"/>
              <a:gd name="connsiteX41" fmla="*/ 83317 w 998441"/>
              <a:gd name="connsiteY41" fmla="*/ 68173 h 82981"/>
              <a:gd name="connsiteX42" fmla="*/ 92217 w 998441"/>
              <a:gd name="connsiteY42" fmla="*/ 71835 h 82981"/>
              <a:gd name="connsiteX43" fmla="*/ 98788 w 998441"/>
              <a:gd name="connsiteY43" fmla="*/ 70183 h 82981"/>
              <a:gd name="connsiteX44" fmla="*/ 104250 w 998441"/>
              <a:gd name="connsiteY44" fmla="*/ 65181 h 82981"/>
              <a:gd name="connsiteX45" fmla="*/ 106412 w 998441"/>
              <a:gd name="connsiteY45" fmla="*/ 56675 h 82981"/>
              <a:gd name="connsiteX46" fmla="*/ 143399 w 998441"/>
              <a:gd name="connsiteY46" fmla="*/ 45842 h 82981"/>
              <a:gd name="connsiteX47" fmla="*/ 143399 w 998441"/>
              <a:gd name="connsiteY47" fmla="*/ 81761 h 82981"/>
              <a:gd name="connsiteX48" fmla="*/ 131616 w 998441"/>
              <a:gd name="connsiteY48" fmla="*/ 81761 h 82981"/>
              <a:gd name="connsiteX49" fmla="*/ 131616 w 998441"/>
              <a:gd name="connsiteY49" fmla="*/ 21269 h 82981"/>
              <a:gd name="connsiteX50" fmla="*/ 142928 w 998441"/>
              <a:gd name="connsiteY50" fmla="*/ 21269 h 82981"/>
              <a:gd name="connsiteX51" fmla="*/ 142928 w 998441"/>
              <a:gd name="connsiteY51" fmla="*/ 31114 h 82981"/>
              <a:gd name="connsiteX52" fmla="*/ 143676 w 998441"/>
              <a:gd name="connsiteY52" fmla="*/ 31114 h 82981"/>
              <a:gd name="connsiteX53" fmla="*/ 150220 w 998441"/>
              <a:gd name="connsiteY53" fmla="*/ 23395 h 82981"/>
              <a:gd name="connsiteX54" fmla="*/ 161504 w 998441"/>
              <a:gd name="connsiteY54" fmla="*/ 20481 h 82981"/>
              <a:gd name="connsiteX55" fmla="*/ 172345 w 998441"/>
              <a:gd name="connsiteY55" fmla="*/ 23079 h 82981"/>
              <a:gd name="connsiteX56" fmla="*/ 179554 w 998441"/>
              <a:gd name="connsiteY56" fmla="*/ 30720 h 82981"/>
              <a:gd name="connsiteX57" fmla="*/ 182105 w 998441"/>
              <a:gd name="connsiteY57" fmla="*/ 43283 h 82981"/>
              <a:gd name="connsiteX58" fmla="*/ 182105 w 998441"/>
              <a:gd name="connsiteY58" fmla="*/ 81761 h 82981"/>
              <a:gd name="connsiteX59" fmla="*/ 170321 w 998441"/>
              <a:gd name="connsiteY59" fmla="*/ 81761 h 82981"/>
              <a:gd name="connsiteX60" fmla="*/ 170321 w 998441"/>
              <a:gd name="connsiteY60" fmla="*/ 44703 h 82981"/>
              <a:gd name="connsiteX61" fmla="*/ 166911 w 998441"/>
              <a:gd name="connsiteY61" fmla="*/ 34422 h 82981"/>
              <a:gd name="connsiteX62" fmla="*/ 157484 w 998441"/>
              <a:gd name="connsiteY62" fmla="*/ 30682 h 82981"/>
              <a:gd name="connsiteX63" fmla="*/ 150220 w 998441"/>
              <a:gd name="connsiteY63" fmla="*/ 32453 h 82981"/>
              <a:gd name="connsiteX64" fmla="*/ 145201 w 998441"/>
              <a:gd name="connsiteY64" fmla="*/ 37652 h 82981"/>
              <a:gd name="connsiteX65" fmla="*/ 143399 w 998441"/>
              <a:gd name="connsiteY65" fmla="*/ 45842 h 82981"/>
              <a:gd name="connsiteX66" fmla="*/ 293369 w 998441"/>
              <a:gd name="connsiteY66" fmla="*/ 41434 h 82981"/>
              <a:gd name="connsiteX67" fmla="*/ 288656 w 998441"/>
              <a:gd name="connsiteY67" fmla="*/ 63645 h 82981"/>
              <a:gd name="connsiteX68" fmla="*/ 275708 w 998441"/>
              <a:gd name="connsiteY68" fmla="*/ 77902 h 82981"/>
              <a:gd name="connsiteX69" fmla="*/ 257076 w 998441"/>
              <a:gd name="connsiteY69" fmla="*/ 82865 h 82981"/>
              <a:gd name="connsiteX70" fmla="*/ 238361 w 998441"/>
              <a:gd name="connsiteY70" fmla="*/ 77902 h 82981"/>
              <a:gd name="connsiteX71" fmla="*/ 225440 w 998441"/>
              <a:gd name="connsiteY71" fmla="*/ 63606 h 82981"/>
              <a:gd name="connsiteX72" fmla="*/ 220727 w 998441"/>
              <a:gd name="connsiteY72" fmla="*/ 41434 h 82981"/>
              <a:gd name="connsiteX73" fmla="*/ 225440 w 998441"/>
              <a:gd name="connsiteY73" fmla="*/ 19258 h 82981"/>
              <a:gd name="connsiteX74" fmla="*/ 238361 w 998441"/>
              <a:gd name="connsiteY74" fmla="*/ 5002 h 82981"/>
              <a:gd name="connsiteX75" fmla="*/ 257076 w 998441"/>
              <a:gd name="connsiteY75" fmla="*/ 0 h 82981"/>
              <a:gd name="connsiteX76" fmla="*/ 275708 w 998441"/>
              <a:gd name="connsiteY76" fmla="*/ 5002 h 82981"/>
              <a:gd name="connsiteX77" fmla="*/ 288656 w 998441"/>
              <a:gd name="connsiteY77" fmla="*/ 19258 h 82981"/>
              <a:gd name="connsiteX78" fmla="*/ 293369 w 998441"/>
              <a:gd name="connsiteY78" fmla="*/ 41434 h 82981"/>
              <a:gd name="connsiteX79" fmla="*/ 281336 w 998441"/>
              <a:gd name="connsiteY79" fmla="*/ 41434 h 82981"/>
              <a:gd name="connsiteX80" fmla="*/ 278148 w 998441"/>
              <a:gd name="connsiteY80" fmla="*/ 24851 h 82981"/>
              <a:gd name="connsiteX81" fmla="*/ 269469 w 998441"/>
              <a:gd name="connsiteY81" fmla="*/ 14612 h 82981"/>
              <a:gd name="connsiteX82" fmla="*/ 257076 w 998441"/>
              <a:gd name="connsiteY82" fmla="*/ 11107 h 82981"/>
              <a:gd name="connsiteX83" fmla="*/ 244627 w 998441"/>
              <a:gd name="connsiteY83" fmla="*/ 14612 h 82981"/>
              <a:gd name="connsiteX84" fmla="*/ 235949 w 998441"/>
              <a:gd name="connsiteY84" fmla="*/ 24851 h 82981"/>
              <a:gd name="connsiteX85" fmla="*/ 232816 w 998441"/>
              <a:gd name="connsiteY85" fmla="*/ 41434 h 82981"/>
              <a:gd name="connsiteX86" fmla="*/ 235949 w 998441"/>
              <a:gd name="connsiteY86" fmla="*/ 58053 h 82981"/>
              <a:gd name="connsiteX87" fmla="*/ 244627 w 998441"/>
              <a:gd name="connsiteY87" fmla="*/ 68292 h 82981"/>
              <a:gd name="connsiteX88" fmla="*/ 257076 w 998441"/>
              <a:gd name="connsiteY88" fmla="*/ 71758 h 82981"/>
              <a:gd name="connsiteX89" fmla="*/ 269469 w 998441"/>
              <a:gd name="connsiteY89" fmla="*/ 68292 h 82981"/>
              <a:gd name="connsiteX90" fmla="*/ 278148 w 998441"/>
              <a:gd name="connsiteY90" fmla="*/ 58053 h 82981"/>
              <a:gd name="connsiteX91" fmla="*/ 281336 w 998441"/>
              <a:gd name="connsiteY91" fmla="*/ 41434 h 82981"/>
              <a:gd name="connsiteX92" fmla="*/ 332213 w 998441"/>
              <a:gd name="connsiteY92" fmla="*/ 81761 h 82981"/>
              <a:gd name="connsiteX93" fmla="*/ 306123 w 998441"/>
              <a:gd name="connsiteY93" fmla="*/ 81761 h 82981"/>
              <a:gd name="connsiteX94" fmla="*/ 306123 w 998441"/>
              <a:gd name="connsiteY94" fmla="*/ 1104 h 82981"/>
              <a:gd name="connsiteX95" fmla="*/ 333045 w 998441"/>
              <a:gd name="connsiteY95" fmla="*/ 1104 h 82981"/>
              <a:gd name="connsiteX96" fmla="*/ 353424 w 998441"/>
              <a:gd name="connsiteY96" fmla="*/ 5947 h 82981"/>
              <a:gd name="connsiteX97" fmla="*/ 366455 w 998441"/>
              <a:gd name="connsiteY97" fmla="*/ 19772 h 82981"/>
              <a:gd name="connsiteX98" fmla="*/ 371030 w 998441"/>
              <a:gd name="connsiteY98" fmla="*/ 41315 h 82981"/>
              <a:gd name="connsiteX99" fmla="*/ 366399 w 998441"/>
              <a:gd name="connsiteY99" fmla="*/ 62974 h 82981"/>
              <a:gd name="connsiteX100" fmla="*/ 353174 w 998441"/>
              <a:gd name="connsiteY100" fmla="*/ 76918 h 82981"/>
              <a:gd name="connsiteX101" fmla="*/ 332213 w 998441"/>
              <a:gd name="connsiteY101" fmla="*/ 81761 h 82981"/>
              <a:gd name="connsiteX102" fmla="*/ 318295 w 998441"/>
              <a:gd name="connsiteY102" fmla="*/ 71128 h 82981"/>
              <a:gd name="connsiteX103" fmla="*/ 331548 w 998441"/>
              <a:gd name="connsiteY103" fmla="*/ 71128 h 82981"/>
              <a:gd name="connsiteX104" fmla="*/ 346880 w 998441"/>
              <a:gd name="connsiteY104" fmla="*/ 67663 h 82981"/>
              <a:gd name="connsiteX105" fmla="*/ 356002 w 998441"/>
              <a:gd name="connsiteY105" fmla="*/ 57540 h 82981"/>
              <a:gd name="connsiteX106" fmla="*/ 359052 w 998441"/>
              <a:gd name="connsiteY106" fmla="*/ 41315 h 82981"/>
              <a:gd name="connsiteX107" fmla="*/ 356002 w 998441"/>
              <a:gd name="connsiteY107" fmla="*/ 25206 h 82981"/>
              <a:gd name="connsiteX108" fmla="*/ 347074 w 998441"/>
              <a:gd name="connsiteY108" fmla="*/ 15163 h 82981"/>
              <a:gd name="connsiteX109" fmla="*/ 332296 w 998441"/>
              <a:gd name="connsiteY109" fmla="*/ 11737 h 82981"/>
              <a:gd name="connsiteX110" fmla="*/ 318295 w 998441"/>
              <a:gd name="connsiteY110" fmla="*/ 11737 h 82981"/>
              <a:gd name="connsiteX111" fmla="*/ 318295 w 998441"/>
              <a:gd name="connsiteY111" fmla="*/ 71128 h 82981"/>
              <a:gd name="connsiteX112" fmla="*/ 383700 w 998441"/>
              <a:gd name="connsiteY112" fmla="*/ 1104 h 82981"/>
              <a:gd name="connsiteX113" fmla="*/ 398478 w 998441"/>
              <a:gd name="connsiteY113" fmla="*/ 1104 h 82981"/>
              <a:gd name="connsiteX114" fmla="*/ 424153 w 998441"/>
              <a:gd name="connsiteY114" fmla="*/ 63803 h 82981"/>
              <a:gd name="connsiteX115" fmla="*/ 425095 w 998441"/>
              <a:gd name="connsiteY115" fmla="*/ 63803 h 82981"/>
              <a:gd name="connsiteX116" fmla="*/ 450770 w 998441"/>
              <a:gd name="connsiteY116" fmla="*/ 1104 h 82981"/>
              <a:gd name="connsiteX117" fmla="*/ 465547 w 998441"/>
              <a:gd name="connsiteY117" fmla="*/ 1104 h 82981"/>
              <a:gd name="connsiteX118" fmla="*/ 465547 w 998441"/>
              <a:gd name="connsiteY118" fmla="*/ 81761 h 82981"/>
              <a:gd name="connsiteX119" fmla="*/ 453958 w 998441"/>
              <a:gd name="connsiteY119" fmla="*/ 81761 h 82981"/>
              <a:gd name="connsiteX120" fmla="*/ 453958 w 998441"/>
              <a:gd name="connsiteY120" fmla="*/ 23395 h 82981"/>
              <a:gd name="connsiteX121" fmla="*/ 453210 w 998441"/>
              <a:gd name="connsiteY121" fmla="*/ 23395 h 82981"/>
              <a:gd name="connsiteX122" fmla="*/ 429448 w 998441"/>
              <a:gd name="connsiteY122" fmla="*/ 81642 h 82981"/>
              <a:gd name="connsiteX123" fmla="*/ 419827 w 998441"/>
              <a:gd name="connsiteY123" fmla="*/ 81642 h 82981"/>
              <a:gd name="connsiteX124" fmla="*/ 396039 w 998441"/>
              <a:gd name="connsiteY124" fmla="*/ 23356 h 82981"/>
              <a:gd name="connsiteX125" fmla="*/ 395290 w 998441"/>
              <a:gd name="connsiteY125" fmla="*/ 23356 h 82981"/>
              <a:gd name="connsiteX126" fmla="*/ 395290 w 998441"/>
              <a:gd name="connsiteY126" fmla="*/ 81761 h 82981"/>
              <a:gd name="connsiteX127" fmla="*/ 383700 w 998441"/>
              <a:gd name="connsiteY127" fmla="*/ 81761 h 82981"/>
              <a:gd name="connsiteX128" fmla="*/ 383700 w 998441"/>
              <a:gd name="connsiteY128" fmla="*/ 1104 h 82981"/>
              <a:gd name="connsiteX129" fmla="*/ 532256 w 998441"/>
              <a:gd name="connsiteY129" fmla="*/ 82981 h 82981"/>
              <a:gd name="connsiteX130" fmla="*/ 517395 w 998441"/>
              <a:gd name="connsiteY130" fmla="*/ 79083 h 82981"/>
              <a:gd name="connsiteX131" fmla="*/ 507552 w 998441"/>
              <a:gd name="connsiteY131" fmla="*/ 68173 h 82981"/>
              <a:gd name="connsiteX132" fmla="*/ 504059 w 998441"/>
              <a:gd name="connsiteY132" fmla="*/ 51789 h 82981"/>
              <a:gd name="connsiteX133" fmla="*/ 507552 w 998441"/>
              <a:gd name="connsiteY133" fmla="*/ 35329 h 82981"/>
              <a:gd name="connsiteX134" fmla="*/ 517395 w 998441"/>
              <a:gd name="connsiteY134" fmla="*/ 24380 h 82981"/>
              <a:gd name="connsiteX135" fmla="*/ 532256 w 998441"/>
              <a:gd name="connsiteY135" fmla="*/ 20481 h 82981"/>
              <a:gd name="connsiteX136" fmla="*/ 547089 w 998441"/>
              <a:gd name="connsiteY136" fmla="*/ 24380 h 82981"/>
              <a:gd name="connsiteX137" fmla="*/ 556932 w 998441"/>
              <a:gd name="connsiteY137" fmla="*/ 35329 h 82981"/>
              <a:gd name="connsiteX138" fmla="*/ 560454 w 998441"/>
              <a:gd name="connsiteY138" fmla="*/ 51789 h 82981"/>
              <a:gd name="connsiteX139" fmla="*/ 556932 w 998441"/>
              <a:gd name="connsiteY139" fmla="*/ 68173 h 82981"/>
              <a:gd name="connsiteX140" fmla="*/ 547089 w 998441"/>
              <a:gd name="connsiteY140" fmla="*/ 79083 h 82981"/>
              <a:gd name="connsiteX141" fmla="*/ 532256 w 998441"/>
              <a:gd name="connsiteY141" fmla="*/ 82981 h 82981"/>
              <a:gd name="connsiteX142" fmla="*/ 532284 w 998441"/>
              <a:gd name="connsiteY142" fmla="*/ 73097 h 82981"/>
              <a:gd name="connsiteX143" fmla="*/ 541434 w 998441"/>
              <a:gd name="connsiteY143" fmla="*/ 70183 h 82981"/>
              <a:gd name="connsiteX144" fmla="*/ 546785 w 998441"/>
              <a:gd name="connsiteY144" fmla="*/ 62425 h 82981"/>
              <a:gd name="connsiteX145" fmla="*/ 548559 w 998441"/>
              <a:gd name="connsiteY145" fmla="*/ 51751 h 82981"/>
              <a:gd name="connsiteX146" fmla="*/ 546785 w 998441"/>
              <a:gd name="connsiteY146" fmla="*/ 41118 h 82981"/>
              <a:gd name="connsiteX147" fmla="*/ 541434 w 998441"/>
              <a:gd name="connsiteY147" fmla="*/ 33280 h 82981"/>
              <a:gd name="connsiteX148" fmla="*/ 532284 w 998441"/>
              <a:gd name="connsiteY148" fmla="*/ 30327 h 82981"/>
              <a:gd name="connsiteX149" fmla="*/ 523079 w 998441"/>
              <a:gd name="connsiteY149" fmla="*/ 33280 h 82981"/>
              <a:gd name="connsiteX150" fmla="*/ 517673 w 998441"/>
              <a:gd name="connsiteY150" fmla="*/ 41118 h 82981"/>
              <a:gd name="connsiteX151" fmla="*/ 515954 w 998441"/>
              <a:gd name="connsiteY151" fmla="*/ 51751 h 82981"/>
              <a:gd name="connsiteX152" fmla="*/ 517673 w 998441"/>
              <a:gd name="connsiteY152" fmla="*/ 62425 h 82981"/>
              <a:gd name="connsiteX153" fmla="*/ 523079 w 998441"/>
              <a:gd name="connsiteY153" fmla="*/ 70183 h 82981"/>
              <a:gd name="connsiteX154" fmla="*/ 532284 w 998441"/>
              <a:gd name="connsiteY154" fmla="*/ 73097 h 82981"/>
              <a:gd name="connsiteX155" fmla="*/ 582940 w 998441"/>
              <a:gd name="connsiteY155" fmla="*/ 45842 h 82981"/>
              <a:gd name="connsiteX156" fmla="*/ 582940 w 998441"/>
              <a:gd name="connsiteY156" fmla="*/ 81761 h 82981"/>
              <a:gd name="connsiteX157" fmla="*/ 571156 w 998441"/>
              <a:gd name="connsiteY157" fmla="*/ 81761 h 82981"/>
              <a:gd name="connsiteX158" fmla="*/ 571156 w 998441"/>
              <a:gd name="connsiteY158" fmla="*/ 21269 h 82981"/>
              <a:gd name="connsiteX159" fmla="*/ 582468 w 998441"/>
              <a:gd name="connsiteY159" fmla="*/ 21269 h 82981"/>
              <a:gd name="connsiteX160" fmla="*/ 582468 w 998441"/>
              <a:gd name="connsiteY160" fmla="*/ 31114 h 82981"/>
              <a:gd name="connsiteX161" fmla="*/ 583217 w 998441"/>
              <a:gd name="connsiteY161" fmla="*/ 31114 h 82981"/>
              <a:gd name="connsiteX162" fmla="*/ 589732 w 998441"/>
              <a:gd name="connsiteY162" fmla="*/ 23395 h 82981"/>
              <a:gd name="connsiteX163" fmla="*/ 601045 w 998441"/>
              <a:gd name="connsiteY163" fmla="*/ 20481 h 82981"/>
              <a:gd name="connsiteX164" fmla="*/ 611885 w 998441"/>
              <a:gd name="connsiteY164" fmla="*/ 23079 h 82981"/>
              <a:gd name="connsiteX165" fmla="*/ 619094 w 998441"/>
              <a:gd name="connsiteY165" fmla="*/ 30720 h 82981"/>
              <a:gd name="connsiteX166" fmla="*/ 621645 w 998441"/>
              <a:gd name="connsiteY166" fmla="*/ 43283 h 82981"/>
              <a:gd name="connsiteX167" fmla="*/ 621645 w 998441"/>
              <a:gd name="connsiteY167" fmla="*/ 81761 h 82981"/>
              <a:gd name="connsiteX168" fmla="*/ 609862 w 998441"/>
              <a:gd name="connsiteY168" fmla="*/ 81761 h 82981"/>
              <a:gd name="connsiteX169" fmla="*/ 609862 w 998441"/>
              <a:gd name="connsiteY169" fmla="*/ 44703 h 82981"/>
              <a:gd name="connsiteX170" fmla="*/ 606451 w 998441"/>
              <a:gd name="connsiteY170" fmla="*/ 34422 h 82981"/>
              <a:gd name="connsiteX171" fmla="*/ 597024 w 998441"/>
              <a:gd name="connsiteY171" fmla="*/ 30682 h 82981"/>
              <a:gd name="connsiteX172" fmla="*/ 589732 w 998441"/>
              <a:gd name="connsiteY172" fmla="*/ 32453 h 82981"/>
              <a:gd name="connsiteX173" fmla="*/ 584742 w 998441"/>
              <a:gd name="connsiteY173" fmla="*/ 37652 h 82981"/>
              <a:gd name="connsiteX174" fmla="*/ 582940 w 998441"/>
              <a:gd name="connsiteY174" fmla="*/ 45842 h 82981"/>
              <a:gd name="connsiteX175" fmla="*/ 707235 w 998441"/>
              <a:gd name="connsiteY175" fmla="*/ 36038 h 82981"/>
              <a:gd name="connsiteX176" fmla="*/ 696561 w 998441"/>
              <a:gd name="connsiteY176" fmla="*/ 37926 h 82981"/>
              <a:gd name="connsiteX177" fmla="*/ 694426 w 998441"/>
              <a:gd name="connsiteY177" fmla="*/ 34028 h 82981"/>
              <a:gd name="connsiteX178" fmla="*/ 690572 w 998441"/>
              <a:gd name="connsiteY178" fmla="*/ 30995 h 82981"/>
              <a:gd name="connsiteX179" fmla="*/ 684472 w 998441"/>
              <a:gd name="connsiteY179" fmla="*/ 29814 h 82981"/>
              <a:gd name="connsiteX180" fmla="*/ 676126 w 998441"/>
              <a:gd name="connsiteY180" fmla="*/ 32060 h 82981"/>
              <a:gd name="connsiteX181" fmla="*/ 672772 w 998441"/>
              <a:gd name="connsiteY181" fmla="*/ 37771 h 82981"/>
              <a:gd name="connsiteX182" fmla="*/ 675018 w 998441"/>
              <a:gd name="connsiteY182" fmla="*/ 42654 h 82981"/>
              <a:gd name="connsiteX183" fmla="*/ 682254 w 998441"/>
              <a:gd name="connsiteY183" fmla="*/ 45687 h 82981"/>
              <a:gd name="connsiteX184" fmla="*/ 691875 w 998441"/>
              <a:gd name="connsiteY184" fmla="*/ 47891 h 82981"/>
              <a:gd name="connsiteX185" fmla="*/ 704324 w 998441"/>
              <a:gd name="connsiteY185" fmla="*/ 53838 h 82981"/>
              <a:gd name="connsiteX186" fmla="*/ 708428 w 998441"/>
              <a:gd name="connsiteY186" fmla="*/ 64274 h 82981"/>
              <a:gd name="connsiteX187" fmla="*/ 705266 w 998441"/>
              <a:gd name="connsiteY187" fmla="*/ 73965 h 82981"/>
              <a:gd name="connsiteX188" fmla="*/ 696561 w 998441"/>
              <a:gd name="connsiteY188" fmla="*/ 80580 h 82981"/>
              <a:gd name="connsiteX189" fmla="*/ 683696 w 998441"/>
              <a:gd name="connsiteY189" fmla="*/ 82981 h 82981"/>
              <a:gd name="connsiteX190" fmla="*/ 667115 w 998441"/>
              <a:gd name="connsiteY190" fmla="*/ 78650 h 82981"/>
              <a:gd name="connsiteX191" fmla="*/ 659242 w 998441"/>
              <a:gd name="connsiteY191" fmla="*/ 66243 h 82981"/>
              <a:gd name="connsiteX192" fmla="*/ 670609 w 998441"/>
              <a:gd name="connsiteY192" fmla="*/ 64510 h 82981"/>
              <a:gd name="connsiteX193" fmla="*/ 674990 w 998441"/>
              <a:gd name="connsiteY193" fmla="*/ 71245 h 82981"/>
              <a:gd name="connsiteX194" fmla="*/ 683612 w 998441"/>
              <a:gd name="connsiteY194" fmla="*/ 73491 h 82981"/>
              <a:gd name="connsiteX195" fmla="*/ 692873 w 998441"/>
              <a:gd name="connsiteY195" fmla="*/ 71090 h 82981"/>
              <a:gd name="connsiteX196" fmla="*/ 696339 w 998441"/>
              <a:gd name="connsiteY196" fmla="*/ 65142 h 82981"/>
              <a:gd name="connsiteX197" fmla="*/ 694204 w 998441"/>
              <a:gd name="connsiteY197" fmla="*/ 60376 h 82981"/>
              <a:gd name="connsiteX198" fmla="*/ 687771 w 998441"/>
              <a:gd name="connsiteY198" fmla="*/ 57462 h 82981"/>
              <a:gd name="connsiteX199" fmla="*/ 677540 w 998441"/>
              <a:gd name="connsiteY199" fmla="*/ 55216 h 82981"/>
              <a:gd name="connsiteX200" fmla="*/ 665008 w 998441"/>
              <a:gd name="connsiteY200" fmla="*/ 49072 h 82981"/>
              <a:gd name="connsiteX201" fmla="*/ 660988 w 998441"/>
              <a:gd name="connsiteY201" fmla="*/ 38401 h 82981"/>
              <a:gd name="connsiteX202" fmla="*/ 663983 w 998441"/>
              <a:gd name="connsiteY202" fmla="*/ 29026 h 82981"/>
              <a:gd name="connsiteX203" fmla="*/ 672273 w 998441"/>
              <a:gd name="connsiteY203" fmla="*/ 22766 h 82981"/>
              <a:gd name="connsiteX204" fmla="*/ 684361 w 998441"/>
              <a:gd name="connsiteY204" fmla="*/ 20481 h 82981"/>
              <a:gd name="connsiteX205" fmla="*/ 699805 w 998441"/>
              <a:gd name="connsiteY205" fmla="*/ 24734 h 82981"/>
              <a:gd name="connsiteX206" fmla="*/ 707235 w 998441"/>
              <a:gd name="connsiteY206" fmla="*/ 36038 h 82981"/>
              <a:gd name="connsiteX207" fmla="*/ 757253 w 998441"/>
              <a:gd name="connsiteY207" fmla="*/ 56675 h 82981"/>
              <a:gd name="connsiteX208" fmla="*/ 757253 w 998441"/>
              <a:gd name="connsiteY208" fmla="*/ 21269 h 82981"/>
              <a:gd name="connsiteX209" fmla="*/ 769064 w 998441"/>
              <a:gd name="connsiteY209" fmla="*/ 21269 h 82981"/>
              <a:gd name="connsiteX210" fmla="*/ 769064 w 998441"/>
              <a:gd name="connsiteY210" fmla="*/ 81761 h 82981"/>
              <a:gd name="connsiteX211" fmla="*/ 757475 w 998441"/>
              <a:gd name="connsiteY211" fmla="*/ 81761 h 82981"/>
              <a:gd name="connsiteX212" fmla="*/ 757475 w 998441"/>
              <a:gd name="connsiteY212" fmla="*/ 71286 h 82981"/>
              <a:gd name="connsiteX213" fmla="*/ 756865 w 998441"/>
              <a:gd name="connsiteY213" fmla="*/ 71286 h 82981"/>
              <a:gd name="connsiteX214" fmla="*/ 750155 w 998441"/>
              <a:gd name="connsiteY214" fmla="*/ 79360 h 82981"/>
              <a:gd name="connsiteX215" fmla="*/ 738787 w 998441"/>
              <a:gd name="connsiteY215" fmla="*/ 82549 h 82981"/>
              <a:gd name="connsiteX216" fmla="*/ 728446 w 998441"/>
              <a:gd name="connsiteY216" fmla="*/ 79990 h 82981"/>
              <a:gd name="connsiteX217" fmla="*/ 721459 w 998441"/>
              <a:gd name="connsiteY217" fmla="*/ 72309 h 82981"/>
              <a:gd name="connsiteX218" fmla="*/ 718936 w 998441"/>
              <a:gd name="connsiteY218" fmla="*/ 59747 h 82981"/>
              <a:gd name="connsiteX219" fmla="*/ 718936 w 998441"/>
              <a:gd name="connsiteY219" fmla="*/ 21269 h 82981"/>
              <a:gd name="connsiteX220" fmla="*/ 730692 w 998441"/>
              <a:gd name="connsiteY220" fmla="*/ 21269 h 82981"/>
              <a:gd name="connsiteX221" fmla="*/ 730692 w 998441"/>
              <a:gd name="connsiteY221" fmla="*/ 58327 h 82981"/>
              <a:gd name="connsiteX222" fmla="*/ 734130 w 998441"/>
              <a:gd name="connsiteY222" fmla="*/ 68173 h 82981"/>
              <a:gd name="connsiteX223" fmla="*/ 743030 w 998441"/>
              <a:gd name="connsiteY223" fmla="*/ 71835 h 82981"/>
              <a:gd name="connsiteX224" fmla="*/ 749600 w 998441"/>
              <a:gd name="connsiteY224" fmla="*/ 70183 h 82981"/>
              <a:gd name="connsiteX225" fmla="*/ 755090 w 998441"/>
              <a:gd name="connsiteY225" fmla="*/ 65181 h 82981"/>
              <a:gd name="connsiteX226" fmla="*/ 757253 w 998441"/>
              <a:gd name="connsiteY226" fmla="*/ 56675 h 82981"/>
              <a:gd name="connsiteX227" fmla="*/ 783399 w 998441"/>
              <a:gd name="connsiteY227" fmla="*/ 81761 h 82981"/>
              <a:gd name="connsiteX228" fmla="*/ 783399 w 998441"/>
              <a:gd name="connsiteY228" fmla="*/ 1104 h 82981"/>
              <a:gd name="connsiteX229" fmla="*/ 795155 w 998441"/>
              <a:gd name="connsiteY229" fmla="*/ 1104 h 82981"/>
              <a:gd name="connsiteX230" fmla="*/ 795155 w 998441"/>
              <a:gd name="connsiteY230" fmla="*/ 31075 h 82981"/>
              <a:gd name="connsiteX231" fmla="*/ 795876 w 998441"/>
              <a:gd name="connsiteY231" fmla="*/ 31075 h 82981"/>
              <a:gd name="connsiteX232" fmla="*/ 798814 w 998441"/>
              <a:gd name="connsiteY232" fmla="*/ 26703 h 82981"/>
              <a:gd name="connsiteX233" fmla="*/ 804193 w 998441"/>
              <a:gd name="connsiteY233" fmla="*/ 22372 h 82981"/>
              <a:gd name="connsiteX234" fmla="*/ 813231 w 998441"/>
              <a:gd name="connsiteY234" fmla="*/ 20481 h 82981"/>
              <a:gd name="connsiteX235" fmla="*/ 826319 w 998441"/>
              <a:gd name="connsiteY235" fmla="*/ 24183 h 82981"/>
              <a:gd name="connsiteX236" fmla="*/ 835330 w 998441"/>
              <a:gd name="connsiteY236" fmla="*/ 34854 h 82981"/>
              <a:gd name="connsiteX237" fmla="*/ 838657 w 998441"/>
              <a:gd name="connsiteY237" fmla="*/ 51634 h 82981"/>
              <a:gd name="connsiteX238" fmla="*/ 835385 w 998441"/>
              <a:gd name="connsiteY238" fmla="*/ 68450 h 82981"/>
              <a:gd name="connsiteX239" fmla="*/ 826401 w 998441"/>
              <a:gd name="connsiteY239" fmla="*/ 79202 h 82981"/>
              <a:gd name="connsiteX240" fmla="*/ 813370 w 998441"/>
              <a:gd name="connsiteY240" fmla="*/ 82942 h 82981"/>
              <a:gd name="connsiteX241" fmla="*/ 804331 w 998441"/>
              <a:gd name="connsiteY241" fmla="*/ 81093 h 82981"/>
              <a:gd name="connsiteX242" fmla="*/ 798897 w 998441"/>
              <a:gd name="connsiteY242" fmla="*/ 76759 h 82981"/>
              <a:gd name="connsiteX243" fmla="*/ 795876 w 998441"/>
              <a:gd name="connsiteY243" fmla="*/ 72348 h 82981"/>
              <a:gd name="connsiteX244" fmla="*/ 794877 w 998441"/>
              <a:gd name="connsiteY244" fmla="*/ 72348 h 82981"/>
              <a:gd name="connsiteX245" fmla="*/ 794877 w 998441"/>
              <a:gd name="connsiteY245" fmla="*/ 81761 h 82981"/>
              <a:gd name="connsiteX246" fmla="*/ 783399 w 998441"/>
              <a:gd name="connsiteY246" fmla="*/ 81761 h 82981"/>
              <a:gd name="connsiteX247" fmla="*/ 794933 w 998441"/>
              <a:gd name="connsiteY247" fmla="*/ 51515 h 82981"/>
              <a:gd name="connsiteX248" fmla="*/ 796790 w 998441"/>
              <a:gd name="connsiteY248" fmla="*/ 62700 h 82981"/>
              <a:gd name="connsiteX249" fmla="*/ 802141 w 998441"/>
              <a:gd name="connsiteY249" fmla="*/ 70222 h 82981"/>
              <a:gd name="connsiteX250" fmla="*/ 810709 w 998441"/>
              <a:gd name="connsiteY250" fmla="*/ 72900 h 82981"/>
              <a:gd name="connsiteX251" fmla="*/ 819553 w 998441"/>
              <a:gd name="connsiteY251" fmla="*/ 70102 h 82981"/>
              <a:gd name="connsiteX252" fmla="*/ 824905 w 998441"/>
              <a:gd name="connsiteY252" fmla="*/ 62425 h 82981"/>
              <a:gd name="connsiteX253" fmla="*/ 826762 w 998441"/>
              <a:gd name="connsiteY253" fmla="*/ 51515 h 82981"/>
              <a:gd name="connsiteX254" fmla="*/ 824932 w 998441"/>
              <a:gd name="connsiteY254" fmla="*/ 40763 h 82981"/>
              <a:gd name="connsiteX255" fmla="*/ 819581 w 998441"/>
              <a:gd name="connsiteY255" fmla="*/ 33241 h 82981"/>
              <a:gd name="connsiteX256" fmla="*/ 810709 w 998441"/>
              <a:gd name="connsiteY256" fmla="*/ 30485 h 82981"/>
              <a:gd name="connsiteX257" fmla="*/ 802058 w 998441"/>
              <a:gd name="connsiteY257" fmla="*/ 33121 h 82981"/>
              <a:gd name="connsiteX258" fmla="*/ 796735 w 998441"/>
              <a:gd name="connsiteY258" fmla="*/ 40488 h 82981"/>
              <a:gd name="connsiteX259" fmla="*/ 794933 w 998441"/>
              <a:gd name="connsiteY259" fmla="*/ 51515 h 82981"/>
              <a:gd name="connsiteX260" fmla="*/ 894746 w 998441"/>
              <a:gd name="connsiteY260" fmla="*/ 36038 h 82981"/>
              <a:gd name="connsiteX261" fmla="*/ 884071 w 998441"/>
              <a:gd name="connsiteY261" fmla="*/ 37926 h 82981"/>
              <a:gd name="connsiteX262" fmla="*/ 881964 w 998441"/>
              <a:gd name="connsiteY262" fmla="*/ 34028 h 82981"/>
              <a:gd name="connsiteX263" fmla="*/ 878111 w 998441"/>
              <a:gd name="connsiteY263" fmla="*/ 30995 h 82981"/>
              <a:gd name="connsiteX264" fmla="*/ 871983 w 998441"/>
              <a:gd name="connsiteY264" fmla="*/ 29814 h 82981"/>
              <a:gd name="connsiteX265" fmla="*/ 863638 w 998441"/>
              <a:gd name="connsiteY265" fmla="*/ 32060 h 82981"/>
              <a:gd name="connsiteX266" fmla="*/ 860283 w 998441"/>
              <a:gd name="connsiteY266" fmla="*/ 37771 h 82981"/>
              <a:gd name="connsiteX267" fmla="*/ 862528 w 998441"/>
              <a:gd name="connsiteY267" fmla="*/ 42654 h 82981"/>
              <a:gd name="connsiteX268" fmla="*/ 869793 w 998441"/>
              <a:gd name="connsiteY268" fmla="*/ 45687 h 82981"/>
              <a:gd name="connsiteX269" fmla="*/ 879386 w 998441"/>
              <a:gd name="connsiteY269" fmla="*/ 47891 h 82981"/>
              <a:gd name="connsiteX270" fmla="*/ 891835 w 998441"/>
              <a:gd name="connsiteY270" fmla="*/ 53838 h 82981"/>
              <a:gd name="connsiteX271" fmla="*/ 895938 w 998441"/>
              <a:gd name="connsiteY271" fmla="*/ 64274 h 82981"/>
              <a:gd name="connsiteX272" fmla="*/ 892778 w 998441"/>
              <a:gd name="connsiteY272" fmla="*/ 73965 h 82981"/>
              <a:gd name="connsiteX273" fmla="*/ 884071 w 998441"/>
              <a:gd name="connsiteY273" fmla="*/ 80580 h 82981"/>
              <a:gd name="connsiteX274" fmla="*/ 871207 w 998441"/>
              <a:gd name="connsiteY274" fmla="*/ 82981 h 82981"/>
              <a:gd name="connsiteX275" fmla="*/ 854627 w 998441"/>
              <a:gd name="connsiteY275" fmla="*/ 78650 h 82981"/>
              <a:gd name="connsiteX276" fmla="*/ 846752 w 998441"/>
              <a:gd name="connsiteY276" fmla="*/ 66243 h 82981"/>
              <a:gd name="connsiteX277" fmla="*/ 858120 w 998441"/>
              <a:gd name="connsiteY277" fmla="*/ 64510 h 82981"/>
              <a:gd name="connsiteX278" fmla="*/ 862501 w 998441"/>
              <a:gd name="connsiteY278" fmla="*/ 71245 h 82981"/>
              <a:gd name="connsiteX279" fmla="*/ 871124 w 998441"/>
              <a:gd name="connsiteY279" fmla="*/ 73491 h 82981"/>
              <a:gd name="connsiteX280" fmla="*/ 880384 w 998441"/>
              <a:gd name="connsiteY280" fmla="*/ 71090 h 82981"/>
              <a:gd name="connsiteX281" fmla="*/ 883850 w 998441"/>
              <a:gd name="connsiteY281" fmla="*/ 65142 h 82981"/>
              <a:gd name="connsiteX282" fmla="*/ 881715 w 998441"/>
              <a:gd name="connsiteY282" fmla="*/ 60376 h 82981"/>
              <a:gd name="connsiteX283" fmla="*/ 875310 w 998441"/>
              <a:gd name="connsiteY283" fmla="*/ 57462 h 82981"/>
              <a:gd name="connsiteX284" fmla="*/ 865052 w 998441"/>
              <a:gd name="connsiteY284" fmla="*/ 55216 h 82981"/>
              <a:gd name="connsiteX285" fmla="*/ 852547 w 998441"/>
              <a:gd name="connsiteY285" fmla="*/ 49072 h 82981"/>
              <a:gd name="connsiteX286" fmla="*/ 848527 w 998441"/>
              <a:gd name="connsiteY286" fmla="*/ 38401 h 82981"/>
              <a:gd name="connsiteX287" fmla="*/ 851521 w 998441"/>
              <a:gd name="connsiteY287" fmla="*/ 29026 h 82981"/>
              <a:gd name="connsiteX288" fmla="*/ 859783 w 998441"/>
              <a:gd name="connsiteY288" fmla="*/ 22766 h 82981"/>
              <a:gd name="connsiteX289" fmla="*/ 871872 w 998441"/>
              <a:gd name="connsiteY289" fmla="*/ 20481 h 82981"/>
              <a:gd name="connsiteX290" fmla="*/ 887316 w 998441"/>
              <a:gd name="connsiteY290" fmla="*/ 24734 h 82981"/>
              <a:gd name="connsiteX291" fmla="*/ 894746 w 998441"/>
              <a:gd name="connsiteY291" fmla="*/ 36038 h 82981"/>
              <a:gd name="connsiteX292" fmla="*/ 932509 w 998441"/>
              <a:gd name="connsiteY292" fmla="*/ 82981 h 82981"/>
              <a:gd name="connsiteX293" fmla="*/ 917121 w 998441"/>
              <a:gd name="connsiteY293" fmla="*/ 79161 h 82981"/>
              <a:gd name="connsiteX294" fmla="*/ 907195 w 998441"/>
              <a:gd name="connsiteY294" fmla="*/ 68331 h 82981"/>
              <a:gd name="connsiteX295" fmla="*/ 903729 w 998441"/>
              <a:gd name="connsiteY295" fmla="*/ 51909 h 82981"/>
              <a:gd name="connsiteX296" fmla="*/ 907195 w 998441"/>
              <a:gd name="connsiteY296" fmla="*/ 35525 h 82981"/>
              <a:gd name="connsiteX297" fmla="*/ 916955 w 998441"/>
              <a:gd name="connsiteY297" fmla="*/ 24457 h 82981"/>
              <a:gd name="connsiteX298" fmla="*/ 931677 w 998441"/>
              <a:gd name="connsiteY298" fmla="*/ 20481 h 82981"/>
              <a:gd name="connsiteX299" fmla="*/ 941603 w 998441"/>
              <a:gd name="connsiteY299" fmla="*/ 22175 h 82981"/>
              <a:gd name="connsiteX300" fmla="*/ 950254 w 998441"/>
              <a:gd name="connsiteY300" fmla="*/ 27490 h 82981"/>
              <a:gd name="connsiteX301" fmla="*/ 956270 w 998441"/>
              <a:gd name="connsiteY301" fmla="*/ 36903 h 82981"/>
              <a:gd name="connsiteX302" fmla="*/ 958461 w 998441"/>
              <a:gd name="connsiteY302" fmla="*/ 50886 h 82981"/>
              <a:gd name="connsiteX303" fmla="*/ 958461 w 998441"/>
              <a:gd name="connsiteY303" fmla="*/ 55058 h 82981"/>
              <a:gd name="connsiteX304" fmla="*/ 910383 w 998441"/>
              <a:gd name="connsiteY304" fmla="*/ 55058 h 82981"/>
              <a:gd name="connsiteX305" fmla="*/ 910383 w 998441"/>
              <a:gd name="connsiteY305" fmla="*/ 46239 h 82981"/>
              <a:gd name="connsiteX306" fmla="*/ 946927 w 998441"/>
              <a:gd name="connsiteY306" fmla="*/ 46239 h 82981"/>
              <a:gd name="connsiteX307" fmla="*/ 945041 w 998441"/>
              <a:gd name="connsiteY307" fmla="*/ 38007 h 82981"/>
              <a:gd name="connsiteX308" fmla="*/ 939718 w 998441"/>
              <a:gd name="connsiteY308" fmla="*/ 32295 h 82981"/>
              <a:gd name="connsiteX309" fmla="*/ 931760 w 998441"/>
              <a:gd name="connsiteY309" fmla="*/ 30208 h 82981"/>
              <a:gd name="connsiteX310" fmla="*/ 923110 w 998441"/>
              <a:gd name="connsiteY310" fmla="*/ 32650 h 82981"/>
              <a:gd name="connsiteX311" fmla="*/ 917426 w 998441"/>
              <a:gd name="connsiteY311" fmla="*/ 38952 h 82981"/>
              <a:gd name="connsiteX312" fmla="*/ 915457 w 998441"/>
              <a:gd name="connsiteY312" fmla="*/ 47339 h 82981"/>
              <a:gd name="connsiteX313" fmla="*/ 915457 w 998441"/>
              <a:gd name="connsiteY313" fmla="*/ 54232 h 82981"/>
              <a:gd name="connsiteX314" fmla="*/ 917592 w 998441"/>
              <a:gd name="connsiteY314" fmla="*/ 64552 h 82981"/>
              <a:gd name="connsiteX315" fmla="*/ 923609 w 998441"/>
              <a:gd name="connsiteY315" fmla="*/ 71048 h 82981"/>
              <a:gd name="connsiteX316" fmla="*/ 932647 w 998441"/>
              <a:gd name="connsiteY316" fmla="*/ 73255 h 82981"/>
              <a:gd name="connsiteX317" fmla="*/ 938747 w 998441"/>
              <a:gd name="connsiteY317" fmla="*/ 72309 h 82981"/>
              <a:gd name="connsiteX318" fmla="*/ 943517 w 998441"/>
              <a:gd name="connsiteY318" fmla="*/ 69395 h 82981"/>
              <a:gd name="connsiteX319" fmla="*/ 946566 w 998441"/>
              <a:gd name="connsiteY319" fmla="*/ 64629 h 82981"/>
              <a:gd name="connsiteX320" fmla="*/ 957712 w 998441"/>
              <a:gd name="connsiteY320" fmla="*/ 66637 h 82981"/>
              <a:gd name="connsiteX321" fmla="*/ 952915 w 998441"/>
              <a:gd name="connsiteY321" fmla="*/ 75262 h 82981"/>
              <a:gd name="connsiteX322" fmla="*/ 944292 w 998441"/>
              <a:gd name="connsiteY322" fmla="*/ 80974 h 82981"/>
              <a:gd name="connsiteX323" fmla="*/ 932509 w 998441"/>
              <a:gd name="connsiteY323" fmla="*/ 82981 h 82981"/>
              <a:gd name="connsiteX324" fmla="*/ 997332 w 998441"/>
              <a:gd name="connsiteY324" fmla="*/ 21269 h 82981"/>
              <a:gd name="connsiteX325" fmla="*/ 997332 w 998441"/>
              <a:gd name="connsiteY325" fmla="*/ 30720 h 82981"/>
              <a:gd name="connsiteX326" fmla="*/ 964283 w 998441"/>
              <a:gd name="connsiteY326" fmla="*/ 30720 h 82981"/>
              <a:gd name="connsiteX327" fmla="*/ 964283 w 998441"/>
              <a:gd name="connsiteY327" fmla="*/ 21269 h 82981"/>
              <a:gd name="connsiteX328" fmla="*/ 997332 w 998441"/>
              <a:gd name="connsiteY328" fmla="*/ 21269 h 82981"/>
              <a:gd name="connsiteX329" fmla="*/ 973155 w 998441"/>
              <a:gd name="connsiteY329" fmla="*/ 6776 h 82981"/>
              <a:gd name="connsiteX330" fmla="*/ 984939 w 998441"/>
              <a:gd name="connsiteY330" fmla="*/ 6776 h 82981"/>
              <a:gd name="connsiteX331" fmla="*/ 984939 w 998441"/>
              <a:gd name="connsiteY331" fmla="*/ 64000 h 82981"/>
              <a:gd name="connsiteX332" fmla="*/ 985965 w 998441"/>
              <a:gd name="connsiteY332" fmla="*/ 69160 h 82981"/>
              <a:gd name="connsiteX333" fmla="*/ 988598 w 998441"/>
              <a:gd name="connsiteY333" fmla="*/ 71483 h 82981"/>
              <a:gd name="connsiteX334" fmla="*/ 992175 w 998441"/>
              <a:gd name="connsiteY334" fmla="*/ 72074 h 82981"/>
              <a:gd name="connsiteX335" fmla="*/ 994671 w 998441"/>
              <a:gd name="connsiteY335" fmla="*/ 71877 h 82981"/>
              <a:gd name="connsiteX336" fmla="*/ 996306 w 998441"/>
              <a:gd name="connsiteY336" fmla="*/ 71561 h 82981"/>
              <a:gd name="connsiteX337" fmla="*/ 998441 w 998441"/>
              <a:gd name="connsiteY337" fmla="*/ 81290 h 82981"/>
              <a:gd name="connsiteX338" fmla="*/ 995530 w 998441"/>
              <a:gd name="connsiteY338" fmla="*/ 82077 h 82981"/>
              <a:gd name="connsiteX339" fmla="*/ 990789 w 998441"/>
              <a:gd name="connsiteY339" fmla="*/ 82549 h 82981"/>
              <a:gd name="connsiteX340" fmla="*/ 982139 w 998441"/>
              <a:gd name="connsiteY340" fmla="*/ 80896 h 82981"/>
              <a:gd name="connsiteX341" fmla="*/ 975623 w 998441"/>
              <a:gd name="connsiteY341" fmla="*/ 75540 h 82981"/>
              <a:gd name="connsiteX342" fmla="*/ 973155 w 998441"/>
              <a:gd name="connsiteY342" fmla="*/ 66440 h 82981"/>
              <a:gd name="connsiteX343" fmla="*/ 973155 w 998441"/>
              <a:gd name="connsiteY343" fmla="*/ 6776 h 8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998441" h="82981">
                <a:moveTo>
                  <a:pt x="0" y="81761"/>
                </a:moveTo>
                <a:lnTo>
                  <a:pt x="0" y="1104"/>
                </a:lnTo>
                <a:lnTo>
                  <a:pt x="28752" y="1104"/>
                </a:lnTo>
                <a:cubicBezTo>
                  <a:pt x="35018" y="1104"/>
                  <a:pt x="40203" y="2179"/>
                  <a:pt x="44306" y="4334"/>
                </a:cubicBezTo>
                <a:cubicBezTo>
                  <a:pt x="48465" y="6485"/>
                  <a:pt x="51571" y="9466"/>
                  <a:pt x="53595" y="13272"/>
                </a:cubicBezTo>
                <a:cubicBezTo>
                  <a:pt x="55646" y="17054"/>
                  <a:pt x="56672" y="21427"/>
                  <a:pt x="56672" y="26387"/>
                </a:cubicBezTo>
                <a:cubicBezTo>
                  <a:pt x="56672" y="31325"/>
                  <a:pt x="55646" y="35669"/>
                  <a:pt x="53567" y="39424"/>
                </a:cubicBezTo>
                <a:cubicBezTo>
                  <a:pt x="51515" y="43153"/>
                  <a:pt x="48410" y="46053"/>
                  <a:pt x="44279" y="48127"/>
                </a:cubicBezTo>
                <a:cubicBezTo>
                  <a:pt x="40148" y="50201"/>
                  <a:pt x="34963" y="51238"/>
                  <a:pt x="28724" y="51238"/>
                </a:cubicBezTo>
                <a:lnTo>
                  <a:pt x="6932" y="51238"/>
                </a:lnTo>
                <a:lnTo>
                  <a:pt x="6932" y="40763"/>
                </a:lnTo>
                <a:lnTo>
                  <a:pt x="27615" y="40763"/>
                </a:lnTo>
                <a:cubicBezTo>
                  <a:pt x="31552" y="40763"/>
                  <a:pt x="34769" y="40197"/>
                  <a:pt x="37236" y="39069"/>
                </a:cubicBezTo>
                <a:cubicBezTo>
                  <a:pt x="39704" y="37940"/>
                  <a:pt x="41534" y="36299"/>
                  <a:pt x="42698" y="34147"/>
                </a:cubicBezTo>
                <a:cubicBezTo>
                  <a:pt x="43863" y="31993"/>
                  <a:pt x="44417" y="29406"/>
                  <a:pt x="44417" y="26387"/>
                </a:cubicBezTo>
                <a:cubicBezTo>
                  <a:pt x="44417" y="23343"/>
                  <a:pt x="43835" y="20703"/>
                  <a:pt x="42670" y="18471"/>
                </a:cubicBezTo>
                <a:cubicBezTo>
                  <a:pt x="41506" y="16239"/>
                  <a:pt x="39676" y="14534"/>
                  <a:pt x="37181" y="13353"/>
                </a:cubicBezTo>
                <a:cubicBezTo>
                  <a:pt x="34713" y="12144"/>
                  <a:pt x="31469" y="11540"/>
                  <a:pt x="27449" y="11540"/>
                </a:cubicBezTo>
                <a:lnTo>
                  <a:pt x="12172" y="11540"/>
                </a:lnTo>
                <a:lnTo>
                  <a:pt x="12172" y="81761"/>
                </a:lnTo>
                <a:lnTo>
                  <a:pt x="0" y="81761"/>
                </a:lnTo>
                <a:close/>
                <a:moveTo>
                  <a:pt x="39815" y="45371"/>
                </a:moveTo>
                <a:lnTo>
                  <a:pt x="59750" y="81761"/>
                </a:lnTo>
                <a:lnTo>
                  <a:pt x="45887" y="81761"/>
                </a:lnTo>
                <a:lnTo>
                  <a:pt x="26340" y="45371"/>
                </a:lnTo>
                <a:lnTo>
                  <a:pt x="39815" y="45371"/>
                </a:lnTo>
                <a:close/>
                <a:moveTo>
                  <a:pt x="106412" y="56675"/>
                </a:moveTo>
                <a:lnTo>
                  <a:pt x="106412" y="21269"/>
                </a:lnTo>
                <a:lnTo>
                  <a:pt x="118224" y="21269"/>
                </a:lnTo>
                <a:lnTo>
                  <a:pt x="118224" y="81761"/>
                </a:lnTo>
                <a:lnTo>
                  <a:pt x="106662" y="81761"/>
                </a:lnTo>
                <a:lnTo>
                  <a:pt x="106662" y="71286"/>
                </a:lnTo>
                <a:lnTo>
                  <a:pt x="106025" y="71286"/>
                </a:lnTo>
                <a:cubicBezTo>
                  <a:pt x="104638" y="74514"/>
                  <a:pt x="102392" y="77206"/>
                  <a:pt x="99343" y="79360"/>
                </a:cubicBezTo>
                <a:cubicBezTo>
                  <a:pt x="96293" y="81487"/>
                  <a:pt x="92494" y="82549"/>
                  <a:pt x="87947" y="82549"/>
                </a:cubicBezTo>
                <a:cubicBezTo>
                  <a:pt x="84065" y="82549"/>
                  <a:pt x="80627" y="81695"/>
                  <a:pt x="77633" y="79990"/>
                </a:cubicBezTo>
                <a:cubicBezTo>
                  <a:pt x="74666" y="78257"/>
                  <a:pt x="72337" y="75695"/>
                  <a:pt x="70618" y="72309"/>
                </a:cubicBezTo>
                <a:cubicBezTo>
                  <a:pt x="68955" y="68921"/>
                  <a:pt x="68095" y="64735"/>
                  <a:pt x="68095" y="59747"/>
                </a:cubicBezTo>
                <a:lnTo>
                  <a:pt x="68095" y="21269"/>
                </a:lnTo>
                <a:lnTo>
                  <a:pt x="79879" y="21269"/>
                </a:lnTo>
                <a:lnTo>
                  <a:pt x="79879" y="58327"/>
                </a:lnTo>
                <a:cubicBezTo>
                  <a:pt x="79879" y="62450"/>
                  <a:pt x="81016" y="65733"/>
                  <a:pt x="83317" y="68173"/>
                </a:cubicBezTo>
                <a:cubicBezTo>
                  <a:pt x="85590" y="70615"/>
                  <a:pt x="88557" y="71835"/>
                  <a:pt x="92217" y="71835"/>
                </a:cubicBezTo>
                <a:cubicBezTo>
                  <a:pt x="94407" y="71835"/>
                  <a:pt x="96598" y="71286"/>
                  <a:pt x="98788" y="70183"/>
                </a:cubicBezTo>
                <a:cubicBezTo>
                  <a:pt x="100978" y="69079"/>
                  <a:pt x="102808" y="67413"/>
                  <a:pt x="104250" y="65181"/>
                </a:cubicBezTo>
                <a:cubicBezTo>
                  <a:pt x="105719" y="62949"/>
                  <a:pt x="106440" y="60113"/>
                  <a:pt x="106412" y="56675"/>
                </a:cubicBezTo>
                <a:close/>
                <a:moveTo>
                  <a:pt x="143399" y="45842"/>
                </a:moveTo>
                <a:lnTo>
                  <a:pt x="143399" y="81761"/>
                </a:lnTo>
                <a:lnTo>
                  <a:pt x="131616" y="81761"/>
                </a:lnTo>
                <a:lnTo>
                  <a:pt x="131616" y="21269"/>
                </a:lnTo>
                <a:lnTo>
                  <a:pt x="142928" y="21269"/>
                </a:lnTo>
                <a:lnTo>
                  <a:pt x="142928" y="31114"/>
                </a:lnTo>
                <a:lnTo>
                  <a:pt x="143676" y="31114"/>
                </a:lnTo>
                <a:cubicBezTo>
                  <a:pt x="145063" y="27912"/>
                  <a:pt x="147253" y="25339"/>
                  <a:pt x="150220" y="23395"/>
                </a:cubicBezTo>
                <a:cubicBezTo>
                  <a:pt x="153214" y="21452"/>
                  <a:pt x="156957" y="20481"/>
                  <a:pt x="161504" y="20481"/>
                </a:cubicBezTo>
                <a:cubicBezTo>
                  <a:pt x="165635" y="20481"/>
                  <a:pt x="169240" y="21346"/>
                  <a:pt x="172345" y="23079"/>
                </a:cubicBezTo>
                <a:cubicBezTo>
                  <a:pt x="175450" y="24787"/>
                  <a:pt x="177835" y="27332"/>
                  <a:pt x="179554" y="30720"/>
                </a:cubicBezTo>
                <a:cubicBezTo>
                  <a:pt x="181245" y="34106"/>
                  <a:pt x="182105" y="38295"/>
                  <a:pt x="182105" y="43283"/>
                </a:cubicBezTo>
                <a:lnTo>
                  <a:pt x="182105" y="81761"/>
                </a:lnTo>
                <a:lnTo>
                  <a:pt x="170321" y="81761"/>
                </a:lnTo>
                <a:lnTo>
                  <a:pt x="170321" y="44703"/>
                </a:lnTo>
                <a:cubicBezTo>
                  <a:pt x="170321" y="40316"/>
                  <a:pt x="169184" y="36889"/>
                  <a:pt x="166911" y="34422"/>
                </a:cubicBezTo>
                <a:cubicBezTo>
                  <a:pt x="164609" y="31929"/>
                  <a:pt x="161477" y="30682"/>
                  <a:pt x="157484" y="30682"/>
                </a:cubicBezTo>
                <a:cubicBezTo>
                  <a:pt x="154767" y="30682"/>
                  <a:pt x="152327" y="31272"/>
                  <a:pt x="150220" y="32453"/>
                </a:cubicBezTo>
                <a:cubicBezTo>
                  <a:pt x="148112" y="33635"/>
                  <a:pt x="146449" y="35367"/>
                  <a:pt x="145201" y="37652"/>
                </a:cubicBezTo>
                <a:cubicBezTo>
                  <a:pt x="144009" y="39909"/>
                  <a:pt x="143399" y="42640"/>
                  <a:pt x="143399" y="45842"/>
                </a:cubicBezTo>
                <a:close/>
                <a:moveTo>
                  <a:pt x="293369" y="41434"/>
                </a:moveTo>
                <a:cubicBezTo>
                  <a:pt x="293369" y="50045"/>
                  <a:pt x="291816" y="57448"/>
                  <a:pt x="288656" y="63645"/>
                </a:cubicBezTo>
                <a:cubicBezTo>
                  <a:pt x="285495" y="69814"/>
                  <a:pt x="281197" y="74566"/>
                  <a:pt x="275708" y="77902"/>
                </a:cubicBezTo>
                <a:cubicBezTo>
                  <a:pt x="270246" y="81210"/>
                  <a:pt x="264035" y="82865"/>
                  <a:pt x="257076" y="82865"/>
                </a:cubicBezTo>
                <a:cubicBezTo>
                  <a:pt x="250089" y="82865"/>
                  <a:pt x="243850" y="81210"/>
                  <a:pt x="238361" y="77902"/>
                </a:cubicBezTo>
                <a:cubicBezTo>
                  <a:pt x="232898" y="74566"/>
                  <a:pt x="228601" y="69803"/>
                  <a:pt x="225440" y="63606"/>
                </a:cubicBezTo>
                <a:cubicBezTo>
                  <a:pt x="222307" y="57409"/>
                  <a:pt x="220727" y="50018"/>
                  <a:pt x="220727" y="41434"/>
                </a:cubicBezTo>
                <a:cubicBezTo>
                  <a:pt x="220727" y="32819"/>
                  <a:pt x="222307" y="25430"/>
                  <a:pt x="225440" y="19258"/>
                </a:cubicBezTo>
                <a:cubicBezTo>
                  <a:pt x="228601" y="13065"/>
                  <a:pt x="232898" y="8312"/>
                  <a:pt x="238361" y="5002"/>
                </a:cubicBezTo>
                <a:cubicBezTo>
                  <a:pt x="243850" y="1669"/>
                  <a:pt x="250089" y="0"/>
                  <a:pt x="257076" y="0"/>
                </a:cubicBezTo>
                <a:cubicBezTo>
                  <a:pt x="264035" y="0"/>
                  <a:pt x="270246" y="1669"/>
                  <a:pt x="275708" y="5002"/>
                </a:cubicBezTo>
                <a:cubicBezTo>
                  <a:pt x="281197" y="8312"/>
                  <a:pt x="285495" y="13065"/>
                  <a:pt x="288656" y="19258"/>
                </a:cubicBezTo>
                <a:cubicBezTo>
                  <a:pt x="291816" y="25430"/>
                  <a:pt x="293369" y="32819"/>
                  <a:pt x="293369" y="41434"/>
                </a:cubicBezTo>
                <a:close/>
                <a:moveTo>
                  <a:pt x="281336" y="41434"/>
                </a:moveTo>
                <a:cubicBezTo>
                  <a:pt x="281336" y="34868"/>
                  <a:pt x="280255" y="29342"/>
                  <a:pt x="278148" y="24851"/>
                </a:cubicBezTo>
                <a:cubicBezTo>
                  <a:pt x="276040" y="20337"/>
                  <a:pt x="273157" y="16924"/>
                  <a:pt x="269469" y="14612"/>
                </a:cubicBezTo>
                <a:cubicBezTo>
                  <a:pt x="265837" y="12274"/>
                  <a:pt x="261678" y="11107"/>
                  <a:pt x="257076" y="11107"/>
                </a:cubicBezTo>
                <a:cubicBezTo>
                  <a:pt x="252418" y="11107"/>
                  <a:pt x="248287" y="12274"/>
                  <a:pt x="244627" y="14612"/>
                </a:cubicBezTo>
                <a:cubicBezTo>
                  <a:pt x="240967" y="16924"/>
                  <a:pt x="238083" y="20337"/>
                  <a:pt x="235949" y="24851"/>
                </a:cubicBezTo>
                <a:cubicBezTo>
                  <a:pt x="233869" y="29342"/>
                  <a:pt x="232816" y="34868"/>
                  <a:pt x="232816" y="41434"/>
                </a:cubicBezTo>
                <a:cubicBezTo>
                  <a:pt x="232816" y="47997"/>
                  <a:pt x="233869" y="53536"/>
                  <a:pt x="235949" y="58053"/>
                </a:cubicBezTo>
                <a:cubicBezTo>
                  <a:pt x="238083" y="62542"/>
                  <a:pt x="240967" y="65955"/>
                  <a:pt x="244627" y="68292"/>
                </a:cubicBezTo>
                <a:cubicBezTo>
                  <a:pt x="248287" y="70601"/>
                  <a:pt x="252418" y="71758"/>
                  <a:pt x="257076" y="71758"/>
                </a:cubicBezTo>
                <a:cubicBezTo>
                  <a:pt x="261678" y="71758"/>
                  <a:pt x="265837" y="70601"/>
                  <a:pt x="269469" y="68292"/>
                </a:cubicBezTo>
                <a:cubicBezTo>
                  <a:pt x="273157" y="65955"/>
                  <a:pt x="276040" y="62542"/>
                  <a:pt x="278148" y="58053"/>
                </a:cubicBezTo>
                <a:cubicBezTo>
                  <a:pt x="280255" y="53536"/>
                  <a:pt x="281336" y="47997"/>
                  <a:pt x="281336" y="41434"/>
                </a:cubicBezTo>
                <a:close/>
                <a:moveTo>
                  <a:pt x="332213" y="81761"/>
                </a:moveTo>
                <a:lnTo>
                  <a:pt x="306123" y="81761"/>
                </a:lnTo>
                <a:lnTo>
                  <a:pt x="306123" y="1104"/>
                </a:lnTo>
                <a:lnTo>
                  <a:pt x="333045" y="1104"/>
                </a:lnTo>
                <a:cubicBezTo>
                  <a:pt x="340947" y="1104"/>
                  <a:pt x="347740" y="2717"/>
                  <a:pt x="353424" y="5947"/>
                </a:cubicBezTo>
                <a:cubicBezTo>
                  <a:pt x="359080" y="9152"/>
                  <a:pt x="363433" y="13758"/>
                  <a:pt x="366455" y="19772"/>
                </a:cubicBezTo>
                <a:cubicBezTo>
                  <a:pt x="369505" y="25758"/>
                  <a:pt x="371030" y="32939"/>
                  <a:pt x="371030" y="41315"/>
                </a:cubicBezTo>
                <a:cubicBezTo>
                  <a:pt x="371030" y="49716"/>
                  <a:pt x="369477" y="56935"/>
                  <a:pt x="366399" y="62974"/>
                </a:cubicBezTo>
                <a:cubicBezTo>
                  <a:pt x="363377" y="69013"/>
                  <a:pt x="358941" y="73662"/>
                  <a:pt x="353174" y="76918"/>
                </a:cubicBezTo>
                <a:cubicBezTo>
                  <a:pt x="347407" y="80148"/>
                  <a:pt x="340420" y="81761"/>
                  <a:pt x="332213" y="81761"/>
                </a:cubicBezTo>
                <a:close/>
                <a:moveTo>
                  <a:pt x="318295" y="71128"/>
                </a:moveTo>
                <a:lnTo>
                  <a:pt x="331548" y="71128"/>
                </a:lnTo>
                <a:cubicBezTo>
                  <a:pt x="337703" y="71128"/>
                  <a:pt x="342804" y="69972"/>
                  <a:pt x="346880" y="67663"/>
                </a:cubicBezTo>
                <a:cubicBezTo>
                  <a:pt x="350956" y="65325"/>
                  <a:pt x="353978" y="61951"/>
                  <a:pt x="356002" y="57540"/>
                </a:cubicBezTo>
                <a:cubicBezTo>
                  <a:pt x="358026" y="53104"/>
                  <a:pt x="359052" y="47694"/>
                  <a:pt x="359052" y="41315"/>
                </a:cubicBezTo>
                <a:cubicBezTo>
                  <a:pt x="359052" y="34988"/>
                  <a:pt x="358026" y="29617"/>
                  <a:pt x="356002" y="25206"/>
                </a:cubicBezTo>
                <a:cubicBezTo>
                  <a:pt x="354006" y="20795"/>
                  <a:pt x="351039" y="17448"/>
                  <a:pt x="347074" y="15163"/>
                </a:cubicBezTo>
                <a:cubicBezTo>
                  <a:pt x="343109" y="12879"/>
                  <a:pt x="338174" y="11737"/>
                  <a:pt x="332296" y="11737"/>
                </a:cubicBezTo>
                <a:lnTo>
                  <a:pt x="318295" y="11737"/>
                </a:lnTo>
                <a:lnTo>
                  <a:pt x="318295" y="71128"/>
                </a:lnTo>
                <a:close/>
                <a:moveTo>
                  <a:pt x="383700" y="1104"/>
                </a:moveTo>
                <a:lnTo>
                  <a:pt x="398478" y="1104"/>
                </a:lnTo>
                <a:lnTo>
                  <a:pt x="424153" y="63803"/>
                </a:lnTo>
                <a:lnTo>
                  <a:pt x="425095" y="63803"/>
                </a:lnTo>
                <a:lnTo>
                  <a:pt x="450770" y="1104"/>
                </a:lnTo>
                <a:lnTo>
                  <a:pt x="465547" y="1104"/>
                </a:lnTo>
                <a:lnTo>
                  <a:pt x="465547" y="81761"/>
                </a:lnTo>
                <a:lnTo>
                  <a:pt x="453958" y="81761"/>
                </a:lnTo>
                <a:lnTo>
                  <a:pt x="453958" y="23395"/>
                </a:lnTo>
                <a:lnTo>
                  <a:pt x="453210" y="23395"/>
                </a:lnTo>
                <a:lnTo>
                  <a:pt x="429448" y="81642"/>
                </a:lnTo>
                <a:lnTo>
                  <a:pt x="419827" y="81642"/>
                </a:lnTo>
                <a:lnTo>
                  <a:pt x="396039" y="23356"/>
                </a:lnTo>
                <a:lnTo>
                  <a:pt x="395290" y="23356"/>
                </a:lnTo>
                <a:lnTo>
                  <a:pt x="395290" y="81761"/>
                </a:lnTo>
                <a:lnTo>
                  <a:pt x="383700" y="81761"/>
                </a:lnTo>
                <a:lnTo>
                  <a:pt x="383700" y="1104"/>
                </a:lnTo>
                <a:close/>
                <a:moveTo>
                  <a:pt x="532256" y="82981"/>
                </a:moveTo>
                <a:cubicBezTo>
                  <a:pt x="526572" y="82981"/>
                  <a:pt x="521637" y="81684"/>
                  <a:pt x="517395" y="79083"/>
                </a:cubicBezTo>
                <a:cubicBezTo>
                  <a:pt x="513181" y="76485"/>
                  <a:pt x="509881" y="72847"/>
                  <a:pt x="507552" y="68173"/>
                </a:cubicBezTo>
                <a:cubicBezTo>
                  <a:pt x="505224" y="63501"/>
                  <a:pt x="504059" y="58039"/>
                  <a:pt x="504059" y="51789"/>
                </a:cubicBezTo>
                <a:cubicBezTo>
                  <a:pt x="504059" y="45515"/>
                  <a:pt x="505224" y="40028"/>
                  <a:pt x="507552" y="35329"/>
                </a:cubicBezTo>
                <a:cubicBezTo>
                  <a:pt x="509881" y="30629"/>
                  <a:pt x="513181" y="26978"/>
                  <a:pt x="517395" y="24380"/>
                </a:cubicBezTo>
                <a:cubicBezTo>
                  <a:pt x="521637" y="21779"/>
                  <a:pt x="526572" y="20481"/>
                  <a:pt x="532256" y="20481"/>
                </a:cubicBezTo>
                <a:cubicBezTo>
                  <a:pt x="537912" y="20481"/>
                  <a:pt x="542875" y="21779"/>
                  <a:pt x="547089" y="24380"/>
                </a:cubicBezTo>
                <a:cubicBezTo>
                  <a:pt x="551332" y="26978"/>
                  <a:pt x="554604" y="30629"/>
                  <a:pt x="556932" y="35329"/>
                </a:cubicBezTo>
                <a:cubicBezTo>
                  <a:pt x="559289" y="40028"/>
                  <a:pt x="560454" y="45515"/>
                  <a:pt x="560454" y="51789"/>
                </a:cubicBezTo>
                <a:cubicBezTo>
                  <a:pt x="560454" y="58039"/>
                  <a:pt x="559289" y="63501"/>
                  <a:pt x="556932" y="68173"/>
                </a:cubicBezTo>
                <a:cubicBezTo>
                  <a:pt x="554604" y="72847"/>
                  <a:pt x="551332" y="76485"/>
                  <a:pt x="547089" y="79083"/>
                </a:cubicBezTo>
                <a:cubicBezTo>
                  <a:pt x="542875" y="81684"/>
                  <a:pt x="537912" y="82981"/>
                  <a:pt x="532256" y="82981"/>
                </a:cubicBezTo>
                <a:close/>
                <a:moveTo>
                  <a:pt x="532284" y="73097"/>
                </a:moveTo>
                <a:cubicBezTo>
                  <a:pt x="535972" y="73097"/>
                  <a:pt x="539021" y="72127"/>
                  <a:pt x="541434" y="70183"/>
                </a:cubicBezTo>
                <a:cubicBezTo>
                  <a:pt x="543846" y="68239"/>
                  <a:pt x="545620" y="65652"/>
                  <a:pt x="546785" y="62425"/>
                </a:cubicBezTo>
                <a:cubicBezTo>
                  <a:pt x="547977" y="59195"/>
                  <a:pt x="548559" y="55638"/>
                  <a:pt x="548559" y="51751"/>
                </a:cubicBezTo>
                <a:cubicBezTo>
                  <a:pt x="548559" y="47891"/>
                  <a:pt x="547977" y="44348"/>
                  <a:pt x="546785" y="41118"/>
                </a:cubicBezTo>
                <a:cubicBezTo>
                  <a:pt x="545620" y="37863"/>
                  <a:pt x="543846" y="35248"/>
                  <a:pt x="541434" y="33280"/>
                </a:cubicBezTo>
                <a:cubicBezTo>
                  <a:pt x="539021" y="31311"/>
                  <a:pt x="535972" y="30327"/>
                  <a:pt x="532284" y="30327"/>
                </a:cubicBezTo>
                <a:cubicBezTo>
                  <a:pt x="528596" y="30327"/>
                  <a:pt x="525519" y="31311"/>
                  <a:pt x="523079" y="33280"/>
                </a:cubicBezTo>
                <a:cubicBezTo>
                  <a:pt x="520667" y="35248"/>
                  <a:pt x="518865" y="37863"/>
                  <a:pt x="517673" y="41118"/>
                </a:cubicBezTo>
                <a:cubicBezTo>
                  <a:pt x="516536" y="44348"/>
                  <a:pt x="515954" y="47891"/>
                  <a:pt x="515954" y="51751"/>
                </a:cubicBezTo>
                <a:cubicBezTo>
                  <a:pt x="515954" y="55638"/>
                  <a:pt x="516536" y="59195"/>
                  <a:pt x="517673" y="62425"/>
                </a:cubicBezTo>
                <a:cubicBezTo>
                  <a:pt x="518865" y="65652"/>
                  <a:pt x="520667" y="68239"/>
                  <a:pt x="523079" y="70183"/>
                </a:cubicBezTo>
                <a:cubicBezTo>
                  <a:pt x="525519" y="72127"/>
                  <a:pt x="528596" y="73097"/>
                  <a:pt x="532284" y="73097"/>
                </a:cubicBezTo>
                <a:close/>
                <a:moveTo>
                  <a:pt x="582940" y="45842"/>
                </a:moveTo>
                <a:lnTo>
                  <a:pt x="582940" y="81761"/>
                </a:lnTo>
                <a:lnTo>
                  <a:pt x="571156" y="81761"/>
                </a:lnTo>
                <a:lnTo>
                  <a:pt x="571156" y="21269"/>
                </a:lnTo>
                <a:lnTo>
                  <a:pt x="582468" y="21269"/>
                </a:lnTo>
                <a:lnTo>
                  <a:pt x="582468" y="31114"/>
                </a:lnTo>
                <a:lnTo>
                  <a:pt x="583217" y="31114"/>
                </a:lnTo>
                <a:cubicBezTo>
                  <a:pt x="584603" y="27912"/>
                  <a:pt x="586766" y="25339"/>
                  <a:pt x="589732" y="23395"/>
                </a:cubicBezTo>
                <a:cubicBezTo>
                  <a:pt x="592727" y="21452"/>
                  <a:pt x="596497" y="20481"/>
                  <a:pt x="601045" y="20481"/>
                </a:cubicBezTo>
                <a:cubicBezTo>
                  <a:pt x="605176" y="20481"/>
                  <a:pt x="608780" y="21346"/>
                  <a:pt x="611885" y="23079"/>
                </a:cubicBezTo>
                <a:cubicBezTo>
                  <a:pt x="614963" y="24787"/>
                  <a:pt x="617375" y="27332"/>
                  <a:pt x="619094" y="30720"/>
                </a:cubicBezTo>
                <a:cubicBezTo>
                  <a:pt x="620785" y="34106"/>
                  <a:pt x="621645" y="38295"/>
                  <a:pt x="621645" y="43283"/>
                </a:cubicBezTo>
                <a:lnTo>
                  <a:pt x="621645" y="81761"/>
                </a:lnTo>
                <a:lnTo>
                  <a:pt x="609862" y="81761"/>
                </a:lnTo>
                <a:lnTo>
                  <a:pt x="609862" y="44703"/>
                </a:lnTo>
                <a:cubicBezTo>
                  <a:pt x="609862" y="40316"/>
                  <a:pt x="608725" y="36889"/>
                  <a:pt x="606451" y="34422"/>
                </a:cubicBezTo>
                <a:cubicBezTo>
                  <a:pt x="604150" y="31929"/>
                  <a:pt x="601017" y="30682"/>
                  <a:pt x="597024" y="30682"/>
                </a:cubicBezTo>
                <a:cubicBezTo>
                  <a:pt x="594307" y="30682"/>
                  <a:pt x="591867" y="31272"/>
                  <a:pt x="589732" y="32453"/>
                </a:cubicBezTo>
                <a:cubicBezTo>
                  <a:pt x="587653" y="33635"/>
                  <a:pt x="585961" y="35367"/>
                  <a:pt x="584742" y="37652"/>
                </a:cubicBezTo>
                <a:cubicBezTo>
                  <a:pt x="583522" y="39909"/>
                  <a:pt x="582940" y="42640"/>
                  <a:pt x="582940" y="45842"/>
                </a:cubicBezTo>
                <a:close/>
                <a:moveTo>
                  <a:pt x="707235" y="36038"/>
                </a:moveTo>
                <a:lnTo>
                  <a:pt x="696561" y="37926"/>
                </a:lnTo>
                <a:cubicBezTo>
                  <a:pt x="696117" y="36562"/>
                  <a:pt x="695396" y="35262"/>
                  <a:pt x="694426" y="34028"/>
                </a:cubicBezTo>
                <a:cubicBezTo>
                  <a:pt x="693483" y="32794"/>
                  <a:pt x="692208" y="31782"/>
                  <a:pt x="690572" y="30995"/>
                </a:cubicBezTo>
                <a:cubicBezTo>
                  <a:pt x="688936" y="30208"/>
                  <a:pt x="686912" y="29814"/>
                  <a:pt x="684472" y="29814"/>
                </a:cubicBezTo>
                <a:cubicBezTo>
                  <a:pt x="681145" y="29814"/>
                  <a:pt x="678345" y="30562"/>
                  <a:pt x="676126" y="32060"/>
                </a:cubicBezTo>
                <a:cubicBezTo>
                  <a:pt x="673881" y="33529"/>
                  <a:pt x="672772" y="35434"/>
                  <a:pt x="672772" y="37771"/>
                </a:cubicBezTo>
                <a:cubicBezTo>
                  <a:pt x="672772" y="39792"/>
                  <a:pt x="673520" y="41420"/>
                  <a:pt x="675018" y="42654"/>
                </a:cubicBezTo>
                <a:cubicBezTo>
                  <a:pt x="676515" y="43888"/>
                  <a:pt x="678927" y="44900"/>
                  <a:pt x="682254" y="45687"/>
                </a:cubicBezTo>
                <a:lnTo>
                  <a:pt x="691875" y="47891"/>
                </a:lnTo>
                <a:cubicBezTo>
                  <a:pt x="697448" y="49178"/>
                  <a:pt x="701579" y="51160"/>
                  <a:pt x="704324" y="53838"/>
                </a:cubicBezTo>
                <a:cubicBezTo>
                  <a:pt x="707041" y="56517"/>
                  <a:pt x="708428" y="59996"/>
                  <a:pt x="708428" y="64274"/>
                </a:cubicBezTo>
                <a:cubicBezTo>
                  <a:pt x="708428" y="67898"/>
                  <a:pt x="707374" y="71128"/>
                  <a:pt x="705266" y="73965"/>
                </a:cubicBezTo>
                <a:cubicBezTo>
                  <a:pt x="703187" y="76773"/>
                  <a:pt x="700303" y="78978"/>
                  <a:pt x="696561" y="80580"/>
                </a:cubicBezTo>
                <a:cubicBezTo>
                  <a:pt x="692873" y="82183"/>
                  <a:pt x="688575" y="82981"/>
                  <a:pt x="683696" y="82981"/>
                </a:cubicBezTo>
                <a:cubicBezTo>
                  <a:pt x="676903" y="82981"/>
                  <a:pt x="671385" y="81539"/>
                  <a:pt x="667115" y="78650"/>
                </a:cubicBezTo>
                <a:cubicBezTo>
                  <a:pt x="662818" y="75736"/>
                  <a:pt x="660212" y="71600"/>
                  <a:pt x="659242" y="66243"/>
                </a:cubicBezTo>
                <a:lnTo>
                  <a:pt x="670609" y="64510"/>
                </a:lnTo>
                <a:cubicBezTo>
                  <a:pt x="671330" y="67477"/>
                  <a:pt x="672772" y="69723"/>
                  <a:pt x="674990" y="71245"/>
                </a:cubicBezTo>
                <a:cubicBezTo>
                  <a:pt x="677180" y="72742"/>
                  <a:pt x="680064" y="73491"/>
                  <a:pt x="683612" y="73491"/>
                </a:cubicBezTo>
                <a:cubicBezTo>
                  <a:pt x="687467" y="73491"/>
                  <a:pt x="690544" y="72689"/>
                  <a:pt x="692873" y="71090"/>
                </a:cubicBezTo>
                <a:cubicBezTo>
                  <a:pt x="695174" y="69459"/>
                  <a:pt x="696339" y="67477"/>
                  <a:pt x="696339" y="65142"/>
                </a:cubicBezTo>
                <a:cubicBezTo>
                  <a:pt x="696339" y="63251"/>
                  <a:pt x="695618" y="61663"/>
                  <a:pt x="694204" y="60376"/>
                </a:cubicBezTo>
                <a:cubicBezTo>
                  <a:pt x="692818" y="59090"/>
                  <a:pt x="690683" y="58119"/>
                  <a:pt x="687771" y="57462"/>
                </a:cubicBezTo>
                <a:lnTo>
                  <a:pt x="677540" y="55216"/>
                </a:lnTo>
                <a:cubicBezTo>
                  <a:pt x="671884" y="53930"/>
                  <a:pt x="667725" y="51881"/>
                  <a:pt x="665008" y="49072"/>
                </a:cubicBezTo>
                <a:cubicBezTo>
                  <a:pt x="662347" y="46264"/>
                  <a:pt x="660988" y="42706"/>
                  <a:pt x="660988" y="38401"/>
                </a:cubicBezTo>
                <a:cubicBezTo>
                  <a:pt x="660988" y="34829"/>
                  <a:pt x="661987" y="31705"/>
                  <a:pt x="663983" y="29026"/>
                </a:cubicBezTo>
                <a:cubicBezTo>
                  <a:pt x="665979" y="26348"/>
                  <a:pt x="668752" y="24260"/>
                  <a:pt x="672273" y="22766"/>
                </a:cubicBezTo>
                <a:cubicBezTo>
                  <a:pt x="675794" y="21241"/>
                  <a:pt x="679814" y="20481"/>
                  <a:pt x="684361" y="20481"/>
                </a:cubicBezTo>
                <a:cubicBezTo>
                  <a:pt x="690905" y="20481"/>
                  <a:pt x="696034" y="21898"/>
                  <a:pt x="699805" y="24734"/>
                </a:cubicBezTo>
                <a:cubicBezTo>
                  <a:pt x="703548" y="27543"/>
                  <a:pt x="706015" y="31311"/>
                  <a:pt x="707235" y="36038"/>
                </a:cubicBezTo>
                <a:close/>
                <a:moveTo>
                  <a:pt x="757253" y="56675"/>
                </a:moveTo>
                <a:lnTo>
                  <a:pt x="757253" y="21269"/>
                </a:lnTo>
                <a:lnTo>
                  <a:pt x="769064" y="21269"/>
                </a:lnTo>
                <a:lnTo>
                  <a:pt x="769064" y="81761"/>
                </a:lnTo>
                <a:lnTo>
                  <a:pt x="757475" y="81761"/>
                </a:lnTo>
                <a:lnTo>
                  <a:pt x="757475" y="71286"/>
                </a:lnTo>
                <a:lnTo>
                  <a:pt x="756865" y="71286"/>
                </a:lnTo>
                <a:cubicBezTo>
                  <a:pt x="755451" y="74514"/>
                  <a:pt x="753233" y="77206"/>
                  <a:pt x="750155" y="79360"/>
                </a:cubicBezTo>
                <a:cubicBezTo>
                  <a:pt x="747105" y="81487"/>
                  <a:pt x="743306" y="82549"/>
                  <a:pt x="738787" y="82549"/>
                </a:cubicBezTo>
                <a:cubicBezTo>
                  <a:pt x="734878" y="82549"/>
                  <a:pt x="731440" y="81695"/>
                  <a:pt x="728446" y="79990"/>
                </a:cubicBezTo>
                <a:cubicBezTo>
                  <a:pt x="725479" y="78257"/>
                  <a:pt x="723150" y="75695"/>
                  <a:pt x="721459" y="72309"/>
                </a:cubicBezTo>
                <a:cubicBezTo>
                  <a:pt x="719767" y="68921"/>
                  <a:pt x="718936" y="64735"/>
                  <a:pt x="718936" y="59747"/>
                </a:cubicBezTo>
                <a:lnTo>
                  <a:pt x="718936" y="21269"/>
                </a:lnTo>
                <a:lnTo>
                  <a:pt x="730692" y="21269"/>
                </a:lnTo>
                <a:lnTo>
                  <a:pt x="730692" y="58327"/>
                </a:lnTo>
                <a:cubicBezTo>
                  <a:pt x="730692" y="62450"/>
                  <a:pt x="731856" y="65733"/>
                  <a:pt x="734130" y="68173"/>
                </a:cubicBezTo>
                <a:cubicBezTo>
                  <a:pt x="736403" y="70615"/>
                  <a:pt x="739370" y="71835"/>
                  <a:pt x="743030" y="71835"/>
                </a:cubicBezTo>
                <a:cubicBezTo>
                  <a:pt x="745220" y="71835"/>
                  <a:pt x="747438" y="71286"/>
                  <a:pt x="749600" y="70183"/>
                </a:cubicBezTo>
                <a:cubicBezTo>
                  <a:pt x="751819" y="69079"/>
                  <a:pt x="753648" y="67413"/>
                  <a:pt x="755090" y="65181"/>
                </a:cubicBezTo>
                <a:cubicBezTo>
                  <a:pt x="756560" y="62949"/>
                  <a:pt x="757280" y="60113"/>
                  <a:pt x="757253" y="56675"/>
                </a:cubicBezTo>
                <a:close/>
                <a:moveTo>
                  <a:pt x="783399" y="81761"/>
                </a:moveTo>
                <a:lnTo>
                  <a:pt x="783399" y="1104"/>
                </a:lnTo>
                <a:lnTo>
                  <a:pt x="795155" y="1104"/>
                </a:lnTo>
                <a:lnTo>
                  <a:pt x="795155" y="31075"/>
                </a:lnTo>
                <a:lnTo>
                  <a:pt x="795876" y="31075"/>
                </a:lnTo>
                <a:cubicBezTo>
                  <a:pt x="796569" y="29814"/>
                  <a:pt x="797539" y="28358"/>
                  <a:pt x="798814" y="26703"/>
                </a:cubicBezTo>
                <a:cubicBezTo>
                  <a:pt x="800117" y="25048"/>
                  <a:pt x="801892" y="23606"/>
                  <a:pt x="804193" y="22372"/>
                </a:cubicBezTo>
                <a:cubicBezTo>
                  <a:pt x="806466" y="21111"/>
                  <a:pt x="809489" y="20481"/>
                  <a:pt x="813231" y="20481"/>
                </a:cubicBezTo>
                <a:cubicBezTo>
                  <a:pt x="818111" y="20481"/>
                  <a:pt x="822492" y="21715"/>
                  <a:pt x="826319" y="24183"/>
                </a:cubicBezTo>
                <a:cubicBezTo>
                  <a:pt x="830145" y="26650"/>
                  <a:pt x="833167" y="30208"/>
                  <a:pt x="835330" y="34854"/>
                </a:cubicBezTo>
                <a:cubicBezTo>
                  <a:pt x="837547" y="39504"/>
                  <a:pt x="838657" y="45096"/>
                  <a:pt x="838657" y="51634"/>
                </a:cubicBezTo>
                <a:cubicBezTo>
                  <a:pt x="838657" y="58169"/>
                  <a:pt x="837547" y="63775"/>
                  <a:pt x="835385" y="68450"/>
                </a:cubicBezTo>
                <a:cubicBezTo>
                  <a:pt x="833195" y="73097"/>
                  <a:pt x="830200" y="76682"/>
                  <a:pt x="826401" y="79202"/>
                </a:cubicBezTo>
                <a:cubicBezTo>
                  <a:pt x="822575" y="81695"/>
                  <a:pt x="818250" y="82942"/>
                  <a:pt x="813370" y="82942"/>
                </a:cubicBezTo>
                <a:cubicBezTo>
                  <a:pt x="809683" y="82942"/>
                  <a:pt x="806688" y="82327"/>
                  <a:pt x="804331" y="81093"/>
                </a:cubicBezTo>
                <a:cubicBezTo>
                  <a:pt x="802031" y="79856"/>
                  <a:pt x="800228" y="78415"/>
                  <a:pt x="798897" y="76759"/>
                </a:cubicBezTo>
                <a:cubicBezTo>
                  <a:pt x="797594" y="75104"/>
                  <a:pt x="796569" y="73635"/>
                  <a:pt x="795876" y="72348"/>
                </a:cubicBezTo>
                <a:lnTo>
                  <a:pt x="794877" y="72348"/>
                </a:lnTo>
                <a:lnTo>
                  <a:pt x="794877" y="81761"/>
                </a:lnTo>
                <a:lnTo>
                  <a:pt x="783399" y="81761"/>
                </a:lnTo>
                <a:close/>
                <a:moveTo>
                  <a:pt x="794933" y="51515"/>
                </a:moveTo>
                <a:cubicBezTo>
                  <a:pt x="794933" y="55768"/>
                  <a:pt x="795543" y="59497"/>
                  <a:pt x="796790" y="62700"/>
                </a:cubicBezTo>
                <a:cubicBezTo>
                  <a:pt x="798010" y="65902"/>
                  <a:pt x="799785" y="68411"/>
                  <a:pt x="802141" y="70222"/>
                </a:cubicBezTo>
                <a:cubicBezTo>
                  <a:pt x="804470" y="72007"/>
                  <a:pt x="807326" y="72900"/>
                  <a:pt x="810709" y="72900"/>
                </a:cubicBezTo>
                <a:cubicBezTo>
                  <a:pt x="814230" y="72900"/>
                  <a:pt x="817169" y="71969"/>
                  <a:pt x="819553" y="70102"/>
                </a:cubicBezTo>
                <a:cubicBezTo>
                  <a:pt x="821910" y="68214"/>
                  <a:pt x="823684" y="65652"/>
                  <a:pt x="824905" y="62425"/>
                </a:cubicBezTo>
                <a:cubicBezTo>
                  <a:pt x="826124" y="59195"/>
                  <a:pt x="826762" y="55557"/>
                  <a:pt x="826762" y="51515"/>
                </a:cubicBezTo>
                <a:cubicBezTo>
                  <a:pt x="826762" y="47525"/>
                  <a:pt x="826152" y="43940"/>
                  <a:pt x="824932" y="40763"/>
                </a:cubicBezTo>
                <a:cubicBezTo>
                  <a:pt x="823767" y="37585"/>
                  <a:pt x="821965" y="35079"/>
                  <a:pt x="819581" y="33241"/>
                </a:cubicBezTo>
                <a:cubicBezTo>
                  <a:pt x="817224" y="31402"/>
                  <a:pt x="814258" y="30485"/>
                  <a:pt x="810709" y="30485"/>
                </a:cubicBezTo>
                <a:cubicBezTo>
                  <a:pt x="807298" y="30485"/>
                  <a:pt x="804415" y="31364"/>
                  <a:pt x="802058" y="33121"/>
                </a:cubicBezTo>
                <a:cubicBezTo>
                  <a:pt x="799729" y="34882"/>
                  <a:pt x="797955" y="37336"/>
                  <a:pt x="796735" y="40488"/>
                </a:cubicBezTo>
                <a:cubicBezTo>
                  <a:pt x="795543" y="43638"/>
                  <a:pt x="794933" y="47314"/>
                  <a:pt x="794933" y="51515"/>
                </a:cubicBezTo>
                <a:close/>
                <a:moveTo>
                  <a:pt x="894746" y="36038"/>
                </a:moveTo>
                <a:lnTo>
                  <a:pt x="884071" y="37926"/>
                </a:lnTo>
                <a:cubicBezTo>
                  <a:pt x="883628" y="36562"/>
                  <a:pt x="882935" y="35262"/>
                  <a:pt x="881964" y="34028"/>
                </a:cubicBezTo>
                <a:cubicBezTo>
                  <a:pt x="881022" y="32794"/>
                  <a:pt x="879719" y="31782"/>
                  <a:pt x="878111" y="30995"/>
                </a:cubicBezTo>
                <a:cubicBezTo>
                  <a:pt x="876475" y="30208"/>
                  <a:pt x="874423" y="29814"/>
                  <a:pt x="871983" y="29814"/>
                </a:cubicBezTo>
                <a:cubicBezTo>
                  <a:pt x="868656" y="29814"/>
                  <a:pt x="865884" y="30562"/>
                  <a:pt x="863638" y="32060"/>
                </a:cubicBezTo>
                <a:cubicBezTo>
                  <a:pt x="861420" y="33529"/>
                  <a:pt x="860283" y="35434"/>
                  <a:pt x="860283" y="37771"/>
                </a:cubicBezTo>
                <a:cubicBezTo>
                  <a:pt x="860283" y="39792"/>
                  <a:pt x="861032" y="41420"/>
                  <a:pt x="862528" y="42654"/>
                </a:cubicBezTo>
                <a:cubicBezTo>
                  <a:pt x="864026" y="43888"/>
                  <a:pt x="866466" y="44900"/>
                  <a:pt x="869793" y="45687"/>
                </a:cubicBezTo>
                <a:lnTo>
                  <a:pt x="879386" y="47891"/>
                </a:lnTo>
                <a:cubicBezTo>
                  <a:pt x="884959" y="49178"/>
                  <a:pt x="889118" y="51160"/>
                  <a:pt x="891835" y="53838"/>
                </a:cubicBezTo>
                <a:cubicBezTo>
                  <a:pt x="894580" y="56517"/>
                  <a:pt x="895938" y="59996"/>
                  <a:pt x="895938" y="64274"/>
                </a:cubicBezTo>
                <a:cubicBezTo>
                  <a:pt x="895938" y="67898"/>
                  <a:pt x="894885" y="71128"/>
                  <a:pt x="892778" y="73965"/>
                </a:cubicBezTo>
                <a:cubicBezTo>
                  <a:pt x="890726" y="76773"/>
                  <a:pt x="887815" y="78978"/>
                  <a:pt x="884071" y="80580"/>
                </a:cubicBezTo>
                <a:cubicBezTo>
                  <a:pt x="880384" y="82183"/>
                  <a:pt x="876087" y="82981"/>
                  <a:pt x="871207" y="82981"/>
                </a:cubicBezTo>
                <a:cubicBezTo>
                  <a:pt x="864442" y="82981"/>
                  <a:pt x="858897" y="81539"/>
                  <a:pt x="854627" y="78650"/>
                </a:cubicBezTo>
                <a:cubicBezTo>
                  <a:pt x="850357" y="75736"/>
                  <a:pt x="847723" y="71600"/>
                  <a:pt x="846752" y="66243"/>
                </a:cubicBezTo>
                <a:lnTo>
                  <a:pt x="858120" y="64510"/>
                </a:lnTo>
                <a:cubicBezTo>
                  <a:pt x="858841" y="67477"/>
                  <a:pt x="860283" y="69723"/>
                  <a:pt x="862501" y="71245"/>
                </a:cubicBezTo>
                <a:cubicBezTo>
                  <a:pt x="864719" y="72742"/>
                  <a:pt x="867575" y="73491"/>
                  <a:pt x="871124" y="73491"/>
                </a:cubicBezTo>
                <a:cubicBezTo>
                  <a:pt x="874977" y="73491"/>
                  <a:pt x="878083" y="72689"/>
                  <a:pt x="880384" y="71090"/>
                </a:cubicBezTo>
                <a:cubicBezTo>
                  <a:pt x="882685" y="69459"/>
                  <a:pt x="883850" y="67477"/>
                  <a:pt x="883850" y="65142"/>
                </a:cubicBezTo>
                <a:cubicBezTo>
                  <a:pt x="883850" y="63251"/>
                  <a:pt x="883129" y="61663"/>
                  <a:pt x="881715" y="60376"/>
                </a:cubicBezTo>
                <a:cubicBezTo>
                  <a:pt x="880329" y="59090"/>
                  <a:pt x="878194" y="58119"/>
                  <a:pt x="875310" y="57462"/>
                </a:cubicBezTo>
                <a:lnTo>
                  <a:pt x="865052" y="55216"/>
                </a:lnTo>
                <a:cubicBezTo>
                  <a:pt x="859423" y="53930"/>
                  <a:pt x="855237" y="51881"/>
                  <a:pt x="852547" y="49072"/>
                </a:cubicBezTo>
                <a:cubicBezTo>
                  <a:pt x="849858" y="46264"/>
                  <a:pt x="848527" y="42706"/>
                  <a:pt x="848527" y="38401"/>
                </a:cubicBezTo>
                <a:cubicBezTo>
                  <a:pt x="848527" y="34829"/>
                  <a:pt x="849525" y="31705"/>
                  <a:pt x="851521" y="29026"/>
                </a:cubicBezTo>
                <a:cubicBezTo>
                  <a:pt x="853517" y="26348"/>
                  <a:pt x="856262" y="24260"/>
                  <a:pt x="859783" y="22766"/>
                </a:cubicBezTo>
                <a:cubicBezTo>
                  <a:pt x="863305" y="21241"/>
                  <a:pt x="867325" y="20481"/>
                  <a:pt x="871872" y="20481"/>
                </a:cubicBezTo>
                <a:cubicBezTo>
                  <a:pt x="878415" y="20481"/>
                  <a:pt x="883573" y="21898"/>
                  <a:pt x="887316" y="24734"/>
                </a:cubicBezTo>
                <a:cubicBezTo>
                  <a:pt x="891058" y="27543"/>
                  <a:pt x="893554" y="31311"/>
                  <a:pt x="894746" y="36038"/>
                </a:cubicBezTo>
                <a:close/>
                <a:moveTo>
                  <a:pt x="932509" y="82981"/>
                </a:moveTo>
                <a:cubicBezTo>
                  <a:pt x="926548" y="82981"/>
                  <a:pt x="921418" y="81709"/>
                  <a:pt x="917121" y="79161"/>
                </a:cubicBezTo>
                <a:cubicBezTo>
                  <a:pt x="912851" y="76588"/>
                  <a:pt x="909524" y="72978"/>
                  <a:pt x="907195" y="68331"/>
                </a:cubicBezTo>
                <a:cubicBezTo>
                  <a:pt x="904894" y="63659"/>
                  <a:pt x="903729" y="58183"/>
                  <a:pt x="903729" y="51909"/>
                </a:cubicBezTo>
                <a:cubicBezTo>
                  <a:pt x="903729" y="45712"/>
                  <a:pt x="904894" y="40250"/>
                  <a:pt x="907195" y="35525"/>
                </a:cubicBezTo>
                <a:cubicBezTo>
                  <a:pt x="909524" y="30798"/>
                  <a:pt x="912796" y="27111"/>
                  <a:pt x="916955" y="24457"/>
                </a:cubicBezTo>
                <a:cubicBezTo>
                  <a:pt x="921169" y="21806"/>
                  <a:pt x="926077" y="20481"/>
                  <a:pt x="931677" y="20481"/>
                </a:cubicBezTo>
                <a:cubicBezTo>
                  <a:pt x="935115" y="20481"/>
                  <a:pt x="938415" y="21044"/>
                  <a:pt x="941603" y="22175"/>
                </a:cubicBezTo>
                <a:cubicBezTo>
                  <a:pt x="944820" y="23304"/>
                  <a:pt x="947703" y="25075"/>
                  <a:pt x="950254" y="27490"/>
                </a:cubicBezTo>
                <a:cubicBezTo>
                  <a:pt x="952777" y="29905"/>
                  <a:pt x="954801" y="33044"/>
                  <a:pt x="956270" y="36903"/>
                </a:cubicBezTo>
                <a:cubicBezTo>
                  <a:pt x="957740" y="40738"/>
                  <a:pt x="958461" y="45396"/>
                  <a:pt x="958461" y="50886"/>
                </a:cubicBezTo>
                <a:lnTo>
                  <a:pt x="958461" y="55058"/>
                </a:lnTo>
                <a:lnTo>
                  <a:pt x="910383" y="55058"/>
                </a:lnTo>
                <a:lnTo>
                  <a:pt x="910383" y="46239"/>
                </a:lnTo>
                <a:lnTo>
                  <a:pt x="946927" y="46239"/>
                </a:lnTo>
                <a:cubicBezTo>
                  <a:pt x="946927" y="43139"/>
                  <a:pt x="946289" y="40394"/>
                  <a:pt x="945041" y="38007"/>
                </a:cubicBezTo>
                <a:cubicBezTo>
                  <a:pt x="943793" y="35592"/>
                  <a:pt x="942019" y="33687"/>
                  <a:pt x="939718" y="32295"/>
                </a:cubicBezTo>
                <a:cubicBezTo>
                  <a:pt x="937472" y="30903"/>
                  <a:pt x="934810" y="30208"/>
                  <a:pt x="931760" y="30208"/>
                </a:cubicBezTo>
                <a:cubicBezTo>
                  <a:pt x="928461" y="30208"/>
                  <a:pt x="925577" y="31023"/>
                  <a:pt x="923110" y="32650"/>
                </a:cubicBezTo>
                <a:cubicBezTo>
                  <a:pt x="920670" y="34253"/>
                  <a:pt x="918784" y="36352"/>
                  <a:pt x="917426" y="38952"/>
                </a:cubicBezTo>
                <a:cubicBezTo>
                  <a:pt x="916123" y="41525"/>
                  <a:pt x="915457" y="44320"/>
                  <a:pt x="915457" y="47339"/>
                </a:cubicBezTo>
                <a:lnTo>
                  <a:pt x="915457" y="54232"/>
                </a:lnTo>
                <a:cubicBezTo>
                  <a:pt x="915457" y="58275"/>
                  <a:pt x="916178" y="61715"/>
                  <a:pt x="917592" y="64552"/>
                </a:cubicBezTo>
                <a:cubicBezTo>
                  <a:pt x="919034" y="67385"/>
                  <a:pt x="921030" y="69553"/>
                  <a:pt x="923609" y="71048"/>
                </a:cubicBezTo>
                <a:cubicBezTo>
                  <a:pt x="926188" y="72520"/>
                  <a:pt x="929209" y="73255"/>
                  <a:pt x="932647" y="73255"/>
                </a:cubicBezTo>
                <a:cubicBezTo>
                  <a:pt x="934866" y="73255"/>
                  <a:pt x="936890" y="72939"/>
                  <a:pt x="938747" y="72309"/>
                </a:cubicBezTo>
                <a:cubicBezTo>
                  <a:pt x="940577" y="71652"/>
                  <a:pt x="942157" y="70682"/>
                  <a:pt x="943517" y="69395"/>
                </a:cubicBezTo>
                <a:cubicBezTo>
                  <a:pt x="944847" y="68109"/>
                  <a:pt x="945873" y="66520"/>
                  <a:pt x="946566" y="64629"/>
                </a:cubicBezTo>
                <a:lnTo>
                  <a:pt x="957712" y="66637"/>
                </a:lnTo>
                <a:cubicBezTo>
                  <a:pt x="956824" y="69920"/>
                  <a:pt x="955217" y="72795"/>
                  <a:pt x="952915" y="75262"/>
                </a:cubicBezTo>
                <a:cubicBezTo>
                  <a:pt x="950642" y="77705"/>
                  <a:pt x="947758" y="79607"/>
                  <a:pt x="944292" y="80974"/>
                </a:cubicBezTo>
                <a:cubicBezTo>
                  <a:pt x="940854" y="82313"/>
                  <a:pt x="936917" y="82981"/>
                  <a:pt x="932509" y="82981"/>
                </a:cubicBezTo>
                <a:close/>
                <a:moveTo>
                  <a:pt x="997332" y="21269"/>
                </a:moveTo>
                <a:lnTo>
                  <a:pt x="997332" y="30720"/>
                </a:lnTo>
                <a:lnTo>
                  <a:pt x="964283" y="30720"/>
                </a:lnTo>
                <a:lnTo>
                  <a:pt x="964283" y="21269"/>
                </a:lnTo>
                <a:lnTo>
                  <a:pt x="997332" y="21269"/>
                </a:lnTo>
                <a:close/>
                <a:moveTo>
                  <a:pt x="973155" y="6776"/>
                </a:moveTo>
                <a:lnTo>
                  <a:pt x="984939" y="6776"/>
                </a:lnTo>
                <a:lnTo>
                  <a:pt x="984939" y="64000"/>
                </a:lnTo>
                <a:cubicBezTo>
                  <a:pt x="984939" y="66285"/>
                  <a:pt x="985271" y="68004"/>
                  <a:pt x="985965" y="69160"/>
                </a:cubicBezTo>
                <a:cubicBezTo>
                  <a:pt x="986630" y="70288"/>
                  <a:pt x="987517" y="71062"/>
                  <a:pt x="988598" y="71483"/>
                </a:cubicBezTo>
                <a:cubicBezTo>
                  <a:pt x="989708" y="71877"/>
                  <a:pt x="990900" y="72074"/>
                  <a:pt x="992175" y="72074"/>
                </a:cubicBezTo>
                <a:cubicBezTo>
                  <a:pt x="993118" y="72074"/>
                  <a:pt x="993950" y="72007"/>
                  <a:pt x="994671" y="71877"/>
                </a:cubicBezTo>
                <a:cubicBezTo>
                  <a:pt x="995364" y="71744"/>
                  <a:pt x="995918" y="71639"/>
                  <a:pt x="996306" y="71561"/>
                </a:cubicBezTo>
                <a:lnTo>
                  <a:pt x="998441" y="81290"/>
                </a:lnTo>
                <a:cubicBezTo>
                  <a:pt x="997748" y="81551"/>
                  <a:pt x="996778" y="81814"/>
                  <a:pt x="995530" y="82077"/>
                </a:cubicBezTo>
                <a:cubicBezTo>
                  <a:pt x="994255" y="82366"/>
                  <a:pt x="992675" y="82524"/>
                  <a:pt x="990789" y="82549"/>
                </a:cubicBezTo>
                <a:cubicBezTo>
                  <a:pt x="987712" y="82601"/>
                  <a:pt x="984800" y="82050"/>
                  <a:pt x="982139" y="80896"/>
                </a:cubicBezTo>
                <a:cubicBezTo>
                  <a:pt x="979449" y="79740"/>
                  <a:pt x="977287" y="77955"/>
                  <a:pt x="975623" y="75540"/>
                </a:cubicBezTo>
                <a:cubicBezTo>
                  <a:pt x="973987" y="73122"/>
                  <a:pt x="973155" y="70091"/>
                  <a:pt x="973155" y="66440"/>
                </a:cubicBezTo>
                <a:lnTo>
                  <a:pt x="973155" y="6776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0A4A7ED5-DC6B-152A-EE50-FE7F6BBECCA5}"/>
              </a:ext>
            </a:extLst>
          </p:cNvPr>
          <p:cNvSpPr/>
          <p:nvPr/>
        </p:nvSpPr>
        <p:spPr>
          <a:xfrm>
            <a:off x="5577282" y="5325760"/>
            <a:ext cx="998441" cy="82983"/>
          </a:xfrm>
          <a:custGeom>
            <a:avLst/>
            <a:gdLst>
              <a:gd name="connsiteX0" fmla="*/ 0 w 998441"/>
              <a:gd name="connsiteY0" fmla="*/ 81764 h 82983"/>
              <a:gd name="connsiteX1" fmla="*/ 0 w 998441"/>
              <a:gd name="connsiteY1" fmla="*/ 1109 h 82983"/>
              <a:gd name="connsiteX2" fmla="*/ 28752 w 998441"/>
              <a:gd name="connsiteY2" fmla="*/ 1109 h 82983"/>
              <a:gd name="connsiteX3" fmla="*/ 44306 w 998441"/>
              <a:gd name="connsiteY3" fmla="*/ 4325 h 82983"/>
              <a:gd name="connsiteX4" fmla="*/ 53595 w 998441"/>
              <a:gd name="connsiteY4" fmla="*/ 13281 h 82983"/>
              <a:gd name="connsiteX5" fmla="*/ 56672 w 998441"/>
              <a:gd name="connsiteY5" fmla="*/ 26395 h 82983"/>
              <a:gd name="connsiteX6" fmla="*/ 53567 w 998441"/>
              <a:gd name="connsiteY6" fmla="*/ 39426 h 82983"/>
              <a:gd name="connsiteX7" fmla="*/ 44279 w 998441"/>
              <a:gd name="connsiteY7" fmla="*/ 48132 h 82983"/>
              <a:gd name="connsiteX8" fmla="*/ 28724 w 998441"/>
              <a:gd name="connsiteY8" fmla="*/ 51238 h 82983"/>
              <a:gd name="connsiteX9" fmla="*/ 6932 w 998441"/>
              <a:gd name="connsiteY9" fmla="*/ 51238 h 82983"/>
              <a:gd name="connsiteX10" fmla="*/ 6932 w 998441"/>
              <a:gd name="connsiteY10" fmla="*/ 40757 h 82983"/>
              <a:gd name="connsiteX11" fmla="*/ 27615 w 998441"/>
              <a:gd name="connsiteY11" fmla="*/ 40757 h 82983"/>
              <a:gd name="connsiteX12" fmla="*/ 37236 w 998441"/>
              <a:gd name="connsiteY12" fmla="*/ 39066 h 82983"/>
              <a:gd name="connsiteX13" fmla="*/ 42698 w 998441"/>
              <a:gd name="connsiteY13" fmla="*/ 34158 h 82983"/>
              <a:gd name="connsiteX14" fmla="*/ 44417 w 998441"/>
              <a:gd name="connsiteY14" fmla="*/ 26395 h 82983"/>
              <a:gd name="connsiteX15" fmla="*/ 42670 w 998441"/>
              <a:gd name="connsiteY15" fmla="*/ 18466 h 82983"/>
              <a:gd name="connsiteX16" fmla="*/ 37181 w 998441"/>
              <a:gd name="connsiteY16" fmla="*/ 13364 h 82983"/>
              <a:gd name="connsiteX17" fmla="*/ 27449 w 998441"/>
              <a:gd name="connsiteY17" fmla="*/ 11534 h 82983"/>
              <a:gd name="connsiteX18" fmla="*/ 12172 w 998441"/>
              <a:gd name="connsiteY18" fmla="*/ 11534 h 82983"/>
              <a:gd name="connsiteX19" fmla="*/ 12172 w 998441"/>
              <a:gd name="connsiteY19" fmla="*/ 81764 h 82983"/>
              <a:gd name="connsiteX20" fmla="*/ 0 w 998441"/>
              <a:gd name="connsiteY20" fmla="*/ 81764 h 82983"/>
              <a:gd name="connsiteX21" fmla="*/ 39815 w 998441"/>
              <a:gd name="connsiteY21" fmla="*/ 45387 h 82983"/>
              <a:gd name="connsiteX22" fmla="*/ 59750 w 998441"/>
              <a:gd name="connsiteY22" fmla="*/ 81764 h 82983"/>
              <a:gd name="connsiteX23" fmla="*/ 45887 w 998441"/>
              <a:gd name="connsiteY23" fmla="*/ 81764 h 82983"/>
              <a:gd name="connsiteX24" fmla="*/ 26340 w 998441"/>
              <a:gd name="connsiteY24" fmla="*/ 45387 h 82983"/>
              <a:gd name="connsiteX25" fmla="*/ 39815 w 998441"/>
              <a:gd name="connsiteY25" fmla="*/ 45387 h 82983"/>
              <a:gd name="connsiteX26" fmla="*/ 106412 w 998441"/>
              <a:gd name="connsiteY26" fmla="*/ 56672 h 82983"/>
              <a:gd name="connsiteX27" fmla="*/ 106412 w 998441"/>
              <a:gd name="connsiteY27" fmla="*/ 21266 h 82983"/>
              <a:gd name="connsiteX28" fmla="*/ 118224 w 998441"/>
              <a:gd name="connsiteY28" fmla="*/ 21266 h 82983"/>
              <a:gd name="connsiteX29" fmla="*/ 118224 w 998441"/>
              <a:gd name="connsiteY29" fmla="*/ 81764 h 82983"/>
              <a:gd name="connsiteX30" fmla="*/ 106662 w 998441"/>
              <a:gd name="connsiteY30" fmla="*/ 81764 h 82983"/>
              <a:gd name="connsiteX31" fmla="*/ 106662 w 998441"/>
              <a:gd name="connsiteY31" fmla="*/ 71283 h 82983"/>
              <a:gd name="connsiteX32" fmla="*/ 106025 w 998441"/>
              <a:gd name="connsiteY32" fmla="*/ 71283 h 82983"/>
              <a:gd name="connsiteX33" fmla="*/ 99343 w 998441"/>
              <a:gd name="connsiteY33" fmla="*/ 79352 h 82983"/>
              <a:gd name="connsiteX34" fmla="*/ 87947 w 998441"/>
              <a:gd name="connsiteY34" fmla="*/ 82540 h 82983"/>
              <a:gd name="connsiteX35" fmla="*/ 77633 w 998441"/>
              <a:gd name="connsiteY35" fmla="*/ 79989 h 82983"/>
              <a:gd name="connsiteX36" fmla="*/ 70618 w 998441"/>
              <a:gd name="connsiteY36" fmla="*/ 72309 h 82983"/>
              <a:gd name="connsiteX37" fmla="*/ 68095 w 998441"/>
              <a:gd name="connsiteY37" fmla="*/ 59750 h 82983"/>
              <a:gd name="connsiteX38" fmla="*/ 68095 w 998441"/>
              <a:gd name="connsiteY38" fmla="*/ 21266 h 82983"/>
              <a:gd name="connsiteX39" fmla="*/ 79879 w 998441"/>
              <a:gd name="connsiteY39" fmla="*/ 21266 h 82983"/>
              <a:gd name="connsiteX40" fmla="*/ 79879 w 998441"/>
              <a:gd name="connsiteY40" fmla="*/ 58336 h 82983"/>
              <a:gd name="connsiteX41" fmla="*/ 83317 w 998441"/>
              <a:gd name="connsiteY41" fmla="*/ 68178 h 82983"/>
              <a:gd name="connsiteX42" fmla="*/ 92217 w 998441"/>
              <a:gd name="connsiteY42" fmla="*/ 71838 h 82983"/>
              <a:gd name="connsiteX43" fmla="*/ 98788 w 998441"/>
              <a:gd name="connsiteY43" fmla="*/ 70174 h 82983"/>
              <a:gd name="connsiteX44" fmla="*/ 104250 w 998441"/>
              <a:gd name="connsiteY44" fmla="*/ 65184 h 82983"/>
              <a:gd name="connsiteX45" fmla="*/ 106412 w 998441"/>
              <a:gd name="connsiteY45" fmla="*/ 56672 h 82983"/>
              <a:gd name="connsiteX46" fmla="*/ 143399 w 998441"/>
              <a:gd name="connsiteY46" fmla="*/ 45859 h 82983"/>
              <a:gd name="connsiteX47" fmla="*/ 143399 w 998441"/>
              <a:gd name="connsiteY47" fmla="*/ 81764 h 82983"/>
              <a:gd name="connsiteX48" fmla="*/ 131616 w 998441"/>
              <a:gd name="connsiteY48" fmla="*/ 81764 h 82983"/>
              <a:gd name="connsiteX49" fmla="*/ 131616 w 998441"/>
              <a:gd name="connsiteY49" fmla="*/ 21266 h 82983"/>
              <a:gd name="connsiteX50" fmla="*/ 142928 w 998441"/>
              <a:gd name="connsiteY50" fmla="*/ 21266 h 82983"/>
              <a:gd name="connsiteX51" fmla="*/ 142928 w 998441"/>
              <a:gd name="connsiteY51" fmla="*/ 31109 h 82983"/>
              <a:gd name="connsiteX52" fmla="*/ 143676 w 998441"/>
              <a:gd name="connsiteY52" fmla="*/ 31109 h 82983"/>
              <a:gd name="connsiteX53" fmla="*/ 150220 w 998441"/>
              <a:gd name="connsiteY53" fmla="*/ 23401 h 82983"/>
              <a:gd name="connsiteX54" fmla="*/ 161504 w 998441"/>
              <a:gd name="connsiteY54" fmla="*/ 20490 h 82983"/>
              <a:gd name="connsiteX55" fmla="*/ 172345 w 998441"/>
              <a:gd name="connsiteY55" fmla="*/ 23096 h 82983"/>
              <a:gd name="connsiteX56" fmla="*/ 179554 w 998441"/>
              <a:gd name="connsiteY56" fmla="*/ 30720 h 82983"/>
              <a:gd name="connsiteX57" fmla="*/ 182105 w 998441"/>
              <a:gd name="connsiteY57" fmla="*/ 43280 h 82983"/>
              <a:gd name="connsiteX58" fmla="*/ 182105 w 998441"/>
              <a:gd name="connsiteY58" fmla="*/ 81764 h 82983"/>
              <a:gd name="connsiteX59" fmla="*/ 170321 w 998441"/>
              <a:gd name="connsiteY59" fmla="*/ 81764 h 82983"/>
              <a:gd name="connsiteX60" fmla="*/ 170321 w 998441"/>
              <a:gd name="connsiteY60" fmla="*/ 44694 h 82983"/>
              <a:gd name="connsiteX61" fmla="*/ 166911 w 998441"/>
              <a:gd name="connsiteY61" fmla="*/ 34436 h 82983"/>
              <a:gd name="connsiteX62" fmla="*/ 157484 w 998441"/>
              <a:gd name="connsiteY62" fmla="*/ 30693 h 82983"/>
              <a:gd name="connsiteX63" fmla="*/ 150220 w 998441"/>
              <a:gd name="connsiteY63" fmla="*/ 32467 h 82983"/>
              <a:gd name="connsiteX64" fmla="*/ 145201 w 998441"/>
              <a:gd name="connsiteY64" fmla="*/ 37652 h 82983"/>
              <a:gd name="connsiteX65" fmla="*/ 143399 w 998441"/>
              <a:gd name="connsiteY65" fmla="*/ 45859 h 82983"/>
              <a:gd name="connsiteX66" fmla="*/ 293369 w 998441"/>
              <a:gd name="connsiteY66" fmla="*/ 41423 h 82983"/>
              <a:gd name="connsiteX67" fmla="*/ 288656 w 998441"/>
              <a:gd name="connsiteY67" fmla="*/ 63659 h 82983"/>
              <a:gd name="connsiteX68" fmla="*/ 275708 w 998441"/>
              <a:gd name="connsiteY68" fmla="*/ 77910 h 82983"/>
              <a:gd name="connsiteX69" fmla="*/ 257076 w 998441"/>
              <a:gd name="connsiteY69" fmla="*/ 82873 h 82983"/>
              <a:gd name="connsiteX70" fmla="*/ 238361 w 998441"/>
              <a:gd name="connsiteY70" fmla="*/ 77910 h 82983"/>
              <a:gd name="connsiteX71" fmla="*/ 225440 w 998441"/>
              <a:gd name="connsiteY71" fmla="*/ 63603 h 82983"/>
              <a:gd name="connsiteX72" fmla="*/ 220727 w 998441"/>
              <a:gd name="connsiteY72" fmla="*/ 41423 h 82983"/>
              <a:gd name="connsiteX73" fmla="*/ 225440 w 998441"/>
              <a:gd name="connsiteY73" fmla="*/ 19269 h 82983"/>
              <a:gd name="connsiteX74" fmla="*/ 238361 w 998441"/>
              <a:gd name="connsiteY74" fmla="*/ 5018 h 82983"/>
              <a:gd name="connsiteX75" fmla="*/ 257076 w 998441"/>
              <a:gd name="connsiteY75" fmla="*/ 0 h 82983"/>
              <a:gd name="connsiteX76" fmla="*/ 275708 w 998441"/>
              <a:gd name="connsiteY76" fmla="*/ 5018 h 82983"/>
              <a:gd name="connsiteX77" fmla="*/ 288656 w 998441"/>
              <a:gd name="connsiteY77" fmla="*/ 19269 h 82983"/>
              <a:gd name="connsiteX78" fmla="*/ 293369 w 998441"/>
              <a:gd name="connsiteY78" fmla="*/ 41423 h 82983"/>
              <a:gd name="connsiteX79" fmla="*/ 281336 w 998441"/>
              <a:gd name="connsiteY79" fmla="*/ 41423 h 82983"/>
              <a:gd name="connsiteX80" fmla="*/ 278148 w 998441"/>
              <a:gd name="connsiteY80" fmla="*/ 24842 h 82983"/>
              <a:gd name="connsiteX81" fmla="*/ 269469 w 998441"/>
              <a:gd name="connsiteY81" fmla="*/ 14612 h 82983"/>
              <a:gd name="connsiteX82" fmla="*/ 257076 w 998441"/>
              <a:gd name="connsiteY82" fmla="*/ 11118 h 82983"/>
              <a:gd name="connsiteX83" fmla="*/ 244627 w 998441"/>
              <a:gd name="connsiteY83" fmla="*/ 14612 h 82983"/>
              <a:gd name="connsiteX84" fmla="*/ 235949 w 998441"/>
              <a:gd name="connsiteY84" fmla="*/ 24842 h 82983"/>
              <a:gd name="connsiteX85" fmla="*/ 232816 w 998441"/>
              <a:gd name="connsiteY85" fmla="*/ 41423 h 82983"/>
              <a:gd name="connsiteX86" fmla="*/ 235949 w 998441"/>
              <a:gd name="connsiteY86" fmla="*/ 58058 h 82983"/>
              <a:gd name="connsiteX87" fmla="*/ 244627 w 998441"/>
              <a:gd name="connsiteY87" fmla="*/ 68289 h 82983"/>
              <a:gd name="connsiteX88" fmla="*/ 257076 w 998441"/>
              <a:gd name="connsiteY88" fmla="*/ 71755 h 82983"/>
              <a:gd name="connsiteX89" fmla="*/ 269469 w 998441"/>
              <a:gd name="connsiteY89" fmla="*/ 68289 h 82983"/>
              <a:gd name="connsiteX90" fmla="*/ 278148 w 998441"/>
              <a:gd name="connsiteY90" fmla="*/ 58058 h 82983"/>
              <a:gd name="connsiteX91" fmla="*/ 281336 w 998441"/>
              <a:gd name="connsiteY91" fmla="*/ 41423 h 82983"/>
              <a:gd name="connsiteX92" fmla="*/ 332213 w 998441"/>
              <a:gd name="connsiteY92" fmla="*/ 81764 h 82983"/>
              <a:gd name="connsiteX93" fmla="*/ 306123 w 998441"/>
              <a:gd name="connsiteY93" fmla="*/ 81764 h 82983"/>
              <a:gd name="connsiteX94" fmla="*/ 306123 w 998441"/>
              <a:gd name="connsiteY94" fmla="*/ 1109 h 82983"/>
              <a:gd name="connsiteX95" fmla="*/ 333045 w 998441"/>
              <a:gd name="connsiteY95" fmla="*/ 1109 h 82983"/>
              <a:gd name="connsiteX96" fmla="*/ 353424 w 998441"/>
              <a:gd name="connsiteY96" fmla="*/ 5961 h 82983"/>
              <a:gd name="connsiteX97" fmla="*/ 366455 w 998441"/>
              <a:gd name="connsiteY97" fmla="*/ 19769 h 82983"/>
              <a:gd name="connsiteX98" fmla="*/ 371030 w 998441"/>
              <a:gd name="connsiteY98" fmla="*/ 41312 h 82983"/>
              <a:gd name="connsiteX99" fmla="*/ 366399 w 998441"/>
              <a:gd name="connsiteY99" fmla="*/ 62966 h 82983"/>
              <a:gd name="connsiteX100" fmla="*/ 353174 w 998441"/>
              <a:gd name="connsiteY100" fmla="*/ 76912 h 82983"/>
              <a:gd name="connsiteX101" fmla="*/ 332213 w 998441"/>
              <a:gd name="connsiteY101" fmla="*/ 81764 h 82983"/>
              <a:gd name="connsiteX102" fmla="*/ 318295 w 998441"/>
              <a:gd name="connsiteY102" fmla="*/ 71117 h 82983"/>
              <a:gd name="connsiteX103" fmla="*/ 331548 w 998441"/>
              <a:gd name="connsiteY103" fmla="*/ 71117 h 82983"/>
              <a:gd name="connsiteX104" fmla="*/ 346880 w 998441"/>
              <a:gd name="connsiteY104" fmla="*/ 67652 h 82983"/>
              <a:gd name="connsiteX105" fmla="*/ 356002 w 998441"/>
              <a:gd name="connsiteY105" fmla="*/ 57531 h 82983"/>
              <a:gd name="connsiteX106" fmla="*/ 359052 w 998441"/>
              <a:gd name="connsiteY106" fmla="*/ 41312 h 82983"/>
              <a:gd name="connsiteX107" fmla="*/ 356002 w 998441"/>
              <a:gd name="connsiteY107" fmla="*/ 25203 h 82983"/>
              <a:gd name="connsiteX108" fmla="*/ 347074 w 998441"/>
              <a:gd name="connsiteY108" fmla="*/ 15166 h 82983"/>
              <a:gd name="connsiteX109" fmla="*/ 332296 w 998441"/>
              <a:gd name="connsiteY109" fmla="*/ 11728 h 82983"/>
              <a:gd name="connsiteX110" fmla="*/ 318295 w 998441"/>
              <a:gd name="connsiteY110" fmla="*/ 11728 h 82983"/>
              <a:gd name="connsiteX111" fmla="*/ 318295 w 998441"/>
              <a:gd name="connsiteY111" fmla="*/ 71117 h 82983"/>
              <a:gd name="connsiteX112" fmla="*/ 383700 w 998441"/>
              <a:gd name="connsiteY112" fmla="*/ 1109 h 82983"/>
              <a:gd name="connsiteX113" fmla="*/ 398478 w 998441"/>
              <a:gd name="connsiteY113" fmla="*/ 1109 h 82983"/>
              <a:gd name="connsiteX114" fmla="*/ 424153 w 998441"/>
              <a:gd name="connsiteY114" fmla="*/ 63798 h 82983"/>
              <a:gd name="connsiteX115" fmla="*/ 425095 w 998441"/>
              <a:gd name="connsiteY115" fmla="*/ 63798 h 82983"/>
              <a:gd name="connsiteX116" fmla="*/ 450770 w 998441"/>
              <a:gd name="connsiteY116" fmla="*/ 1109 h 82983"/>
              <a:gd name="connsiteX117" fmla="*/ 465547 w 998441"/>
              <a:gd name="connsiteY117" fmla="*/ 1109 h 82983"/>
              <a:gd name="connsiteX118" fmla="*/ 465547 w 998441"/>
              <a:gd name="connsiteY118" fmla="*/ 81764 h 82983"/>
              <a:gd name="connsiteX119" fmla="*/ 453958 w 998441"/>
              <a:gd name="connsiteY119" fmla="*/ 81764 h 82983"/>
              <a:gd name="connsiteX120" fmla="*/ 453958 w 998441"/>
              <a:gd name="connsiteY120" fmla="*/ 23401 h 82983"/>
              <a:gd name="connsiteX121" fmla="*/ 453210 w 998441"/>
              <a:gd name="connsiteY121" fmla="*/ 23401 h 82983"/>
              <a:gd name="connsiteX122" fmla="*/ 429448 w 998441"/>
              <a:gd name="connsiteY122" fmla="*/ 81653 h 82983"/>
              <a:gd name="connsiteX123" fmla="*/ 419827 w 998441"/>
              <a:gd name="connsiteY123" fmla="*/ 81653 h 82983"/>
              <a:gd name="connsiteX124" fmla="*/ 396039 w 998441"/>
              <a:gd name="connsiteY124" fmla="*/ 23345 h 82983"/>
              <a:gd name="connsiteX125" fmla="*/ 395290 w 998441"/>
              <a:gd name="connsiteY125" fmla="*/ 23345 h 82983"/>
              <a:gd name="connsiteX126" fmla="*/ 395290 w 998441"/>
              <a:gd name="connsiteY126" fmla="*/ 81764 h 82983"/>
              <a:gd name="connsiteX127" fmla="*/ 383700 w 998441"/>
              <a:gd name="connsiteY127" fmla="*/ 81764 h 82983"/>
              <a:gd name="connsiteX128" fmla="*/ 383700 w 998441"/>
              <a:gd name="connsiteY128" fmla="*/ 1109 h 82983"/>
              <a:gd name="connsiteX129" fmla="*/ 532256 w 998441"/>
              <a:gd name="connsiteY129" fmla="*/ 82984 h 82983"/>
              <a:gd name="connsiteX130" fmla="*/ 517395 w 998441"/>
              <a:gd name="connsiteY130" fmla="*/ 79075 h 82983"/>
              <a:gd name="connsiteX131" fmla="*/ 507552 w 998441"/>
              <a:gd name="connsiteY131" fmla="*/ 68178 h 82983"/>
              <a:gd name="connsiteX132" fmla="*/ 504059 w 998441"/>
              <a:gd name="connsiteY132" fmla="*/ 51792 h 82983"/>
              <a:gd name="connsiteX133" fmla="*/ 507552 w 998441"/>
              <a:gd name="connsiteY133" fmla="*/ 35323 h 82983"/>
              <a:gd name="connsiteX134" fmla="*/ 517395 w 998441"/>
              <a:gd name="connsiteY134" fmla="*/ 24371 h 82983"/>
              <a:gd name="connsiteX135" fmla="*/ 532256 w 998441"/>
              <a:gd name="connsiteY135" fmla="*/ 20490 h 82983"/>
              <a:gd name="connsiteX136" fmla="*/ 547089 w 998441"/>
              <a:gd name="connsiteY136" fmla="*/ 24371 h 82983"/>
              <a:gd name="connsiteX137" fmla="*/ 556932 w 998441"/>
              <a:gd name="connsiteY137" fmla="*/ 35323 h 82983"/>
              <a:gd name="connsiteX138" fmla="*/ 560454 w 998441"/>
              <a:gd name="connsiteY138" fmla="*/ 51792 h 82983"/>
              <a:gd name="connsiteX139" fmla="*/ 556932 w 998441"/>
              <a:gd name="connsiteY139" fmla="*/ 68178 h 82983"/>
              <a:gd name="connsiteX140" fmla="*/ 547089 w 998441"/>
              <a:gd name="connsiteY140" fmla="*/ 79075 h 82983"/>
              <a:gd name="connsiteX141" fmla="*/ 532256 w 998441"/>
              <a:gd name="connsiteY141" fmla="*/ 82984 h 82983"/>
              <a:gd name="connsiteX142" fmla="*/ 532284 w 998441"/>
              <a:gd name="connsiteY142" fmla="*/ 73113 h 82983"/>
              <a:gd name="connsiteX143" fmla="*/ 541434 w 998441"/>
              <a:gd name="connsiteY143" fmla="*/ 70174 h 82983"/>
              <a:gd name="connsiteX144" fmla="*/ 546785 w 998441"/>
              <a:gd name="connsiteY144" fmla="*/ 62439 h 82983"/>
              <a:gd name="connsiteX145" fmla="*/ 548559 w 998441"/>
              <a:gd name="connsiteY145" fmla="*/ 51765 h 82983"/>
              <a:gd name="connsiteX146" fmla="*/ 546785 w 998441"/>
              <a:gd name="connsiteY146" fmla="*/ 41118 h 82983"/>
              <a:gd name="connsiteX147" fmla="*/ 541434 w 998441"/>
              <a:gd name="connsiteY147" fmla="*/ 33271 h 82983"/>
              <a:gd name="connsiteX148" fmla="*/ 532284 w 998441"/>
              <a:gd name="connsiteY148" fmla="*/ 30332 h 82983"/>
              <a:gd name="connsiteX149" fmla="*/ 523079 w 998441"/>
              <a:gd name="connsiteY149" fmla="*/ 33271 h 82983"/>
              <a:gd name="connsiteX150" fmla="*/ 517673 w 998441"/>
              <a:gd name="connsiteY150" fmla="*/ 41118 h 82983"/>
              <a:gd name="connsiteX151" fmla="*/ 515954 w 998441"/>
              <a:gd name="connsiteY151" fmla="*/ 51765 h 82983"/>
              <a:gd name="connsiteX152" fmla="*/ 517673 w 998441"/>
              <a:gd name="connsiteY152" fmla="*/ 62439 h 82983"/>
              <a:gd name="connsiteX153" fmla="*/ 523079 w 998441"/>
              <a:gd name="connsiteY153" fmla="*/ 70174 h 82983"/>
              <a:gd name="connsiteX154" fmla="*/ 532284 w 998441"/>
              <a:gd name="connsiteY154" fmla="*/ 73113 h 82983"/>
              <a:gd name="connsiteX155" fmla="*/ 582940 w 998441"/>
              <a:gd name="connsiteY155" fmla="*/ 45859 h 82983"/>
              <a:gd name="connsiteX156" fmla="*/ 582940 w 998441"/>
              <a:gd name="connsiteY156" fmla="*/ 81764 h 82983"/>
              <a:gd name="connsiteX157" fmla="*/ 571156 w 998441"/>
              <a:gd name="connsiteY157" fmla="*/ 81764 h 82983"/>
              <a:gd name="connsiteX158" fmla="*/ 571156 w 998441"/>
              <a:gd name="connsiteY158" fmla="*/ 21266 h 82983"/>
              <a:gd name="connsiteX159" fmla="*/ 582468 w 998441"/>
              <a:gd name="connsiteY159" fmla="*/ 21266 h 82983"/>
              <a:gd name="connsiteX160" fmla="*/ 582468 w 998441"/>
              <a:gd name="connsiteY160" fmla="*/ 31109 h 82983"/>
              <a:gd name="connsiteX161" fmla="*/ 583217 w 998441"/>
              <a:gd name="connsiteY161" fmla="*/ 31109 h 82983"/>
              <a:gd name="connsiteX162" fmla="*/ 589732 w 998441"/>
              <a:gd name="connsiteY162" fmla="*/ 23401 h 82983"/>
              <a:gd name="connsiteX163" fmla="*/ 601045 w 998441"/>
              <a:gd name="connsiteY163" fmla="*/ 20490 h 82983"/>
              <a:gd name="connsiteX164" fmla="*/ 611885 w 998441"/>
              <a:gd name="connsiteY164" fmla="*/ 23096 h 82983"/>
              <a:gd name="connsiteX165" fmla="*/ 619094 w 998441"/>
              <a:gd name="connsiteY165" fmla="*/ 30720 h 82983"/>
              <a:gd name="connsiteX166" fmla="*/ 621645 w 998441"/>
              <a:gd name="connsiteY166" fmla="*/ 43280 h 82983"/>
              <a:gd name="connsiteX167" fmla="*/ 621645 w 998441"/>
              <a:gd name="connsiteY167" fmla="*/ 81764 h 82983"/>
              <a:gd name="connsiteX168" fmla="*/ 609862 w 998441"/>
              <a:gd name="connsiteY168" fmla="*/ 81764 h 82983"/>
              <a:gd name="connsiteX169" fmla="*/ 609862 w 998441"/>
              <a:gd name="connsiteY169" fmla="*/ 44694 h 82983"/>
              <a:gd name="connsiteX170" fmla="*/ 606451 w 998441"/>
              <a:gd name="connsiteY170" fmla="*/ 34436 h 82983"/>
              <a:gd name="connsiteX171" fmla="*/ 597024 w 998441"/>
              <a:gd name="connsiteY171" fmla="*/ 30693 h 82983"/>
              <a:gd name="connsiteX172" fmla="*/ 589732 w 998441"/>
              <a:gd name="connsiteY172" fmla="*/ 32467 h 82983"/>
              <a:gd name="connsiteX173" fmla="*/ 584742 w 998441"/>
              <a:gd name="connsiteY173" fmla="*/ 37652 h 82983"/>
              <a:gd name="connsiteX174" fmla="*/ 582940 w 998441"/>
              <a:gd name="connsiteY174" fmla="*/ 45859 h 82983"/>
              <a:gd name="connsiteX175" fmla="*/ 707235 w 998441"/>
              <a:gd name="connsiteY175" fmla="*/ 36044 h 82983"/>
              <a:gd name="connsiteX176" fmla="*/ 696561 w 998441"/>
              <a:gd name="connsiteY176" fmla="*/ 37929 h 82983"/>
              <a:gd name="connsiteX177" fmla="*/ 694426 w 998441"/>
              <a:gd name="connsiteY177" fmla="*/ 34020 h 82983"/>
              <a:gd name="connsiteX178" fmla="*/ 690572 w 998441"/>
              <a:gd name="connsiteY178" fmla="*/ 30997 h 82983"/>
              <a:gd name="connsiteX179" fmla="*/ 684472 w 998441"/>
              <a:gd name="connsiteY179" fmla="*/ 29805 h 82983"/>
              <a:gd name="connsiteX180" fmla="*/ 676126 w 998441"/>
              <a:gd name="connsiteY180" fmla="*/ 32051 h 82983"/>
              <a:gd name="connsiteX181" fmla="*/ 672772 w 998441"/>
              <a:gd name="connsiteY181" fmla="*/ 37763 h 82983"/>
              <a:gd name="connsiteX182" fmla="*/ 675018 w 998441"/>
              <a:gd name="connsiteY182" fmla="*/ 42643 h 82983"/>
              <a:gd name="connsiteX183" fmla="*/ 682254 w 998441"/>
              <a:gd name="connsiteY183" fmla="*/ 45692 h 82983"/>
              <a:gd name="connsiteX184" fmla="*/ 691875 w 998441"/>
              <a:gd name="connsiteY184" fmla="*/ 47883 h 82983"/>
              <a:gd name="connsiteX185" fmla="*/ 704324 w 998441"/>
              <a:gd name="connsiteY185" fmla="*/ 53844 h 82983"/>
              <a:gd name="connsiteX186" fmla="*/ 708428 w 998441"/>
              <a:gd name="connsiteY186" fmla="*/ 64269 h 82983"/>
              <a:gd name="connsiteX187" fmla="*/ 705266 w 998441"/>
              <a:gd name="connsiteY187" fmla="*/ 73973 h 82983"/>
              <a:gd name="connsiteX188" fmla="*/ 696561 w 998441"/>
              <a:gd name="connsiteY188" fmla="*/ 80572 h 82983"/>
              <a:gd name="connsiteX189" fmla="*/ 683696 w 998441"/>
              <a:gd name="connsiteY189" fmla="*/ 82984 h 82983"/>
              <a:gd name="connsiteX190" fmla="*/ 667115 w 998441"/>
              <a:gd name="connsiteY190" fmla="*/ 78659 h 82983"/>
              <a:gd name="connsiteX191" fmla="*/ 659242 w 998441"/>
              <a:gd name="connsiteY191" fmla="*/ 66237 h 82983"/>
              <a:gd name="connsiteX192" fmla="*/ 670609 w 998441"/>
              <a:gd name="connsiteY192" fmla="*/ 64518 h 82983"/>
              <a:gd name="connsiteX193" fmla="*/ 674990 w 998441"/>
              <a:gd name="connsiteY193" fmla="*/ 71256 h 82983"/>
              <a:gd name="connsiteX194" fmla="*/ 683612 w 998441"/>
              <a:gd name="connsiteY194" fmla="*/ 73502 h 82983"/>
              <a:gd name="connsiteX195" fmla="*/ 692873 w 998441"/>
              <a:gd name="connsiteY195" fmla="*/ 71090 h 82983"/>
              <a:gd name="connsiteX196" fmla="*/ 696339 w 998441"/>
              <a:gd name="connsiteY196" fmla="*/ 65156 h 82983"/>
              <a:gd name="connsiteX197" fmla="*/ 694204 w 998441"/>
              <a:gd name="connsiteY197" fmla="*/ 60387 h 82983"/>
              <a:gd name="connsiteX198" fmla="*/ 687771 w 998441"/>
              <a:gd name="connsiteY198" fmla="*/ 57476 h 82983"/>
              <a:gd name="connsiteX199" fmla="*/ 677540 w 998441"/>
              <a:gd name="connsiteY199" fmla="*/ 55230 h 82983"/>
              <a:gd name="connsiteX200" fmla="*/ 665008 w 998441"/>
              <a:gd name="connsiteY200" fmla="*/ 49075 h 82983"/>
              <a:gd name="connsiteX201" fmla="*/ 660988 w 998441"/>
              <a:gd name="connsiteY201" fmla="*/ 38400 h 82983"/>
              <a:gd name="connsiteX202" fmla="*/ 663983 w 998441"/>
              <a:gd name="connsiteY202" fmla="*/ 29029 h 82983"/>
              <a:gd name="connsiteX203" fmla="*/ 672273 w 998441"/>
              <a:gd name="connsiteY203" fmla="*/ 22763 h 82983"/>
              <a:gd name="connsiteX204" fmla="*/ 684361 w 998441"/>
              <a:gd name="connsiteY204" fmla="*/ 20490 h 82983"/>
              <a:gd name="connsiteX205" fmla="*/ 699805 w 998441"/>
              <a:gd name="connsiteY205" fmla="*/ 24732 h 82983"/>
              <a:gd name="connsiteX206" fmla="*/ 707235 w 998441"/>
              <a:gd name="connsiteY206" fmla="*/ 36044 h 82983"/>
              <a:gd name="connsiteX207" fmla="*/ 757253 w 998441"/>
              <a:gd name="connsiteY207" fmla="*/ 56672 h 82983"/>
              <a:gd name="connsiteX208" fmla="*/ 757253 w 998441"/>
              <a:gd name="connsiteY208" fmla="*/ 21266 h 82983"/>
              <a:gd name="connsiteX209" fmla="*/ 769064 w 998441"/>
              <a:gd name="connsiteY209" fmla="*/ 21266 h 82983"/>
              <a:gd name="connsiteX210" fmla="*/ 769064 w 998441"/>
              <a:gd name="connsiteY210" fmla="*/ 81764 h 82983"/>
              <a:gd name="connsiteX211" fmla="*/ 757475 w 998441"/>
              <a:gd name="connsiteY211" fmla="*/ 81764 h 82983"/>
              <a:gd name="connsiteX212" fmla="*/ 757475 w 998441"/>
              <a:gd name="connsiteY212" fmla="*/ 71283 h 82983"/>
              <a:gd name="connsiteX213" fmla="*/ 756865 w 998441"/>
              <a:gd name="connsiteY213" fmla="*/ 71283 h 82983"/>
              <a:gd name="connsiteX214" fmla="*/ 750155 w 998441"/>
              <a:gd name="connsiteY214" fmla="*/ 79352 h 82983"/>
              <a:gd name="connsiteX215" fmla="*/ 738787 w 998441"/>
              <a:gd name="connsiteY215" fmla="*/ 82540 h 82983"/>
              <a:gd name="connsiteX216" fmla="*/ 728446 w 998441"/>
              <a:gd name="connsiteY216" fmla="*/ 79989 h 82983"/>
              <a:gd name="connsiteX217" fmla="*/ 721459 w 998441"/>
              <a:gd name="connsiteY217" fmla="*/ 72309 h 82983"/>
              <a:gd name="connsiteX218" fmla="*/ 718936 w 998441"/>
              <a:gd name="connsiteY218" fmla="*/ 59750 h 82983"/>
              <a:gd name="connsiteX219" fmla="*/ 718936 w 998441"/>
              <a:gd name="connsiteY219" fmla="*/ 21266 h 82983"/>
              <a:gd name="connsiteX220" fmla="*/ 730692 w 998441"/>
              <a:gd name="connsiteY220" fmla="*/ 21266 h 82983"/>
              <a:gd name="connsiteX221" fmla="*/ 730692 w 998441"/>
              <a:gd name="connsiteY221" fmla="*/ 58336 h 82983"/>
              <a:gd name="connsiteX222" fmla="*/ 734130 w 998441"/>
              <a:gd name="connsiteY222" fmla="*/ 68178 h 82983"/>
              <a:gd name="connsiteX223" fmla="*/ 743030 w 998441"/>
              <a:gd name="connsiteY223" fmla="*/ 71838 h 82983"/>
              <a:gd name="connsiteX224" fmla="*/ 749600 w 998441"/>
              <a:gd name="connsiteY224" fmla="*/ 70174 h 82983"/>
              <a:gd name="connsiteX225" fmla="*/ 755090 w 998441"/>
              <a:gd name="connsiteY225" fmla="*/ 65184 h 82983"/>
              <a:gd name="connsiteX226" fmla="*/ 757253 w 998441"/>
              <a:gd name="connsiteY226" fmla="*/ 56672 h 82983"/>
              <a:gd name="connsiteX227" fmla="*/ 783399 w 998441"/>
              <a:gd name="connsiteY227" fmla="*/ 81764 h 82983"/>
              <a:gd name="connsiteX228" fmla="*/ 783399 w 998441"/>
              <a:gd name="connsiteY228" fmla="*/ 1109 h 82983"/>
              <a:gd name="connsiteX229" fmla="*/ 795155 w 998441"/>
              <a:gd name="connsiteY229" fmla="*/ 1109 h 82983"/>
              <a:gd name="connsiteX230" fmla="*/ 795155 w 998441"/>
              <a:gd name="connsiteY230" fmla="*/ 31081 h 82983"/>
              <a:gd name="connsiteX231" fmla="*/ 795876 w 998441"/>
              <a:gd name="connsiteY231" fmla="*/ 31081 h 82983"/>
              <a:gd name="connsiteX232" fmla="*/ 798814 w 998441"/>
              <a:gd name="connsiteY232" fmla="*/ 26700 h 82983"/>
              <a:gd name="connsiteX233" fmla="*/ 804193 w 998441"/>
              <a:gd name="connsiteY233" fmla="*/ 22375 h 82983"/>
              <a:gd name="connsiteX234" fmla="*/ 813231 w 998441"/>
              <a:gd name="connsiteY234" fmla="*/ 20490 h 82983"/>
              <a:gd name="connsiteX235" fmla="*/ 826319 w 998441"/>
              <a:gd name="connsiteY235" fmla="*/ 24177 h 82983"/>
              <a:gd name="connsiteX236" fmla="*/ 835330 w 998441"/>
              <a:gd name="connsiteY236" fmla="*/ 34851 h 82983"/>
              <a:gd name="connsiteX237" fmla="*/ 838657 w 998441"/>
              <a:gd name="connsiteY237" fmla="*/ 51626 h 82983"/>
              <a:gd name="connsiteX238" fmla="*/ 835385 w 998441"/>
              <a:gd name="connsiteY238" fmla="*/ 68455 h 82983"/>
              <a:gd name="connsiteX239" fmla="*/ 826401 w 998441"/>
              <a:gd name="connsiteY239" fmla="*/ 79213 h 82983"/>
              <a:gd name="connsiteX240" fmla="*/ 813370 w 998441"/>
              <a:gd name="connsiteY240" fmla="*/ 82956 h 82983"/>
              <a:gd name="connsiteX241" fmla="*/ 804331 w 998441"/>
              <a:gd name="connsiteY241" fmla="*/ 81099 h 82983"/>
              <a:gd name="connsiteX242" fmla="*/ 798897 w 998441"/>
              <a:gd name="connsiteY242" fmla="*/ 76773 h 82983"/>
              <a:gd name="connsiteX243" fmla="*/ 795876 w 998441"/>
              <a:gd name="connsiteY243" fmla="*/ 72365 h 82983"/>
              <a:gd name="connsiteX244" fmla="*/ 794877 w 998441"/>
              <a:gd name="connsiteY244" fmla="*/ 72365 h 82983"/>
              <a:gd name="connsiteX245" fmla="*/ 794877 w 998441"/>
              <a:gd name="connsiteY245" fmla="*/ 81764 h 82983"/>
              <a:gd name="connsiteX246" fmla="*/ 783399 w 998441"/>
              <a:gd name="connsiteY246" fmla="*/ 81764 h 82983"/>
              <a:gd name="connsiteX247" fmla="*/ 794933 w 998441"/>
              <a:gd name="connsiteY247" fmla="*/ 51515 h 82983"/>
              <a:gd name="connsiteX248" fmla="*/ 796790 w 998441"/>
              <a:gd name="connsiteY248" fmla="*/ 62688 h 82983"/>
              <a:gd name="connsiteX249" fmla="*/ 802141 w 998441"/>
              <a:gd name="connsiteY249" fmla="*/ 70230 h 82983"/>
              <a:gd name="connsiteX250" fmla="*/ 810709 w 998441"/>
              <a:gd name="connsiteY250" fmla="*/ 72892 h 82983"/>
              <a:gd name="connsiteX251" fmla="*/ 819553 w 998441"/>
              <a:gd name="connsiteY251" fmla="*/ 70119 h 82983"/>
              <a:gd name="connsiteX252" fmla="*/ 824905 w 998441"/>
              <a:gd name="connsiteY252" fmla="*/ 62439 h 82983"/>
              <a:gd name="connsiteX253" fmla="*/ 826762 w 998441"/>
              <a:gd name="connsiteY253" fmla="*/ 51515 h 82983"/>
              <a:gd name="connsiteX254" fmla="*/ 824932 w 998441"/>
              <a:gd name="connsiteY254" fmla="*/ 40757 h 82983"/>
              <a:gd name="connsiteX255" fmla="*/ 819581 w 998441"/>
              <a:gd name="connsiteY255" fmla="*/ 33243 h 82983"/>
              <a:gd name="connsiteX256" fmla="*/ 810709 w 998441"/>
              <a:gd name="connsiteY256" fmla="*/ 30499 h 82983"/>
              <a:gd name="connsiteX257" fmla="*/ 802058 w 998441"/>
              <a:gd name="connsiteY257" fmla="*/ 33132 h 82983"/>
              <a:gd name="connsiteX258" fmla="*/ 796735 w 998441"/>
              <a:gd name="connsiteY258" fmla="*/ 40480 h 82983"/>
              <a:gd name="connsiteX259" fmla="*/ 794933 w 998441"/>
              <a:gd name="connsiteY259" fmla="*/ 51515 h 82983"/>
              <a:gd name="connsiteX260" fmla="*/ 894746 w 998441"/>
              <a:gd name="connsiteY260" fmla="*/ 36044 h 82983"/>
              <a:gd name="connsiteX261" fmla="*/ 884071 w 998441"/>
              <a:gd name="connsiteY261" fmla="*/ 37929 h 82983"/>
              <a:gd name="connsiteX262" fmla="*/ 881964 w 998441"/>
              <a:gd name="connsiteY262" fmla="*/ 34020 h 82983"/>
              <a:gd name="connsiteX263" fmla="*/ 878111 w 998441"/>
              <a:gd name="connsiteY263" fmla="*/ 30997 h 82983"/>
              <a:gd name="connsiteX264" fmla="*/ 871983 w 998441"/>
              <a:gd name="connsiteY264" fmla="*/ 29805 h 82983"/>
              <a:gd name="connsiteX265" fmla="*/ 863638 w 998441"/>
              <a:gd name="connsiteY265" fmla="*/ 32051 h 82983"/>
              <a:gd name="connsiteX266" fmla="*/ 860283 w 998441"/>
              <a:gd name="connsiteY266" fmla="*/ 37763 h 82983"/>
              <a:gd name="connsiteX267" fmla="*/ 862528 w 998441"/>
              <a:gd name="connsiteY267" fmla="*/ 42643 h 82983"/>
              <a:gd name="connsiteX268" fmla="*/ 869793 w 998441"/>
              <a:gd name="connsiteY268" fmla="*/ 45692 h 82983"/>
              <a:gd name="connsiteX269" fmla="*/ 879386 w 998441"/>
              <a:gd name="connsiteY269" fmla="*/ 47883 h 82983"/>
              <a:gd name="connsiteX270" fmla="*/ 891835 w 998441"/>
              <a:gd name="connsiteY270" fmla="*/ 53844 h 82983"/>
              <a:gd name="connsiteX271" fmla="*/ 895938 w 998441"/>
              <a:gd name="connsiteY271" fmla="*/ 64269 h 82983"/>
              <a:gd name="connsiteX272" fmla="*/ 892778 w 998441"/>
              <a:gd name="connsiteY272" fmla="*/ 73973 h 82983"/>
              <a:gd name="connsiteX273" fmla="*/ 884071 w 998441"/>
              <a:gd name="connsiteY273" fmla="*/ 80572 h 82983"/>
              <a:gd name="connsiteX274" fmla="*/ 871207 w 998441"/>
              <a:gd name="connsiteY274" fmla="*/ 82984 h 82983"/>
              <a:gd name="connsiteX275" fmla="*/ 854627 w 998441"/>
              <a:gd name="connsiteY275" fmla="*/ 78659 h 82983"/>
              <a:gd name="connsiteX276" fmla="*/ 846752 w 998441"/>
              <a:gd name="connsiteY276" fmla="*/ 66237 h 82983"/>
              <a:gd name="connsiteX277" fmla="*/ 858120 w 998441"/>
              <a:gd name="connsiteY277" fmla="*/ 64518 h 82983"/>
              <a:gd name="connsiteX278" fmla="*/ 862501 w 998441"/>
              <a:gd name="connsiteY278" fmla="*/ 71256 h 82983"/>
              <a:gd name="connsiteX279" fmla="*/ 871124 w 998441"/>
              <a:gd name="connsiteY279" fmla="*/ 73502 h 82983"/>
              <a:gd name="connsiteX280" fmla="*/ 880384 w 998441"/>
              <a:gd name="connsiteY280" fmla="*/ 71090 h 82983"/>
              <a:gd name="connsiteX281" fmla="*/ 883850 w 998441"/>
              <a:gd name="connsiteY281" fmla="*/ 65156 h 82983"/>
              <a:gd name="connsiteX282" fmla="*/ 881715 w 998441"/>
              <a:gd name="connsiteY282" fmla="*/ 60387 h 82983"/>
              <a:gd name="connsiteX283" fmla="*/ 875310 w 998441"/>
              <a:gd name="connsiteY283" fmla="*/ 57476 h 82983"/>
              <a:gd name="connsiteX284" fmla="*/ 865052 w 998441"/>
              <a:gd name="connsiteY284" fmla="*/ 55230 h 82983"/>
              <a:gd name="connsiteX285" fmla="*/ 852547 w 998441"/>
              <a:gd name="connsiteY285" fmla="*/ 49075 h 82983"/>
              <a:gd name="connsiteX286" fmla="*/ 848527 w 998441"/>
              <a:gd name="connsiteY286" fmla="*/ 38400 h 82983"/>
              <a:gd name="connsiteX287" fmla="*/ 851521 w 998441"/>
              <a:gd name="connsiteY287" fmla="*/ 29029 h 82983"/>
              <a:gd name="connsiteX288" fmla="*/ 859783 w 998441"/>
              <a:gd name="connsiteY288" fmla="*/ 22763 h 82983"/>
              <a:gd name="connsiteX289" fmla="*/ 871872 w 998441"/>
              <a:gd name="connsiteY289" fmla="*/ 20490 h 82983"/>
              <a:gd name="connsiteX290" fmla="*/ 887316 w 998441"/>
              <a:gd name="connsiteY290" fmla="*/ 24732 h 82983"/>
              <a:gd name="connsiteX291" fmla="*/ 894746 w 998441"/>
              <a:gd name="connsiteY291" fmla="*/ 36044 h 82983"/>
              <a:gd name="connsiteX292" fmla="*/ 932509 w 998441"/>
              <a:gd name="connsiteY292" fmla="*/ 82984 h 82983"/>
              <a:gd name="connsiteX293" fmla="*/ 917121 w 998441"/>
              <a:gd name="connsiteY293" fmla="*/ 79158 h 82983"/>
              <a:gd name="connsiteX294" fmla="*/ 907195 w 998441"/>
              <a:gd name="connsiteY294" fmla="*/ 68345 h 82983"/>
              <a:gd name="connsiteX295" fmla="*/ 903729 w 998441"/>
              <a:gd name="connsiteY295" fmla="*/ 51903 h 82983"/>
              <a:gd name="connsiteX296" fmla="*/ 907195 w 998441"/>
              <a:gd name="connsiteY296" fmla="*/ 35517 h 82983"/>
              <a:gd name="connsiteX297" fmla="*/ 916955 w 998441"/>
              <a:gd name="connsiteY297" fmla="*/ 24454 h 82983"/>
              <a:gd name="connsiteX298" fmla="*/ 931677 w 998441"/>
              <a:gd name="connsiteY298" fmla="*/ 20490 h 82983"/>
              <a:gd name="connsiteX299" fmla="*/ 941603 w 998441"/>
              <a:gd name="connsiteY299" fmla="*/ 22181 h 82983"/>
              <a:gd name="connsiteX300" fmla="*/ 950254 w 998441"/>
              <a:gd name="connsiteY300" fmla="*/ 27504 h 82983"/>
              <a:gd name="connsiteX301" fmla="*/ 956270 w 998441"/>
              <a:gd name="connsiteY301" fmla="*/ 36903 h 82983"/>
              <a:gd name="connsiteX302" fmla="*/ 958461 w 998441"/>
              <a:gd name="connsiteY302" fmla="*/ 50877 h 82983"/>
              <a:gd name="connsiteX303" fmla="*/ 958461 w 998441"/>
              <a:gd name="connsiteY303" fmla="*/ 55064 h 82983"/>
              <a:gd name="connsiteX304" fmla="*/ 910383 w 998441"/>
              <a:gd name="connsiteY304" fmla="*/ 55064 h 82983"/>
              <a:gd name="connsiteX305" fmla="*/ 910383 w 998441"/>
              <a:gd name="connsiteY305" fmla="*/ 46247 h 82983"/>
              <a:gd name="connsiteX306" fmla="*/ 946927 w 998441"/>
              <a:gd name="connsiteY306" fmla="*/ 46247 h 82983"/>
              <a:gd name="connsiteX307" fmla="*/ 945041 w 998441"/>
              <a:gd name="connsiteY307" fmla="*/ 38012 h 82983"/>
              <a:gd name="connsiteX308" fmla="*/ 939718 w 998441"/>
              <a:gd name="connsiteY308" fmla="*/ 32301 h 82983"/>
              <a:gd name="connsiteX309" fmla="*/ 931760 w 998441"/>
              <a:gd name="connsiteY309" fmla="*/ 30221 h 82983"/>
              <a:gd name="connsiteX310" fmla="*/ 923110 w 998441"/>
              <a:gd name="connsiteY310" fmla="*/ 32661 h 82983"/>
              <a:gd name="connsiteX311" fmla="*/ 917426 w 998441"/>
              <a:gd name="connsiteY311" fmla="*/ 38955 h 82983"/>
              <a:gd name="connsiteX312" fmla="*/ 915457 w 998441"/>
              <a:gd name="connsiteY312" fmla="*/ 47356 h 82983"/>
              <a:gd name="connsiteX313" fmla="*/ 915457 w 998441"/>
              <a:gd name="connsiteY313" fmla="*/ 54232 h 82983"/>
              <a:gd name="connsiteX314" fmla="*/ 917592 w 998441"/>
              <a:gd name="connsiteY314" fmla="*/ 64546 h 82983"/>
              <a:gd name="connsiteX315" fmla="*/ 923609 w 998441"/>
              <a:gd name="connsiteY315" fmla="*/ 71062 h 82983"/>
              <a:gd name="connsiteX316" fmla="*/ 932647 w 998441"/>
              <a:gd name="connsiteY316" fmla="*/ 73252 h 82983"/>
              <a:gd name="connsiteX317" fmla="*/ 938747 w 998441"/>
              <a:gd name="connsiteY317" fmla="*/ 72309 h 82983"/>
              <a:gd name="connsiteX318" fmla="*/ 943517 w 998441"/>
              <a:gd name="connsiteY318" fmla="*/ 69398 h 82983"/>
              <a:gd name="connsiteX319" fmla="*/ 946566 w 998441"/>
              <a:gd name="connsiteY319" fmla="*/ 64629 h 82983"/>
              <a:gd name="connsiteX320" fmla="*/ 957712 w 998441"/>
              <a:gd name="connsiteY320" fmla="*/ 66653 h 82983"/>
              <a:gd name="connsiteX321" fmla="*/ 952915 w 998441"/>
              <a:gd name="connsiteY321" fmla="*/ 75276 h 82983"/>
              <a:gd name="connsiteX322" fmla="*/ 944292 w 998441"/>
              <a:gd name="connsiteY322" fmla="*/ 80988 h 82983"/>
              <a:gd name="connsiteX323" fmla="*/ 932509 w 998441"/>
              <a:gd name="connsiteY323" fmla="*/ 82984 h 82983"/>
              <a:gd name="connsiteX324" fmla="*/ 997332 w 998441"/>
              <a:gd name="connsiteY324" fmla="*/ 21266 h 82983"/>
              <a:gd name="connsiteX325" fmla="*/ 997332 w 998441"/>
              <a:gd name="connsiteY325" fmla="*/ 30720 h 82983"/>
              <a:gd name="connsiteX326" fmla="*/ 964283 w 998441"/>
              <a:gd name="connsiteY326" fmla="*/ 30720 h 82983"/>
              <a:gd name="connsiteX327" fmla="*/ 964283 w 998441"/>
              <a:gd name="connsiteY327" fmla="*/ 21266 h 82983"/>
              <a:gd name="connsiteX328" fmla="*/ 997332 w 998441"/>
              <a:gd name="connsiteY328" fmla="*/ 21266 h 82983"/>
              <a:gd name="connsiteX329" fmla="*/ 973155 w 998441"/>
              <a:gd name="connsiteY329" fmla="*/ 6765 h 82983"/>
              <a:gd name="connsiteX330" fmla="*/ 984939 w 998441"/>
              <a:gd name="connsiteY330" fmla="*/ 6765 h 82983"/>
              <a:gd name="connsiteX331" fmla="*/ 984939 w 998441"/>
              <a:gd name="connsiteY331" fmla="*/ 63992 h 82983"/>
              <a:gd name="connsiteX332" fmla="*/ 985965 w 998441"/>
              <a:gd name="connsiteY332" fmla="*/ 69149 h 82983"/>
              <a:gd name="connsiteX333" fmla="*/ 988598 w 998441"/>
              <a:gd name="connsiteY333" fmla="*/ 71478 h 82983"/>
              <a:gd name="connsiteX334" fmla="*/ 992175 w 998441"/>
              <a:gd name="connsiteY334" fmla="*/ 72088 h 82983"/>
              <a:gd name="connsiteX335" fmla="*/ 994671 w 998441"/>
              <a:gd name="connsiteY335" fmla="*/ 71866 h 82983"/>
              <a:gd name="connsiteX336" fmla="*/ 996306 w 998441"/>
              <a:gd name="connsiteY336" fmla="*/ 71561 h 82983"/>
              <a:gd name="connsiteX337" fmla="*/ 998441 w 998441"/>
              <a:gd name="connsiteY337" fmla="*/ 81293 h 82983"/>
              <a:gd name="connsiteX338" fmla="*/ 995530 w 998441"/>
              <a:gd name="connsiteY338" fmla="*/ 82069 h 82983"/>
              <a:gd name="connsiteX339" fmla="*/ 990789 w 998441"/>
              <a:gd name="connsiteY339" fmla="*/ 82540 h 82983"/>
              <a:gd name="connsiteX340" fmla="*/ 982139 w 998441"/>
              <a:gd name="connsiteY340" fmla="*/ 80904 h 82983"/>
              <a:gd name="connsiteX341" fmla="*/ 975623 w 998441"/>
              <a:gd name="connsiteY341" fmla="*/ 75553 h 82983"/>
              <a:gd name="connsiteX342" fmla="*/ 973155 w 998441"/>
              <a:gd name="connsiteY342" fmla="*/ 66431 h 82983"/>
              <a:gd name="connsiteX343" fmla="*/ 973155 w 998441"/>
              <a:gd name="connsiteY343" fmla="*/ 6765 h 8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998441" h="82983">
                <a:moveTo>
                  <a:pt x="0" y="81764"/>
                </a:moveTo>
                <a:lnTo>
                  <a:pt x="0" y="1109"/>
                </a:lnTo>
                <a:lnTo>
                  <a:pt x="28752" y="1109"/>
                </a:lnTo>
                <a:cubicBezTo>
                  <a:pt x="35018" y="1109"/>
                  <a:pt x="40203" y="2190"/>
                  <a:pt x="44306" y="4325"/>
                </a:cubicBezTo>
                <a:cubicBezTo>
                  <a:pt x="48465" y="6488"/>
                  <a:pt x="51571" y="9482"/>
                  <a:pt x="53595" y="13281"/>
                </a:cubicBezTo>
                <a:cubicBezTo>
                  <a:pt x="55646" y="17052"/>
                  <a:pt x="56672" y="21432"/>
                  <a:pt x="56672" y="26395"/>
                </a:cubicBezTo>
                <a:cubicBezTo>
                  <a:pt x="56672" y="31331"/>
                  <a:pt x="55646" y="35683"/>
                  <a:pt x="53567" y="39426"/>
                </a:cubicBezTo>
                <a:cubicBezTo>
                  <a:pt x="51515" y="43142"/>
                  <a:pt x="48410" y="46053"/>
                  <a:pt x="44279" y="48132"/>
                </a:cubicBezTo>
                <a:cubicBezTo>
                  <a:pt x="40148" y="50212"/>
                  <a:pt x="34963" y="51238"/>
                  <a:pt x="28724" y="51238"/>
                </a:cubicBezTo>
                <a:lnTo>
                  <a:pt x="6932" y="51238"/>
                </a:lnTo>
                <a:lnTo>
                  <a:pt x="6932" y="40757"/>
                </a:lnTo>
                <a:lnTo>
                  <a:pt x="27615" y="40757"/>
                </a:lnTo>
                <a:cubicBezTo>
                  <a:pt x="31552" y="40757"/>
                  <a:pt x="34769" y="40203"/>
                  <a:pt x="37236" y="39066"/>
                </a:cubicBezTo>
                <a:cubicBezTo>
                  <a:pt x="39704" y="37957"/>
                  <a:pt x="41534" y="36293"/>
                  <a:pt x="42698" y="34158"/>
                </a:cubicBezTo>
                <a:cubicBezTo>
                  <a:pt x="43863" y="31996"/>
                  <a:pt x="44417" y="29417"/>
                  <a:pt x="44417" y="26395"/>
                </a:cubicBezTo>
                <a:cubicBezTo>
                  <a:pt x="44417" y="23345"/>
                  <a:pt x="43835" y="20711"/>
                  <a:pt x="42670" y="18466"/>
                </a:cubicBezTo>
                <a:cubicBezTo>
                  <a:pt x="41506" y="16247"/>
                  <a:pt x="39676" y="14528"/>
                  <a:pt x="37181" y="13364"/>
                </a:cubicBezTo>
                <a:cubicBezTo>
                  <a:pt x="34713" y="12144"/>
                  <a:pt x="31469" y="11534"/>
                  <a:pt x="27449" y="11534"/>
                </a:cubicBezTo>
                <a:lnTo>
                  <a:pt x="12172" y="11534"/>
                </a:lnTo>
                <a:lnTo>
                  <a:pt x="12172" y="81764"/>
                </a:lnTo>
                <a:lnTo>
                  <a:pt x="0" y="81764"/>
                </a:lnTo>
                <a:close/>
                <a:moveTo>
                  <a:pt x="39815" y="45387"/>
                </a:moveTo>
                <a:lnTo>
                  <a:pt x="59750" y="81764"/>
                </a:lnTo>
                <a:lnTo>
                  <a:pt x="45887" y="81764"/>
                </a:lnTo>
                <a:lnTo>
                  <a:pt x="26340" y="45387"/>
                </a:lnTo>
                <a:lnTo>
                  <a:pt x="39815" y="45387"/>
                </a:lnTo>
                <a:close/>
                <a:moveTo>
                  <a:pt x="106412" y="56672"/>
                </a:moveTo>
                <a:lnTo>
                  <a:pt x="106412" y="21266"/>
                </a:lnTo>
                <a:lnTo>
                  <a:pt x="118224" y="21266"/>
                </a:lnTo>
                <a:lnTo>
                  <a:pt x="118224" y="81764"/>
                </a:lnTo>
                <a:lnTo>
                  <a:pt x="106662" y="81764"/>
                </a:lnTo>
                <a:lnTo>
                  <a:pt x="106662" y="71283"/>
                </a:lnTo>
                <a:lnTo>
                  <a:pt x="106025" y="71283"/>
                </a:lnTo>
                <a:cubicBezTo>
                  <a:pt x="104638" y="74528"/>
                  <a:pt x="102392" y="77217"/>
                  <a:pt x="99343" y="79352"/>
                </a:cubicBezTo>
                <a:cubicBezTo>
                  <a:pt x="96293" y="81487"/>
                  <a:pt x="92494" y="82540"/>
                  <a:pt x="87947" y="82540"/>
                </a:cubicBezTo>
                <a:cubicBezTo>
                  <a:pt x="84065" y="82540"/>
                  <a:pt x="80627" y="81708"/>
                  <a:pt x="77633" y="79989"/>
                </a:cubicBezTo>
                <a:cubicBezTo>
                  <a:pt x="74666" y="78270"/>
                  <a:pt x="72337" y="75692"/>
                  <a:pt x="70618" y="72309"/>
                </a:cubicBezTo>
                <a:cubicBezTo>
                  <a:pt x="68955" y="68927"/>
                  <a:pt x="68095" y="64740"/>
                  <a:pt x="68095" y="59750"/>
                </a:cubicBezTo>
                <a:lnTo>
                  <a:pt x="68095" y="21266"/>
                </a:lnTo>
                <a:lnTo>
                  <a:pt x="79879" y="21266"/>
                </a:lnTo>
                <a:lnTo>
                  <a:pt x="79879" y="58336"/>
                </a:lnTo>
                <a:cubicBezTo>
                  <a:pt x="79879" y="62467"/>
                  <a:pt x="81016" y="65738"/>
                  <a:pt x="83317" y="68178"/>
                </a:cubicBezTo>
                <a:cubicBezTo>
                  <a:pt x="85590" y="70618"/>
                  <a:pt x="88557" y="71838"/>
                  <a:pt x="92217" y="71838"/>
                </a:cubicBezTo>
                <a:cubicBezTo>
                  <a:pt x="94407" y="71838"/>
                  <a:pt x="96598" y="71283"/>
                  <a:pt x="98788" y="70174"/>
                </a:cubicBezTo>
                <a:cubicBezTo>
                  <a:pt x="100978" y="69093"/>
                  <a:pt x="102808" y="67402"/>
                  <a:pt x="104250" y="65184"/>
                </a:cubicBezTo>
                <a:cubicBezTo>
                  <a:pt x="105719" y="62938"/>
                  <a:pt x="106440" y="60110"/>
                  <a:pt x="106412" y="56672"/>
                </a:cubicBezTo>
                <a:close/>
                <a:moveTo>
                  <a:pt x="143399" y="45859"/>
                </a:moveTo>
                <a:lnTo>
                  <a:pt x="143399" y="81764"/>
                </a:lnTo>
                <a:lnTo>
                  <a:pt x="131616" y="81764"/>
                </a:lnTo>
                <a:lnTo>
                  <a:pt x="131616" y="21266"/>
                </a:lnTo>
                <a:lnTo>
                  <a:pt x="142928" y="21266"/>
                </a:lnTo>
                <a:lnTo>
                  <a:pt x="142928" y="31109"/>
                </a:lnTo>
                <a:lnTo>
                  <a:pt x="143676" y="31109"/>
                </a:lnTo>
                <a:cubicBezTo>
                  <a:pt x="145063" y="27920"/>
                  <a:pt x="147253" y="25342"/>
                  <a:pt x="150220" y="23401"/>
                </a:cubicBezTo>
                <a:cubicBezTo>
                  <a:pt x="153214" y="21460"/>
                  <a:pt x="156957" y="20490"/>
                  <a:pt x="161504" y="20490"/>
                </a:cubicBezTo>
                <a:cubicBezTo>
                  <a:pt x="165635" y="20490"/>
                  <a:pt x="169240" y="21349"/>
                  <a:pt x="172345" y="23096"/>
                </a:cubicBezTo>
                <a:cubicBezTo>
                  <a:pt x="175450" y="24787"/>
                  <a:pt x="177835" y="27338"/>
                  <a:pt x="179554" y="30720"/>
                </a:cubicBezTo>
                <a:cubicBezTo>
                  <a:pt x="181245" y="34103"/>
                  <a:pt x="182105" y="38289"/>
                  <a:pt x="182105" y="43280"/>
                </a:cubicBezTo>
                <a:lnTo>
                  <a:pt x="182105" y="81764"/>
                </a:lnTo>
                <a:lnTo>
                  <a:pt x="170321" y="81764"/>
                </a:lnTo>
                <a:lnTo>
                  <a:pt x="170321" y="44694"/>
                </a:lnTo>
                <a:cubicBezTo>
                  <a:pt x="170321" y="40314"/>
                  <a:pt x="169184" y="36903"/>
                  <a:pt x="166911" y="34436"/>
                </a:cubicBezTo>
                <a:cubicBezTo>
                  <a:pt x="164609" y="31940"/>
                  <a:pt x="161477" y="30693"/>
                  <a:pt x="157484" y="30693"/>
                </a:cubicBezTo>
                <a:cubicBezTo>
                  <a:pt x="154767" y="30693"/>
                  <a:pt x="152327" y="31275"/>
                  <a:pt x="150220" y="32467"/>
                </a:cubicBezTo>
                <a:cubicBezTo>
                  <a:pt x="148112" y="33632"/>
                  <a:pt x="146449" y="35378"/>
                  <a:pt x="145201" y="37652"/>
                </a:cubicBezTo>
                <a:cubicBezTo>
                  <a:pt x="144009" y="39926"/>
                  <a:pt x="143399" y="42643"/>
                  <a:pt x="143399" y="45859"/>
                </a:cubicBezTo>
                <a:close/>
                <a:moveTo>
                  <a:pt x="293369" y="41423"/>
                </a:moveTo>
                <a:cubicBezTo>
                  <a:pt x="293369" y="50046"/>
                  <a:pt x="291816" y="57448"/>
                  <a:pt x="288656" y="63659"/>
                </a:cubicBezTo>
                <a:cubicBezTo>
                  <a:pt x="285495" y="69814"/>
                  <a:pt x="281197" y="74583"/>
                  <a:pt x="275708" y="77910"/>
                </a:cubicBezTo>
                <a:cubicBezTo>
                  <a:pt x="270246" y="81210"/>
                  <a:pt x="264035" y="82873"/>
                  <a:pt x="257076" y="82873"/>
                </a:cubicBezTo>
                <a:cubicBezTo>
                  <a:pt x="250089" y="82873"/>
                  <a:pt x="243850" y="81210"/>
                  <a:pt x="238361" y="77910"/>
                </a:cubicBezTo>
                <a:cubicBezTo>
                  <a:pt x="232898" y="74583"/>
                  <a:pt x="228601" y="69814"/>
                  <a:pt x="225440" y="63603"/>
                </a:cubicBezTo>
                <a:cubicBezTo>
                  <a:pt x="222307" y="57420"/>
                  <a:pt x="220727" y="50018"/>
                  <a:pt x="220727" y="41423"/>
                </a:cubicBezTo>
                <a:cubicBezTo>
                  <a:pt x="220727" y="32828"/>
                  <a:pt x="222307" y="25425"/>
                  <a:pt x="225440" y="19269"/>
                </a:cubicBezTo>
                <a:cubicBezTo>
                  <a:pt x="228601" y="13059"/>
                  <a:pt x="232898" y="8318"/>
                  <a:pt x="238361" y="5018"/>
                </a:cubicBezTo>
                <a:cubicBezTo>
                  <a:pt x="243850" y="1663"/>
                  <a:pt x="250089" y="0"/>
                  <a:pt x="257076" y="0"/>
                </a:cubicBezTo>
                <a:cubicBezTo>
                  <a:pt x="264035" y="0"/>
                  <a:pt x="270246" y="1663"/>
                  <a:pt x="275708" y="5018"/>
                </a:cubicBezTo>
                <a:cubicBezTo>
                  <a:pt x="281197" y="8318"/>
                  <a:pt x="285495" y="13059"/>
                  <a:pt x="288656" y="19269"/>
                </a:cubicBezTo>
                <a:cubicBezTo>
                  <a:pt x="291816" y="25425"/>
                  <a:pt x="293369" y="32828"/>
                  <a:pt x="293369" y="41423"/>
                </a:cubicBezTo>
                <a:close/>
                <a:moveTo>
                  <a:pt x="281336" y="41423"/>
                </a:moveTo>
                <a:cubicBezTo>
                  <a:pt x="281336" y="34879"/>
                  <a:pt x="280255" y="29334"/>
                  <a:pt x="278148" y="24842"/>
                </a:cubicBezTo>
                <a:cubicBezTo>
                  <a:pt x="276040" y="20351"/>
                  <a:pt x="273157" y="16913"/>
                  <a:pt x="269469" y="14612"/>
                </a:cubicBezTo>
                <a:cubicBezTo>
                  <a:pt x="265837" y="12282"/>
                  <a:pt x="261678" y="11118"/>
                  <a:pt x="257076" y="11118"/>
                </a:cubicBezTo>
                <a:cubicBezTo>
                  <a:pt x="252418" y="11118"/>
                  <a:pt x="248287" y="12282"/>
                  <a:pt x="244627" y="14612"/>
                </a:cubicBezTo>
                <a:cubicBezTo>
                  <a:pt x="240967" y="16913"/>
                  <a:pt x="238083" y="20351"/>
                  <a:pt x="235949" y="24842"/>
                </a:cubicBezTo>
                <a:cubicBezTo>
                  <a:pt x="233869" y="29334"/>
                  <a:pt x="232816" y="34879"/>
                  <a:pt x="232816" y="41423"/>
                </a:cubicBezTo>
                <a:cubicBezTo>
                  <a:pt x="232816" y="47994"/>
                  <a:pt x="233869" y="53539"/>
                  <a:pt x="235949" y="58058"/>
                </a:cubicBezTo>
                <a:cubicBezTo>
                  <a:pt x="238083" y="62550"/>
                  <a:pt x="240967" y="65960"/>
                  <a:pt x="244627" y="68289"/>
                </a:cubicBezTo>
                <a:cubicBezTo>
                  <a:pt x="248287" y="70618"/>
                  <a:pt x="252418" y="71755"/>
                  <a:pt x="257076" y="71755"/>
                </a:cubicBezTo>
                <a:cubicBezTo>
                  <a:pt x="261678" y="71755"/>
                  <a:pt x="265837" y="70618"/>
                  <a:pt x="269469" y="68289"/>
                </a:cubicBezTo>
                <a:cubicBezTo>
                  <a:pt x="273157" y="65960"/>
                  <a:pt x="276040" y="62550"/>
                  <a:pt x="278148" y="58058"/>
                </a:cubicBezTo>
                <a:cubicBezTo>
                  <a:pt x="280255" y="53539"/>
                  <a:pt x="281336" y="47994"/>
                  <a:pt x="281336" y="41423"/>
                </a:cubicBezTo>
                <a:close/>
                <a:moveTo>
                  <a:pt x="332213" y="81764"/>
                </a:moveTo>
                <a:lnTo>
                  <a:pt x="306123" y="81764"/>
                </a:lnTo>
                <a:lnTo>
                  <a:pt x="306123" y="1109"/>
                </a:lnTo>
                <a:lnTo>
                  <a:pt x="333045" y="1109"/>
                </a:lnTo>
                <a:cubicBezTo>
                  <a:pt x="340947" y="1109"/>
                  <a:pt x="347740" y="2717"/>
                  <a:pt x="353424" y="5961"/>
                </a:cubicBezTo>
                <a:cubicBezTo>
                  <a:pt x="359080" y="9150"/>
                  <a:pt x="363433" y="13752"/>
                  <a:pt x="366455" y="19769"/>
                </a:cubicBezTo>
                <a:cubicBezTo>
                  <a:pt x="369505" y="25758"/>
                  <a:pt x="371030" y="32939"/>
                  <a:pt x="371030" y="41312"/>
                </a:cubicBezTo>
                <a:cubicBezTo>
                  <a:pt x="371030" y="49713"/>
                  <a:pt x="369477" y="56949"/>
                  <a:pt x="366399" y="62966"/>
                </a:cubicBezTo>
                <a:cubicBezTo>
                  <a:pt x="363377" y="69010"/>
                  <a:pt x="358941" y="73668"/>
                  <a:pt x="353174" y="76912"/>
                </a:cubicBezTo>
                <a:cubicBezTo>
                  <a:pt x="347407" y="80156"/>
                  <a:pt x="340420" y="81764"/>
                  <a:pt x="332213" y="81764"/>
                </a:cubicBezTo>
                <a:close/>
                <a:moveTo>
                  <a:pt x="318295" y="71117"/>
                </a:moveTo>
                <a:lnTo>
                  <a:pt x="331548" y="71117"/>
                </a:lnTo>
                <a:cubicBezTo>
                  <a:pt x="337703" y="71117"/>
                  <a:pt x="342804" y="69980"/>
                  <a:pt x="346880" y="67652"/>
                </a:cubicBezTo>
                <a:cubicBezTo>
                  <a:pt x="350956" y="65322"/>
                  <a:pt x="353978" y="61968"/>
                  <a:pt x="356002" y="57531"/>
                </a:cubicBezTo>
                <a:cubicBezTo>
                  <a:pt x="358026" y="53095"/>
                  <a:pt x="359052" y="47689"/>
                  <a:pt x="359052" y="41312"/>
                </a:cubicBezTo>
                <a:cubicBezTo>
                  <a:pt x="359052" y="34990"/>
                  <a:pt x="358026" y="29611"/>
                  <a:pt x="356002" y="25203"/>
                </a:cubicBezTo>
                <a:cubicBezTo>
                  <a:pt x="354006" y="20795"/>
                  <a:pt x="351039" y="17440"/>
                  <a:pt x="347074" y="15166"/>
                </a:cubicBezTo>
                <a:cubicBezTo>
                  <a:pt x="343109" y="12893"/>
                  <a:pt x="338174" y="11728"/>
                  <a:pt x="332296" y="11728"/>
                </a:cubicBezTo>
                <a:lnTo>
                  <a:pt x="318295" y="11728"/>
                </a:lnTo>
                <a:lnTo>
                  <a:pt x="318295" y="71117"/>
                </a:lnTo>
                <a:close/>
                <a:moveTo>
                  <a:pt x="383700" y="1109"/>
                </a:moveTo>
                <a:lnTo>
                  <a:pt x="398478" y="1109"/>
                </a:lnTo>
                <a:lnTo>
                  <a:pt x="424153" y="63798"/>
                </a:lnTo>
                <a:lnTo>
                  <a:pt x="425095" y="63798"/>
                </a:lnTo>
                <a:lnTo>
                  <a:pt x="450770" y="1109"/>
                </a:lnTo>
                <a:lnTo>
                  <a:pt x="465547" y="1109"/>
                </a:lnTo>
                <a:lnTo>
                  <a:pt x="465547" y="81764"/>
                </a:lnTo>
                <a:lnTo>
                  <a:pt x="453958" y="81764"/>
                </a:lnTo>
                <a:lnTo>
                  <a:pt x="453958" y="23401"/>
                </a:lnTo>
                <a:lnTo>
                  <a:pt x="453210" y="23401"/>
                </a:lnTo>
                <a:lnTo>
                  <a:pt x="429448" y="81653"/>
                </a:lnTo>
                <a:lnTo>
                  <a:pt x="419827" y="81653"/>
                </a:lnTo>
                <a:lnTo>
                  <a:pt x="396039" y="23345"/>
                </a:lnTo>
                <a:lnTo>
                  <a:pt x="395290" y="23345"/>
                </a:lnTo>
                <a:lnTo>
                  <a:pt x="395290" y="81764"/>
                </a:lnTo>
                <a:lnTo>
                  <a:pt x="383700" y="81764"/>
                </a:lnTo>
                <a:lnTo>
                  <a:pt x="383700" y="1109"/>
                </a:lnTo>
                <a:close/>
                <a:moveTo>
                  <a:pt x="532256" y="82984"/>
                </a:moveTo>
                <a:cubicBezTo>
                  <a:pt x="526572" y="82984"/>
                  <a:pt x="521637" y="81681"/>
                  <a:pt x="517395" y="79075"/>
                </a:cubicBezTo>
                <a:cubicBezTo>
                  <a:pt x="513181" y="76496"/>
                  <a:pt x="509881" y="72864"/>
                  <a:pt x="507552" y="68178"/>
                </a:cubicBezTo>
                <a:cubicBezTo>
                  <a:pt x="505224" y="63493"/>
                  <a:pt x="504059" y="58030"/>
                  <a:pt x="504059" y="51792"/>
                </a:cubicBezTo>
                <a:cubicBezTo>
                  <a:pt x="504059" y="45526"/>
                  <a:pt x="505224" y="40036"/>
                  <a:pt x="507552" y="35323"/>
                </a:cubicBezTo>
                <a:cubicBezTo>
                  <a:pt x="509881" y="30637"/>
                  <a:pt x="513181" y="26977"/>
                  <a:pt x="517395" y="24371"/>
                </a:cubicBezTo>
                <a:cubicBezTo>
                  <a:pt x="521637" y="21793"/>
                  <a:pt x="526572" y="20490"/>
                  <a:pt x="532256" y="20490"/>
                </a:cubicBezTo>
                <a:cubicBezTo>
                  <a:pt x="537912" y="20490"/>
                  <a:pt x="542875" y="21793"/>
                  <a:pt x="547089" y="24371"/>
                </a:cubicBezTo>
                <a:cubicBezTo>
                  <a:pt x="551332" y="26977"/>
                  <a:pt x="554604" y="30637"/>
                  <a:pt x="556932" y="35323"/>
                </a:cubicBezTo>
                <a:cubicBezTo>
                  <a:pt x="559289" y="40036"/>
                  <a:pt x="560454" y="45526"/>
                  <a:pt x="560454" y="51792"/>
                </a:cubicBezTo>
                <a:cubicBezTo>
                  <a:pt x="560454" y="58030"/>
                  <a:pt x="559289" y="63493"/>
                  <a:pt x="556932" y="68178"/>
                </a:cubicBezTo>
                <a:cubicBezTo>
                  <a:pt x="554604" y="72864"/>
                  <a:pt x="551332" y="76496"/>
                  <a:pt x="547089" y="79075"/>
                </a:cubicBezTo>
                <a:cubicBezTo>
                  <a:pt x="542875" y="81681"/>
                  <a:pt x="537912" y="82984"/>
                  <a:pt x="532256" y="82984"/>
                </a:cubicBezTo>
                <a:close/>
                <a:moveTo>
                  <a:pt x="532284" y="73113"/>
                </a:moveTo>
                <a:cubicBezTo>
                  <a:pt x="535972" y="73113"/>
                  <a:pt x="539021" y="72115"/>
                  <a:pt x="541434" y="70174"/>
                </a:cubicBezTo>
                <a:cubicBezTo>
                  <a:pt x="543846" y="68234"/>
                  <a:pt x="545620" y="65655"/>
                  <a:pt x="546785" y="62439"/>
                </a:cubicBezTo>
                <a:cubicBezTo>
                  <a:pt x="547977" y="59195"/>
                  <a:pt x="548559" y="55646"/>
                  <a:pt x="548559" y="51765"/>
                </a:cubicBezTo>
                <a:cubicBezTo>
                  <a:pt x="548559" y="47883"/>
                  <a:pt x="547977" y="44362"/>
                  <a:pt x="546785" y="41118"/>
                </a:cubicBezTo>
                <a:cubicBezTo>
                  <a:pt x="545620" y="37874"/>
                  <a:pt x="543846" y="35240"/>
                  <a:pt x="541434" y="33271"/>
                </a:cubicBezTo>
                <a:cubicBezTo>
                  <a:pt x="539021" y="31303"/>
                  <a:pt x="535972" y="30332"/>
                  <a:pt x="532284" y="30332"/>
                </a:cubicBezTo>
                <a:cubicBezTo>
                  <a:pt x="528596" y="30332"/>
                  <a:pt x="525519" y="31303"/>
                  <a:pt x="523079" y="33271"/>
                </a:cubicBezTo>
                <a:cubicBezTo>
                  <a:pt x="520667" y="35240"/>
                  <a:pt x="518865" y="37874"/>
                  <a:pt x="517673" y="41118"/>
                </a:cubicBezTo>
                <a:cubicBezTo>
                  <a:pt x="516536" y="44362"/>
                  <a:pt x="515954" y="47883"/>
                  <a:pt x="515954" y="51765"/>
                </a:cubicBezTo>
                <a:cubicBezTo>
                  <a:pt x="515954" y="55646"/>
                  <a:pt x="516536" y="59195"/>
                  <a:pt x="517673" y="62439"/>
                </a:cubicBezTo>
                <a:cubicBezTo>
                  <a:pt x="518865" y="65655"/>
                  <a:pt x="520667" y="68234"/>
                  <a:pt x="523079" y="70174"/>
                </a:cubicBezTo>
                <a:cubicBezTo>
                  <a:pt x="525519" y="72115"/>
                  <a:pt x="528596" y="73113"/>
                  <a:pt x="532284" y="73113"/>
                </a:cubicBezTo>
                <a:close/>
                <a:moveTo>
                  <a:pt x="582940" y="45859"/>
                </a:moveTo>
                <a:lnTo>
                  <a:pt x="582940" y="81764"/>
                </a:lnTo>
                <a:lnTo>
                  <a:pt x="571156" y="81764"/>
                </a:lnTo>
                <a:lnTo>
                  <a:pt x="571156" y="21266"/>
                </a:lnTo>
                <a:lnTo>
                  <a:pt x="582468" y="21266"/>
                </a:lnTo>
                <a:lnTo>
                  <a:pt x="582468" y="31109"/>
                </a:lnTo>
                <a:lnTo>
                  <a:pt x="583217" y="31109"/>
                </a:lnTo>
                <a:cubicBezTo>
                  <a:pt x="584603" y="27920"/>
                  <a:pt x="586766" y="25342"/>
                  <a:pt x="589732" y="23401"/>
                </a:cubicBezTo>
                <a:cubicBezTo>
                  <a:pt x="592727" y="21460"/>
                  <a:pt x="596497" y="20490"/>
                  <a:pt x="601045" y="20490"/>
                </a:cubicBezTo>
                <a:cubicBezTo>
                  <a:pt x="605176" y="20490"/>
                  <a:pt x="608780" y="21349"/>
                  <a:pt x="611885" y="23096"/>
                </a:cubicBezTo>
                <a:cubicBezTo>
                  <a:pt x="614963" y="24787"/>
                  <a:pt x="617375" y="27338"/>
                  <a:pt x="619094" y="30720"/>
                </a:cubicBezTo>
                <a:cubicBezTo>
                  <a:pt x="620785" y="34103"/>
                  <a:pt x="621645" y="38289"/>
                  <a:pt x="621645" y="43280"/>
                </a:cubicBezTo>
                <a:lnTo>
                  <a:pt x="621645" y="81764"/>
                </a:lnTo>
                <a:lnTo>
                  <a:pt x="609862" y="81764"/>
                </a:lnTo>
                <a:lnTo>
                  <a:pt x="609862" y="44694"/>
                </a:lnTo>
                <a:cubicBezTo>
                  <a:pt x="609862" y="40314"/>
                  <a:pt x="608725" y="36903"/>
                  <a:pt x="606451" y="34436"/>
                </a:cubicBezTo>
                <a:cubicBezTo>
                  <a:pt x="604150" y="31940"/>
                  <a:pt x="601017" y="30693"/>
                  <a:pt x="597024" y="30693"/>
                </a:cubicBezTo>
                <a:cubicBezTo>
                  <a:pt x="594307" y="30693"/>
                  <a:pt x="591867" y="31275"/>
                  <a:pt x="589732" y="32467"/>
                </a:cubicBezTo>
                <a:cubicBezTo>
                  <a:pt x="587653" y="33632"/>
                  <a:pt x="585961" y="35378"/>
                  <a:pt x="584742" y="37652"/>
                </a:cubicBezTo>
                <a:cubicBezTo>
                  <a:pt x="583522" y="39926"/>
                  <a:pt x="582940" y="42643"/>
                  <a:pt x="582940" y="45859"/>
                </a:cubicBezTo>
                <a:close/>
                <a:moveTo>
                  <a:pt x="707235" y="36044"/>
                </a:moveTo>
                <a:lnTo>
                  <a:pt x="696561" y="37929"/>
                </a:lnTo>
                <a:cubicBezTo>
                  <a:pt x="696117" y="36570"/>
                  <a:pt x="695396" y="35267"/>
                  <a:pt x="694426" y="34020"/>
                </a:cubicBezTo>
                <a:cubicBezTo>
                  <a:pt x="693483" y="32800"/>
                  <a:pt x="692208" y="31774"/>
                  <a:pt x="690572" y="30997"/>
                </a:cubicBezTo>
                <a:cubicBezTo>
                  <a:pt x="688936" y="30221"/>
                  <a:pt x="686912" y="29805"/>
                  <a:pt x="684472" y="29805"/>
                </a:cubicBezTo>
                <a:cubicBezTo>
                  <a:pt x="681145" y="29805"/>
                  <a:pt x="678345" y="30554"/>
                  <a:pt x="676126" y="32051"/>
                </a:cubicBezTo>
                <a:cubicBezTo>
                  <a:pt x="673881" y="33521"/>
                  <a:pt x="672772" y="35434"/>
                  <a:pt x="672772" y="37763"/>
                </a:cubicBezTo>
                <a:cubicBezTo>
                  <a:pt x="672772" y="39787"/>
                  <a:pt x="673520" y="41423"/>
                  <a:pt x="675018" y="42643"/>
                </a:cubicBezTo>
                <a:cubicBezTo>
                  <a:pt x="676515" y="43890"/>
                  <a:pt x="678927" y="44888"/>
                  <a:pt x="682254" y="45692"/>
                </a:cubicBezTo>
                <a:lnTo>
                  <a:pt x="691875" y="47883"/>
                </a:lnTo>
                <a:cubicBezTo>
                  <a:pt x="697448" y="49186"/>
                  <a:pt x="701579" y="51154"/>
                  <a:pt x="704324" y="53844"/>
                </a:cubicBezTo>
                <a:cubicBezTo>
                  <a:pt x="707041" y="56506"/>
                  <a:pt x="708428" y="59999"/>
                  <a:pt x="708428" y="64269"/>
                </a:cubicBezTo>
                <a:cubicBezTo>
                  <a:pt x="708428" y="67901"/>
                  <a:pt x="707374" y="71117"/>
                  <a:pt x="705266" y="73973"/>
                </a:cubicBezTo>
                <a:cubicBezTo>
                  <a:pt x="703187" y="76773"/>
                  <a:pt x="700303" y="78991"/>
                  <a:pt x="696561" y="80572"/>
                </a:cubicBezTo>
                <a:cubicBezTo>
                  <a:pt x="692873" y="82180"/>
                  <a:pt x="688575" y="82984"/>
                  <a:pt x="683696" y="82984"/>
                </a:cubicBezTo>
                <a:cubicBezTo>
                  <a:pt x="676903" y="82984"/>
                  <a:pt x="671385" y="81542"/>
                  <a:pt x="667115" y="78659"/>
                </a:cubicBezTo>
                <a:cubicBezTo>
                  <a:pt x="662818" y="75747"/>
                  <a:pt x="660212" y="71616"/>
                  <a:pt x="659242" y="66237"/>
                </a:cubicBezTo>
                <a:lnTo>
                  <a:pt x="670609" y="64518"/>
                </a:lnTo>
                <a:cubicBezTo>
                  <a:pt x="671330" y="67485"/>
                  <a:pt x="672772" y="69731"/>
                  <a:pt x="674990" y="71256"/>
                </a:cubicBezTo>
                <a:cubicBezTo>
                  <a:pt x="677180" y="72753"/>
                  <a:pt x="680064" y="73502"/>
                  <a:pt x="683612" y="73502"/>
                </a:cubicBezTo>
                <a:cubicBezTo>
                  <a:pt x="687467" y="73502"/>
                  <a:pt x="690544" y="72698"/>
                  <a:pt x="692873" y="71090"/>
                </a:cubicBezTo>
                <a:cubicBezTo>
                  <a:pt x="695174" y="69454"/>
                  <a:pt x="696339" y="67485"/>
                  <a:pt x="696339" y="65156"/>
                </a:cubicBezTo>
                <a:cubicBezTo>
                  <a:pt x="696339" y="63243"/>
                  <a:pt x="695618" y="61663"/>
                  <a:pt x="694204" y="60387"/>
                </a:cubicBezTo>
                <a:cubicBezTo>
                  <a:pt x="692818" y="59084"/>
                  <a:pt x="690683" y="58114"/>
                  <a:pt x="687771" y="57476"/>
                </a:cubicBezTo>
                <a:lnTo>
                  <a:pt x="677540" y="55230"/>
                </a:lnTo>
                <a:cubicBezTo>
                  <a:pt x="671884" y="53927"/>
                  <a:pt x="667725" y="51875"/>
                  <a:pt x="665008" y="49075"/>
                </a:cubicBezTo>
                <a:cubicBezTo>
                  <a:pt x="662347" y="46275"/>
                  <a:pt x="660988" y="42698"/>
                  <a:pt x="660988" y="38400"/>
                </a:cubicBezTo>
                <a:cubicBezTo>
                  <a:pt x="660988" y="34824"/>
                  <a:pt x="661987" y="31718"/>
                  <a:pt x="663983" y="29029"/>
                </a:cubicBezTo>
                <a:cubicBezTo>
                  <a:pt x="665979" y="26340"/>
                  <a:pt x="668752" y="24260"/>
                  <a:pt x="672273" y="22763"/>
                </a:cubicBezTo>
                <a:cubicBezTo>
                  <a:pt x="675794" y="21238"/>
                  <a:pt x="679814" y="20490"/>
                  <a:pt x="684361" y="20490"/>
                </a:cubicBezTo>
                <a:cubicBezTo>
                  <a:pt x="690905" y="20490"/>
                  <a:pt x="696034" y="21904"/>
                  <a:pt x="699805" y="24732"/>
                </a:cubicBezTo>
                <a:cubicBezTo>
                  <a:pt x="703548" y="27559"/>
                  <a:pt x="706015" y="31303"/>
                  <a:pt x="707235" y="36044"/>
                </a:cubicBezTo>
                <a:close/>
                <a:moveTo>
                  <a:pt x="757253" y="56672"/>
                </a:moveTo>
                <a:lnTo>
                  <a:pt x="757253" y="21266"/>
                </a:lnTo>
                <a:lnTo>
                  <a:pt x="769064" y="21266"/>
                </a:lnTo>
                <a:lnTo>
                  <a:pt x="769064" y="81764"/>
                </a:lnTo>
                <a:lnTo>
                  <a:pt x="757475" y="81764"/>
                </a:lnTo>
                <a:lnTo>
                  <a:pt x="757475" y="71283"/>
                </a:lnTo>
                <a:lnTo>
                  <a:pt x="756865" y="71283"/>
                </a:lnTo>
                <a:cubicBezTo>
                  <a:pt x="755451" y="74528"/>
                  <a:pt x="753233" y="77217"/>
                  <a:pt x="750155" y="79352"/>
                </a:cubicBezTo>
                <a:cubicBezTo>
                  <a:pt x="747105" y="81487"/>
                  <a:pt x="743306" y="82540"/>
                  <a:pt x="738787" y="82540"/>
                </a:cubicBezTo>
                <a:cubicBezTo>
                  <a:pt x="734878" y="82540"/>
                  <a:pt x="731440" y="81708"/>
                  <a:pt x="728446" y="79989"/>
                </a:cubicBezTo>
                <a:cubicBezTo>
                  <a:pt x="725479" y="78270"/>
                  <a:pt x="723150" y="75692"/>
                  <a:pt x="721459" y="72309"/>
                </a:cubicBezTo>
                <a:cubicBezTo>
                  <a:pt x="719767" y="68927"/>
                  <a:pt x="718936" y="64740"/>
                  <a:pt x="718936" y="59750"/>
                </a:cubicBezTo>
                <a:lnTo>
                  <a:pt x="718936" y="21266"/>
                </a:lnTo>
                <a:lnTo>
                  <a:pt x="730692" y="21266"/>
                </a:lnTo>
                <a:lnTo>
                  <a:pt x="730692" y="58336"/>
                </a:lnTo>
                <a:cubicBezTo>
                  <a:pt x="730692" y="62467"/>
                  <a:pt x="731856" y="65738"/>
                  <a:pt x="734130" y="68178"/>
                </a:cubicBezTo>
                <a:cubicBezTo>
                  <a:pt x="736403" y="70618"/>
                  <a:pt x="739370" y="71838"/>
                  <a:pt x="743030" y="71838"/>
                </a:cubicBezTo>
                <a:cubicBezTo>
                  <a:pt x="745220" y="71838"/>
                  <a:pt x="747438" y="71283"/>
                  <a:pt x="749600" y="70174"/>
                </a:cubicBezTo>
                <a:cubicBezTo>
                  <a:pt x="751819" y="69093"/>
                  <a:pt x="753648" y="67402"/>
                  <a:pt x="755090" y="65184"/>
                </a:cubicBezTo>
                <a:cubicBezTo>
                  <a:pt x="756560" y="62938"/>
                  <a:pt x="757280" y="60110"/>
                  <a:pt x="757253" y="56672"/>
                </a:cubicBezTo>
                <a:close/>
                <a:moveTo>
                  <a:pt x="783399" y="81764"/>
                </a:moveTo>
                <a:lnTo>
                  <a:pt x="783399" y="1109"/>
                </a:lnTo>
                <a:lnTo>
                  <a:pt x="795155" y="1109"/>
                </a:lnTo>
                <a:lnTo>
                  <a:pt x="795155" y="31081"/>
                </a:lnTo>
                <a:lnTo>
                  <a:pt x="795876" y="31081"/>
                </a:lnTo>
                <a:cubicBezTo>
                  <a:pt x="796569" y="29805"/>
                  <a:pt x="797539" y="28364"/>
                  <a:pt x="798814" y="26700"/>
                </a:cubicBezTo>
                <a:cubicBezTo>
                  <a:pt x="800117" y="25064"/>
                  <a:pt x="801892" y="23595"/>
                  <a:pt x="804193" y="22375"/>
                </a:cubicBezTo>
                <a:cubicBezTo>
                  <a:pt x="806466" y="21099"/>
                  <a:pt x="809489" y="20490"/>
                  <a:pt x="813231" y="20490"/>
                </a:cubicBezTo>
                <a:cubicBezTo>
                  <a:pt x="818111" y="20490"/>
                  <a:pt x="822492" y="21709"/>
                  <a:pt x="826319" y="24177"/>
                </a:cubicBezTo>
                <a:cubicBezTo>
                  <a:pt x="830145" y="26645"/>
                  <a:pt x="833167" y="30221"/>
                  <a:pt x="835330" y="34851"/>
                </a:cubicBezTo>
                <a:cubicBezTo>
                  <a:pt x="837547" y="39510"/>
                  <a:pt x="838657" y="45110"/>
                  <a:pt x="838657" y="51626"/>
                </a:cubicBezTo>
                <a:cubicBezTo>
                  <a:pt x="838657" y="58169"/>
                  <a:pt x="837547" y="63770"/>
                  <a:pt x="835385" y="68455"/>
                </a:cubicBezTo>
                <a:cubicBezTo>
                  <a:pt x="833195" y="73086"/>
                  <a:pt x="830200" y="76690"/>
                  <a:pt x="826401" y="79213"/>
                </a:cubicBezTo>
                <a:cubicBezTo>
                  <a:pt x="822575" y="81708"/>
                  <a:pt x="818250" y="82956"/>
                  <a:pt x="813370" y="82956"/>
                </a:cubicBezTo>
                <a:cubicBezTo>
                  <a:pt x="809683" y="82956"/>
                  <a:pt x="806688" y="82318"/>
                  <a:pt x="804331" y="81099"/>
                </a:cubicBezTo>
                <a:cubicBezTo>
                  <a:pt x="802031" y="79851"/>
                  <a:pt x="800228" y="78409"/>
                  <a:pt x="798897" y="76773"/>
                </a:cubicBezTo>
                <a:cubicBezTo>
                  <a:pt x="797594" y="75110"/>
                  <a:pt x="796569" y="73640"/>
                  <a:pt x="795876" y="72365"/>
                </a:cubicBezTo>
                <a:lnTo>
                  <a:pt x="794877" y="72365"/>
                </a:lnTo>
                <a:lnTo>
                  <a:pt x="794877" y="81764"/>
                </a:lnTo>
                <a:lnTo>
                  <a:pt x="783399" y="81764"/>
                </a:lnTo>
                <a:close/>
                <a:moveTo>
                  <a:pt x="794933" y="51515"/>
                </a:moveTo>
                <a:cubicBezTo>
                  <a:pt x="794933" y="55757"/>
                  <a:pt x="795543" y="59500"/>
                  <a:pt x="796790" y="62688"/>
                </a:cubicBezTo>
                <a:cubicBezTo>
                  <a:pt x="798010" y="65905"/>
                  <a:pt x="799785" y="68400"/>
                  <a:pt x="802141" y="70230"/>
                </a:cubicBezTo>
                <a:cubicBezTo>
                  <a:pt x="804470" y="72004"/>
                  <a:pt x="807326" y="72892"/>
                  <a:pt x="810709" y="72892"/>
                </a:cubicBezTo>
                <a:cubicBezTo>
                  <a:pt x="814230" y="72892"/>
                  <a:pt x="817169" y="71977"/>
                  <a:pt x="819553" y="70119"/>
                </a:cubicBezTo>
                <a:cubicBezTo>
                  <a:pt x="821910" y="68206"/>
                  <a:pt x="823684" y="65655"/>
                  <a:pt x="824905" y="62439"/>
                </a:cubicBezTo>
                <a:cubicBezTo>
                  <a:pt x="826124" y="59195"/>
                  <a:pt x="826762" y="55563"/>
                  <a:pt x="826762" y="51515"/>
                </a:cubicBezTo>
                <a:cubicBezTo>
                  <a:pt x="826762" y="47522"/>
                  <a:pt x="826152" y="43946"/>
                  <a:pt x="824932" y="40757"/>
                </a:cubicBezTo>
                <a:cubicBezTo>
                  <a:pt x="823767" y="37596"/>
                  <a:pt x="821965" y="35073"/>
                  <a:pt x="819581" y="33243"/>
                </a:cubicBezTo>
                <a:cubicBezTo>
                  <a:pt x="817224" y="31413"/>
                  <a:pt x="814258" y="30499"/>
                  <a:pt x="810709" y="30499"/>
                </a:cubicBezTo>
                <a:cubicBezTo>
                  <a:pt x="807298" y="30499"/>
                  <a:pt x="804415" y="31358"/>
                  <a:pt x="802058" y="33132"/>
                </a:cubicBezTo>
                <a:cubicBezTo>
                  <a:pt x="799729" y="34879"/>
                  <a:pt x="797955" y="37347"/>
                  <a:pt x="796735" y="40480"/>
                </a:cubicBezTo>
                <a:cubicBezTo>
                  <a:pt x="795543" y="43641"/>
                  <a:pt x="794933" y="47328"/>
                  <a:pt x="794933" y="51515"/>
                </a:cubicBezTo>
                <a:close/>
                <a:moveTo>
                  <a:pt x="894746" y="36044"/>
                </a:moveTo>
                <a:lnTo>
                  <a:pt x="884071" y="37929"/>
                </a:lnTo>
                <a:cubicBezTo>
                  <a:pt x="883628" y="36570"/>
                  <a:pt x="882935" y="35267"/>
                  <a:pt x="881964" y="34020"/>
                </a:cubicBezTo>
                <a:cubicBezTo>
                  <a:pt x="881022" y="32800"/>
                  <a:pt x="879719" y="31774"/>
                  <a:pt x="878111" y="30997"/>
                </a:cubicBezTo>
                <a:cubicBezTo>
                  <a:pt x="876475" y="30221"/>
                  <a:pt x="874423" y="29805"/>
                  <a:pt x="871983" y="29805"/>
                </a:cubicBezTo>
                <a:cubicBezTo>
                  <a:pt x="868656" y="29805"/>
                  <a:pt x="865884" y="30554"/>
                  <a:pt x="863638" y="32051"/>
                </a:cubicBezTo>
                <a:cubicBezTo>
                  <a:pt x="861420" y="33521"/>
                  <a:pt x="860283" y="35434"/>
                  <a:pt x="860283" y="37763"/>
                </a:cubicBezTo>
                <a:cubicBezTo>
                  <a:pt x="860283" y="39787"/>
                  <a:pt x="861032" y="41423"/>
                  <a:pt x="862528" y="42643"/>
                </a:cubicBezTo>
                <a:cubicBezTo>
                  <a:pt x="864026" y="43890"/>
                  <a:pt x="866466" y="44888"/>
                  <a:pt x="869793" y="45692"/>
                </a:cubicBezTo>
                <a:lnTo>
                  <a:pt x="879386" y="47883"/>
                </a:lnTo>
                <a:cubicBezTo>
                  <a:pt x="884959" y="49186"/>
                  <a:pt x="889118" y="51154"/>
                  <a:pt x="891835" y="53844"/>
                </a:cubicBezTo>
                <a:cubicBezTo>
                  <a:pt x="894580" y="56506"/>
                  <a:pt x="895938" y="59999"/>
                  <a:pt x="895938" y="64269"/>
                </a:cubicBezTo>
                <a:cubicBezTo>
                  <a:pt x="895938" y="67901"/>
                  <a:pt x="894885" y="71117"/>
                  <a:pt x="892778" y="73973"/>
                </a:cubicBezTo>
                <a:cubicBezTo>
                  <a:pt x="890726" y="76773"/>
                  <a:pt x="887815" y="78991"/>
                  <a:pt x="884071" y="80572"/>
                </a:cubicBezTo>
                <a:cubicBezTo>
                  <a:pt x="880384" y="82180"/>
                  <a:pt x="876087" y="82984"/>
                  <a:pt x="871207" y="82984"/>
                </a:cubicBezTo>
                <a:cubicBezTo>
                  <a:pt x="864442" y="82984"/>
                  <a:pt x="858897" y="81542"/>
                  <a:pt x="854627" y="78659"/>
                </a:cubicBezTo>
                <a:cubicBezTo>
                  <a:pt x="850357" y="75747"/>
                  <a:pt x="847723" y="71616"/>
                  <a:pt x="846752" y="66237"/>
                </a:cubicBezTo>
                <a:lnTo>
                  <a:pt x="858120" y="64518"/>
                </a:lnTo>
                <a:cubicBezTo>
                  <a:pt x="858841" y="67485"/>
                  <a:pt x="860283" y="69731"/>
                  <a:pt x="862501" y="71256"/>
                </a:cubicBezTo>
                <a:cubicBezTo>
                  <a:pt x="864719" y="72753"/>
                  <a:pt x="867575" y="73502"/>
                  <a:pt x="871124" y="73502"/>
                </a:cubicBezTo>
                <a:cubicBezTo>
                  <a:pt x="874977" y="73502"/>
                  <a:pt x="878083" y="72698"/>
                  <a:pt x="880384" y="71090"/>
                </a:cubicBezTo>
                <a:cubicBezTo>
                  <a:pt x="882685" y="69454"/>
                  <a:pt x="883850" y="67485"/>
                  <a:pt x="883850" y="65156"/>
                </a:cubicBezTo>
                <a:cubicBezTo>
                  <a:pt x="883850" y="63243"/>
                  <a:pt x="883129" y="61663"/>
                  <a:pt x="881715" y="60387"/>
                </a:cubicBezTo>
                <a:cubicBezTo>
                  <a:pt x="880329" y="59084"/>
                  <a:pt x="878194" y="58114"/>
                  <a:pt x="875310" y="57476"/>
                </a:cubicBezTo>
                <a:lnTo>
                  <a:pt x="865052" y="55230"/>
                </a:lnTo>
                <a:cubicBezTo>
                  <a:pt x="859423" y="53927"/>
                  <a:pt x="855237" y="51875"/>
                  <a:pt x="852547" y="49075"/>
                </a:cubicBezTo>
                <a:cubicBezTo>
                  <a:pt x="849858" y="46275"/>
                  <a:pt x="848527" y="42698"/>
                  <a:pt x="848527" y="38400"/>
                </a:cubicBezTo>
                <a:cubicBezTo>
                  <a:pt x="848527" y="34824"/>
                  <a:pt x="849525" y="31718"/>
                  <a:pt x="851521" y="29029"/>
                </a:cubicBezTo>
                <a:cubicBezTo>
                  <a:pt x="853517" y="26340"/>
                  <a:pt x="856262" y="24260"/>
                  <a:pt x="859783" y="22763"/>
                </a:cubicBezTo>
                <a:cubicBezTo>
                  <a:pt x="863305" y="21238"/>
                  <a:pt x="867325" y="20490"/>
                  <a:pt x="871872" y="20490"/>
                </a:cubicBezTo>
                <a:cubicBezTo>
                  <a:pt x="878415" y="20490"/>
                  <a:pt x="883573" y="21904"/>
                  <a:pt x="887316" y="24732"/>
                </a:cubicBezTo>
                <a:cubicBezTo>
                  <a:pt x="891058" y="27559"/>
                  <a:pt x="893554" y="31303"/>
                  <a:pt x="894746" y="36044"/>
                </a:cubicBezTo>
                <a:close/>
                <a:moveTo>
                  <a:pt x="932509" y="82984"/>
                </a:moveTo>
                <a:cubicBezTo>
                  <a:pt x="926548" y="82984"/>
                  <a:pt x="921418" y="81708"/>
                  <a:pt x="917121" y="79158"/>
                </a:cubicBezTo>
                <a:cubicBezTo>
                  <a:pt x="912851" y="76579"/>
                  <a:pt x="909524" y="72975"/>
                  <a:pt x="907195" y="68345"/>
                </a:cubicBezTo>
                <a:cubicBezTo>
                  <a:pt x="904894" y="63659"/>
                  <a:pt x="903729" y="58197"/>
                  <a:pt x="903729" y="51903"/>
                </a:cubicBezTo>
                <a:cubicBezTo>
                  <a:pt x="903729" y="45720"/>
                  <a:pt x="904894" y="40258"/>
                  <a:pt x="907195" y="35517"/>
                </a:cubicBezTo>
                <a:cubicBezTo>
                  <a:pt x="909524" y="30804"/>
                  <a:pt x="912796" y="27116"/>
                  <a:pt x="916955" y="24454"/>
                </a:cubicBezTo>
                <a:cubicBezTo>
                  <a:pt x="921169" y="21820"/>
                  <a:pt x="926077" y="20490"/>
                  <a:pt x="931677" y="20490"/>
                </a:cubicBezTo>
                <a:cubicBezTo>
                  <a:pt x="935115" y="20490"/>
                  <a:pt x="938415" y="21044"/>
                  <a:pt x="941603" y="22181"/>
                </a:cubicBezTo>
                <a:cubicBezTo>
                  <a:pt x="944820" y="23318"/>
                  <a:pt x="947703" y="25064"/>
                  <a:pt x="950254" y="27504"/>
                </a:cubicBezTo>
                <a:cubicBezTo>
                  <a:pt x="952777" y="29916"/>
                  <a:pt x="954801" y="33050"/>
                  <a:pt x="956270" y="36903"/>
                </a:cubicBezTo>
                <a:cubicBezTo>
                  <a:pt x="957740" y="40729"/>
                  <a:pt x="958461" y="45387"/>
                  <a:pt x="958461" y="50877"/>
                </a:cubicBezTo>
                <a:lnTo>
                  <a:pt x="958461" y="55064"/>
                </a:lnTo>
                <a:lnTo>
                  <a:pt x="910383" y="55064"/>
                </a:lnTo>
                <a:lnTo>
                  <a:pt x="910383" y="46247"/>
                </a:lnTo>
                <a:lnTo>
                  <a:pt x="946927" y="46247"/>
                </a:lnTo>
                <a:cubicBezTo>
                  <a:pt x="946927" y="43142"/>
                  <a:pt x="946289" y="40397"/>
                  <a:pt x="945041" y="38012"/>
                </a:cubicBezTo>
                <a:cubicBezTo>
                  <a:pt x="943793" y="35600"/>
                  <a:pt x="942019" y="33687"/>
                  <a:pt x="939718" y="32301"/>
                </a:cubicBezTo>
                <a:cubicBezTo>
                  <a:pt x="937472" y="30915"/>
                  <a:pt x="934810" y="30221"/>
                  <a:pt x="931760" y="30221"/>
                </a:cubicBezTo>
                <a:cubicBezTo>
                  <a:pt x="928461" y="30221"/>
                  <a:pt x="925577" y="31025"/>
                  <a:pt x="923110" y="32661"/>
                </a:cubicBezTo>
                <a:cubicBezTo>
                  <a:pt x="920670" y="34242"/>
                  <a:pt x="918784" y="36349"/>
                  <a:pt x="917426" y="38955"/>
                </a:cubicBezTo>
                <a:cubicBezTo>
                  <a:pt x="916123" y="41534"/>
                  <a:pt x="915457" y="44334"/>
                  <a:pt x="915457" y="47356"/>
                </a:cubicBezTo>
                <a:lnTo>
                  <a:pt x="915457" y="54232"/>
                </a:lnTo>
                <a:cubicBezTo>
                  <a:pt x="915457" y="58280"/>
                  <a:pt x="916178" y="61718"/>
                  <a:pt x="917592" y="64546"/>
                </a:cubicBezTo>
                <a:cubicBezTo>
                  <a:pt x="919034" y="67402"/>
                  <a:pt x="921030" y="69564"/>
                  <a:pt x="923609" y="71062"/>
                </a:cubicBezTo>
                <a:cubicBezTo>
                  <a:pt x="926188" y="72531"/>
                  <a:pt x="929209" y="73252"/>
                  <a:pt x="932647" y="73252"/>
                </a:cubicBezTo>
                <a:cubicBezTo>
                  <a:pt x="934866" y="73252"/>
                  <a:pt x="936890" y="72947"/>
                  <a:pt x="938747" y="72309"/>
                </a:cubicBezTo>
                <a:cubicBezTo>
                  <a:pt x="940577" y="71644"/>
                  <a:pt x="942157" y="70674"/>
                  <a:pt x="943517" y="69398"/>
                </a:cubicBezTo>
                <a:cubicBezTo>
                  <a:pt x="944847" y="68123"/>
                  <a:pt x="945873" y="66515"/>
                  <a:pt x="946566" y="64629"/>
                </a:cubicBezTo>
                <a:lnTo>
                  <a:pt x="957712" y="66653"/>
                </a:lnTo>
                <a:cubicBezTo>
                  <a:pt x="956824" y="69925"/>
                  <a:pt x="955217" y="72809"/>
                  <a:pt x="952915" y="75276"/>
                </a:cubicBezTo>
                <a:cubicBezTo>
                  <a:pt x="950642" y="77716"/>
                  <a:pt x="947758" y="79601"/>
                  <a:pt x="944292" y="80988"/>
                </a:cubicBezTo>
                <a:cubicBezTo>
                  <a:pt x="940854" y="82318"/>
                  <a:pt x="936917" y="82984"/>
                  <a:pt x="932509" y="82984"/>
                </a:cubicBezTo>
                <a:close/>
                <a:moveTo>
                  <a:pt x="997332" y="21266"/>
                </a:moveTo>
                <a:lnTo>
                  <a:pt x="997332" y="30720"/>
                </a:lnTo>
                <a:lnTo>
                  <a:pt x="964283" y="30720"/>
                </a:lnTo>
                <a:lnTo>
                  <a:pt x="964283" y="21266"/>
                </a:lnTo>
                <a:lnTo>
                  <a:pt x="997332" y="21266"/>
                </a:lnTo>
                <a:close/>
                <a:moveTo>
                  <a:pt x="973155" y="6765"/>
                </a:moveTo>
                <a:lnTo>
                  <a:pt x="984939" y="6765"/>
                </a:lnTo>
                <a:lnTo>
                  <a:pt x="984939" y="63992"/>
                </a:lnTo>
                <a:cubicBezTo>
                  <a:pt x="984939" y="66293"/>
                  <a:pt x="985271" y="68012"/>
                  <a:pt x="985965" y="69149"/>
                </a:cubicBezTo>
                <a:cubicBezTo>
                  <a:pt x="986630" y="70285"/>
                  <a:pt x="987517" y="71062"/>
                  <a:pt x="988598" y="71478"/>
                </a:cubicBezTo>
                <a:cubicBezTo>
                  <a:pt x="989708" y="71866"/>
                  <a:pt x="990900" y="72088"/>
                  <a:pt x="992175" y="72088"/>
                </a:cubicBezTo>
                <a:cubicBezTo>
                  <a:pt x="993118" y="72088"/>
                  <a:pt x="993950" y="72004"/>
                  <a:pt x="994671" y="71866"/>
                </a:cubicBezTo>
                <a:cubicBezTo>
                  <a:pt x="995364" y="71755"/>
                  <a:pt x="995918" y="71644"/>
                  <a:pt x="996306" y="71561"/>
                </a:cubicBezTo>
                <a:lnTo>
                  <a:pt x="998441" y="81293"/>
                </a:lnTo>
                <a:cubicBezTo>
                  <a:pt x="997748" y="81542"/>
                  <a:pt x="996778" y="81819"/>
                  <a:pt x="995530" y="82069"/>
                </a:cubicBezTo>
                <a:cubicBezTo>
                  <a:pt x="994255" y="82374"/>
                  <a:pt x="992675" y="82513"/>
                  <a:pt x="990789" y="82540"/>
                </a:cubicBezTo>
                <a:cubicBezTo>
                  <a:pt x="987712" y="82596"/>
                  <a:pt x="984800" y="82041"/>
                  <a:pt x="982139" y="80904"/>
                </a:cubicBezTo>
                <a:cubicBezTo>
                  <a:pt x="979449" y="79740"/>
                  <a:pt x="977287" y="77966"/>
                  <a:pt x="975623" y="75553"/>
                </a:cubicBezTo>
                <a:cubicBezTo>
                  <a:pt x="973987" y="73113"/>
                  <a:pt x="973155" y="70091"/>
                  <a:pt x="973155" y="66431"/>
                </a:cubicBezTo>
                <a:lnTo>
                  <a:pt x="973155" y="6765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6D4BB378-1ED8-8F53-5CB4-19496E9C287E}"/>
              </a:ext>
            </a:extLst>
          </p:cNvPr>
          <p:cNvGrpSpPr/>
          <p:nvPr/>
        </p:nvGrpSpPr>
        <p:grpSpPr>
          <a:xfrm>
            <a:off x="1671187" y="2533845"/>
            <a:ext cx="510159" cy="2913763"/>
            <a:chOff x="1671187" y="2533845"/>
            <a:chExt cx="510159" cy="2913763"/>
          </a:xfrm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9CB22C9F-241C-50E8-790B-55D7B6AC25DD}"/>
                </a:ext>
              </a:extLst>
            </p:cNvPr>
            <p:cNvSpPr/>
            <p:nvPr/>
          </p:nvSpPr>
          <p:spPr>
            <a:xfrm>
              <a:off x="1671187" y="2533845"/>
              <a:ext cx="510159" cy="1467970"/>
            </a:xfrm>
            <a:custGeom>
              <a:avLst/>
              <a:gdLst>
                <a:gd name="connsiteX0" fmla="*/ 11090 w 510159"/>
                <a:gd name="connsiteY0" fmla="*/ 1445789 h 1467970"/>
                <a:gd name="connsiteX1" fmla="*/ 0 w 510159"/>
                <a:gd name="connsiteY1" fmla="*/ 1456880 h 1467970"/>
                <a:gd name="connsiteX2" fmla="*/ 11090 w 510159"/>
                <a:gd name="connsiteY2" fmla="*/ 1467970 h 1467970"/>
                <a:gd name="connsiteX3" fmla="*/ 11090 w 510159"/>
                <a:gd name="connsiteY3" fmla="*/ 1445789 h 1467970"/>
                <a:gd name="connsiteX4" fmla="*/ 506909 w 510159"/>
                <a:gd name="connsiteY4" fmla="*/ 89511 h 1467970"/>
                <a:gd name="connsiteX5" fmla="*/ 506909 w 510159"/>
                <a:gd name="connsiteY5" fmla="*/ 73827 h 1467970"/>
                <a:gd name="connsiteX6" fmla="*/ 436332 w 510159"/>
                <a:gd name="connsiteY6" fmla="*/ 3248 h 1467970"/>
                <a:gd name="connsiteX7" fmla="*/ 420648 w 510159"/>
                <a:gd name="connsiteY7" fmla="*/ 3248 h 1467970"/>
                <a:gd name="connsiteX8" fmla="*/ 420648 w 510159"/>
                <a:gd name="connsiteY8" fmla="*/ 18933 h 1467970"/>
                <a:gd name="connsiteX9" fmla="*/ 483384 w 510159"/>
                <a:gd name="connsiteY9" fmla="*/ 81669 h 1467970"/>
                <a:gd name="connsiteX10" fmla="*/ 420648 w 510159"/>
                <a:gd name="connsiteY10" fmla="*/ 144405 h 1467970"/>
                <a:gd name="connsiteX11" fmla="*/ 420648 w 510159"/>
                <a:gd name="connsiteY11" fmla="*/ 160090 h 1467970"/>
                <a:gd name="connsiteX12" fmla="*/ 436332 w 510159"/>
                <a:gd name="connsiteY12" fmla="*/ 160090 h 1467970"/>
                <a:gd name="connsiteX13" fmla="*/ 506909 w 510159"/>
                <a:gd name="connsiteY13" fmla="*/ 89511 h 1467970"/>
                <a:gd name="connsiteX14" fmla="*/ 11090 w 510159"/>
                <a:gd name="connsiteY14" fmla="*/ 1467970 h 1467970"/>
                <a:gd name="connsiteX15" fmla="*/ 188537 w 510159"/>
                <a:gd name="connsiteY15" fmla="*/ 1467970 h 1467970"/>
                <a:gd name="connsiteX16" fmla="*/ 188537 w 510159"/>
                <a:gd name="connsiteY16" fmla="*/ 1445789 h 1467970"/>
                <a:gd name="connsiteX17" fmla="*/ 11090 w 510159"/>
                <a:gd name="connsiteY17" fmla="*/ 1445789 h 1467970"/>
                <a:gd name="connsiteX18" fmla="*/ 11090 w 510159"/>
                <a:gd name="connsiteY18" fmla="*/ 1467970 h 1467970"/>
                <a:gd name="connsiteX19" fmla="*/ 266170 w 510159"/>
                <a:gd name="connsiteY19" fmla="*/ 1390337 h 1467970"/>
                <a:gd name="connsiteX20" fmla="*/ 266170 w 510159"/>
                <a:gd name="connsiteY20" fmla="*/ 148212 h 1467970"/>
                <a:gd name="connsiteX21" fmla="*/ 243989 w 510159"/>
                <a:gd name="connsiteY21" fmla="*/ 148212 h 1467970"/>
                <a:gd name="connsiteX22" fmla="*/ 243989 w 510159"/>
                <a:gd name="connsiteY22" fmla="*/ 1390337 h 1467970"/>
                <a:gd name="connsiteX23" fmla="*/ 266170 w 510159"/>
                <a:gd name="connsiteY23" fmla="*/ 1390337 h 1467970"/>
                <a:gd name="connsiteX24" fmla="*/ 321622 w 510159"/>
                <a:gd name="connsiteY24" fmla="*/ 92760 h 1467970"/>
                <a:gd name="connsiteX25" fmla="*/ 499068 w 510159"/>
                <a:gd name="connsiteY25" fmla="*/ 92760 h 1467970"/>
                <a:gd name="connsiteX26" fmla="*/ 499068 w 510159"/>
                <a:gd name="connsiteY26" fmla="*/ 70579 h 1467970"/>
                <a:gd name="connsiteX27" fmla="*/ 321622 w 510159"/>
                <a:gd name="connsiteY27" fmla="*/ 70579 h 1467970"/>
                <a:gd name="connsiteX28" fmla="*/ 321622 w 510159"/>
                <a:gd name="connsiteY28" fmla="*/ 92760 h 1467970"/>
                <a:gd name="connsiteX29" fmla="*/ 266170 w 510159"/>
                <a:gd name="connsiteY29" fmla="*/ 148212 h 1467970"/>
                <a:gd name="connsiteX30" fmla="*/ 321622 w 510159"/>
                <a:gd name="connsiteY30" fmla="*/ 92760 h 1467970"/>
                <a:gd name="connsiteX31" fmla="*/ 321622 w 510159"/>
                <a:gd name="connsiteY31" fmla="*/ 70579 h 1467970"/>
                <a:gd name="connsiteX32" fmla="*/ 243989 w 510159"/>
                <a:gd name="connsiteY32" fmla="*/ 148212 h 1467970"/>
                <a:gd name="connsiteX33" fmla="*/ 266170 w 510159"/>
                <a:gd name="connsiteY33" fmla="*/ 148212 h 1467970"/>
                <a:gd name="connsiteX34" fmla="*/ 188537 w 510159"/>
                <a:gd name="connsiteY34" fmla="*/ 1467970 h 1467970"/>
                <a:gd name="connsiteX35" fmla="*/ 266170 w 510159"/>
                <a:gd name="connsiteY35" fmla="*/ 1390337 h 1467970"/>
                <a:gd name="connsiteX36" fmla="*/ 243989 w 510159"/>
                <a:gd name="connsiteY36" fmla="*/ 1390337 h 1467970"/>
                <a:gd name="connsiteX37" fmla="*/ 188537 w 510159"/>
                <a:gd name="connsiteY37" fmla="*/ 1445789 h 1467970"/>
                <a:gd name="connsiteX38" fmla="*/ 188537 w 510159"/>
                <a:gd name="connsiteY38" fmla="*/ 1467970 h 146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1467970">
                  <a:moveTo>
                    <a:pt x="11090" y="1445789"/>
                  </a:moveTo>
                  <a:cubicBezTo>
                    <a:pt x="4966" y="1445789"/>
                    <a:pt x="0" y="1450755"/>
                    <a:pt x="0" y="1456880"/>
                  </a:cubicBezTo>
                  <a:cubicBezTo>
                    <a:pt x="0" y="1463004"/>
                    <a:pt x="4966" y="1467970"/>
                    <a:pt x="11090" y="1467970"/>
                  </a:cubicBezTo>
                  <a:lnTo>
                    <a:pt x="11090" y="1445789"/>
                  </a:lnTo>
                  <a:close/>
                  <a:moveTo>
                    <a:pt x="506909" y="89511"/>
                  </a:moveTo>
                  <a:cubicBezTo>
                    <a:pt x="511243" y="85180"/>
                    <a:pt x="511243" y="78158"/>
                    <a:pt x="506909" y="73827"/>
                  </a:cubicBezTo>
                  <a:lnTo>
                    <a:pt x="436332" y="3248"/>
                  </a:lnTo>
                  <a:cubicBezTo>
                    <a:pt x="431999" y="-1083"/>
                    <a:pt x="424979" y="-1083"/>
                    <a:pt x="420648" y="3248"/>
                  </a:cubicBezTo>
                  <a:cubicBezTo>
                    <a:pt x="416317" y="7579"/>
                    <a:pt x="416317" y="14602"/>
                    <a:pt x="420648" y="18933"/>
                  </a:cubicBezTo>
                  <a:lnTo>
                    <a:pt x="483384" y="81669"/>
                  </a:lnTo>
                  <a:lnTo>
                    <a:pt x="420648" y="144405"/>
                  </a:lnTo>
                  <a:cubicBezTo>
                    <a:pt x="416317" y="148739"/>
                    <a:pt x="416317" y="155759"/>
                    <a:pt x="420648" y="160090"/>
                  </a:cubicBezTo>
                  <a:cubicBezTo>
                    <a:pt x="424979" y="164420"/>
                    <a:pt x="431999" y="164420"/>
                    <a:pt x="436332" y="160090"/>
                  </a:cubicBezTo>
                  <a:lnTo>
                    <a:pt x="506909" y="89511"/>
                  </a:lnTo>
                  <a:close/>
                  <a:moveTo>
                    <a:pt x="11090" y="1467970"/>
                  </a:moveTo>
                  <a:lnTo>
                    <a:pt x="188537" y="1467970"/>
                  </a:lnTo>
                  <a:lnTo>
                    <a:pt x="188537" y="1445789"/>
                  </a:lnTo>
                  <a:lnTo>
                    <a:pt x="11090" y="1445789"/>
                  </a:lnTo>
                  <a:lnTo>
                    <a:pt x="11090" y="1467970"/>
                  </a:lnTo>
                  <a:close/>
                  <a:moveTo>
                    <a:pt x="266170" y="1390337"/>
                  </a:moveTo>
                  <a:lnTo>
                    <a:pt x="266170" y="148212"/>
                  </a:lnTo>
                  <a:lnTo>
                    <a:pt x="243989" y="148212"/>
                  </a:lnTo>
                  <a:lnTo>
                    <a:pt x="243989" y="1390337"/>
                  </a:lnTo>
                  <a:lnTo>
                    <a:pt x="266170" y="1390337"/>
                  </a:lnTo>
                  <a:close/>
                  <a:moveTo>
                    <a:pt x="321622" y="92760"/>
                  </a:moveTo>
                  <a:lnTo>
                    <a:pt x="499068" y="92760"/>
                  </a:lnTo>
                  <a:lnTo>
                    <a:pt x="499068" y="70579"/>
                  </a:lnTo>
                  <a:lnTo>
                    <a:pt x="321622" y="70579"/>
                  </a:lnTo>
                  <a:lnTo>
                    <a:pt x="321622" y="92760"/>
                  </a:lnTo>
                  <a:close/>
                  <a:moveTo>
                    <a:pt x="266170" y="148212"/>
                  </a:moveTo>
                  <a:cubicBezTo>
                    <a:pt x="266170" y="117586"/>
                    <a:pt x="290995" y="92760"/>
                    <a:pt x="321622" y="92760"/>
                  </a:cubicBezTo>
                  <a:lnTo>
                    <a:pt x="321622" y="70579"/>
                  </a:lnTo>
                  <a:cubicBezTo>
                    <a:pt x="278746" y="70579"/>
                    <a:pt x="243989" y="105336"/>
                    <a:pt x="243989" y="148212"/>
                  </a:cubicBezTo>
                  <a:lnTo>
                    <a:pt x="266170" y="148212"/>
                  </a:lnTo>
                  <a:close/>
                  <a:moveTo>
                    <a:pt x="188537" y="1467970"/>
                  </a:moveTo>
                  <a:cubicBezTo>
                    <a:pt x="231412" y="1467970"/>
                    <a:pt x="266170" y="1433213"/>
                    <a:pt x="266170" y="1390337"/>
                  </a:cubicBezTo>
                  <a:lnTo>
                    <a:pt x="243989" y="1390337"/>
                  </a:lnTo>
                  <a:cubicBezTo>
                    <a:pt x="243989" y="1420964"/>
                    <a:pt x="219163" y="1445789"/>
                    <a:pt x="188537" y="1445789"/>
                  </a:cubicBezTo>
                  <a:lnTo>
                    <a:pt x="188537" y="1467970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C1DCB40-1F73-DD14-2627-B3E88CE00431}"/>
                </a:ext>
              </a:extLst>
            </p:cNvPr>
            <p:cNvSpPr/>
            <p:nvPr/>
          </p:nvSpPr>
          <p:spPr>
            <a:xfrm>
              <a:off x="1671187" y="3979634"/>
              <a:ext cx="510159" cy="1467974"/>
            </a:xfrm>
            <a:custGeom>
              <a:avLst/>
              <a:gdLst>
                <a:gd name="connsiteX0" fmla="*/ 11090 w 510159"/>
                <a:gd name="connsiteY0" fmla="*/ 0 h 1467974"/>
                <a:gd name="connsiteX1" fmla="*/ 0 w 510159"/>
                <a:gd name="connsiteY1" fmla="*/ 11090 h 1467974"/>
                <a:gd name="connsiteX2" fmla="*/ 11090 w 510159"/>
                <a:gd name="connsiteY2" fmla="*/ 22181 h 1467974"/>
                <a:gd name="connsiteX3" fmla="*/ 11090 w 510159"/>
                <a:gd name="connsiteY3" fmla="*/ 0 h 1467974"/>
                <a:gd name="connsiteX4" fmla="*/ 506909 w 510159"/>
                <a:gd name="connsiteY4" fmla="*/ 1394147 h 1467974"/>
                <a:gd name="connsiteX5" fmla="*/ 506909 w 510159"/>
                <a:gd name="connsiteY5" fmla="*/ 1378454 h 1467974"/>
                <a:gd name="connsiteX6" fmla="*/ 436332 w 510159"/>
                <a:gd name="connsiteY6" fmla="*/ 1307891 h 1467974"/>
                <a:gd name="connsiteX7" fmla="*/ 420648 w 510159"/>
                <a:gd name="connsiteY7" fmla="*/ 1307891 h 1467974"/>
                <a:gd name="connsiteX8" fmla="*/ 420648 w 510159"/>
                <a:gd name="connsiteY8" fmla="*/ 1323557 h 1467974"/>
                <a:gd name="connsiteX9" fmla="*/ 483384 w 510159"/>
                <a:gd name="connsiteY9" fmla="*/ 1386301 h 1467974"/>
                <a:gd name="connsiteX10" fmla="*/ 420648 w 510159"/>
                <a:gd name="connsiteY10" fmla="*/ 1449045 h 1467974"/>
                <a:gd name="connsiteX11" fmla="*/ 420648 w 510159"/>
                <a:gd name="connsiteY11" fmla="*/ 1464710 h 1467974"/>
                <a:gd name="connsiteX12" fmla="*/ 436332 w 510159"/>
                <a:gd name="connsiteY12" fmla="*/ 1464710 h 1467974"/>
                <a:gd name="connsiteX13" fmla="*/ 506909 w 510159"/>
                <a:gd name="connsiteY13" fmla="*/ 1394147 h 1467974"/>
                <a:gd name="connsiteX14" fmla="*/ 11090 w 510159"/>
                <a:gd name="connsiteY14" fmla="*/ 22181 h 1467974"/>
                <a:gd name="connsiteX15" fmla="*/ 188537 w 510159"/>
                <a:gd name="connsiteY15" fmla="*/ 22181 h 1467974"/>
                <a:gd name="connsiteX16" fmla="*/ 188537 w 510159"/>
                <a:gd name="connsiteY16" fmla="*/ 0 h 1467974"/>
                <a:gd name="connsiteX17" fmla="*/ 11090 w 510159"/>
                <a:gd name="connsiteY17" fmla="*/ 0 h 1467974"/>
                <a:gd name="connsiteX18" fmla="*/ 11090 w 510159"/>
                <a:gd name="connsiteY18" fmla="*/ 22181 h 1467974"/>
                <a:gd name="connsiteX19" fmla="*/ 243989 w 510159"/>
                <a:gd name="connsiteY19" fmla="*/ 77633 h 1467974"/>
                <a:gd name="connsiteX20" fmla="*/ 243989 w 510159"/>
                <a:gd name="connsiteY20" fmla="*/ 1319758 h 1467974"/>
                <a:gd name="connsiteX21" fmla="*/ 266170 w 510159"/>
                <a:gd name="connsiteY21" fmla="*/ 1319758 h 1467974"/>
                <a:gd name="connsiteX22" fmla="*/ 266170 w 510159"/>
                <a:gd name="connsiteY22" fmla="*/ 77633 h 1467974"/>
                <a:gd name="connsiteX23" fmla="*/ 243989 w 510159"/>
                <a:gd name="connsiteY23" fmla="*/ 77633 h 1467974"/>
                <a:gd name="connsiteX24" fmla="*/ 321622 w 510159"/>
                <a:gd name="connsiteY24" fmla="*/ 1397391 h 1467974"/>
                <a:gd name="connsiteX25" fmla="*/ 499068 w 510159"/>
                <a:gd name="connsiteY25" fmla="*/ 1397391 h 1467974"/>
                <a:gd name="connsiteX26" fmla="*/ 499068 w 510159"/>
                <a:gd name="connsiteY26" fmla="*/ 1375210 h 1467974"/>
                <a:gd name="connsiteX27" fmla="*/ 321622 w 510159"/>
                <a:gd name="connsiteY27" fmla="*/ 1375210 h 1467974"/>
                <a:gd name="connsiteX28" fmla="*/ 321622 w 510159"/>
                <a:gd name="connsiteY28" fmla="*/ 1397391 h 1467974"/>
                <a:gd name="connsiteX29" fmla="*/ 243989 w 510159"/>
                <a:gd name="connsiteY29" fmla="*/ 1319758 h 1467974"/>
                <a:gd name="connsiteX30" fmla="*/ 321622 w 510159"/>
                <a:gd name="connsiteY30" fmla="*/ 1397391 h 1467974"/>
                <a:gd name="connsiteX31" fmla="*/ 321622 w 510159"/>
                <a:gd name="connsiteY31" fmla="*/ 1375210 h 1467974"/>
                <a:gd name="connsiteX32" fmla="*/ 266170 w 510159"/>
                <a:gd name="connsiteY32" fmla="*/ 1319758 h 1467974"/>
                <a:gd name="connsiteX33" fmla="*/ 243989 w 510159"/>
                <a:gd name="connsiteY33" fmla="*/ 1319758 h 1467974"/>
                <a:gd name="connsiteX34" fmla="*/ 188537 w 510159"/>
                <a:gd name="connsiteY34" fmla="*/ 22181 h 1467974"/>
                <a:gd name="connsiteX35" fmla="*/ 243989 w 510159"/>
                <a:gd name="connsiteY35" fmla="*/ 77633 h 1467974"/>
                <a:gd name="connsiteX36" fmla="*/ 266170 w 510159"/>
                <a:gd name="connsiteY36" fmla="*/ 77633 h 1467974"/>
                <a:gd name="connsiteX37" fmla="*/ 188537 w 510159"/>
                <a:gd name="connsiteY37" fmla="*/ 0 h 1467974"/>
                <a:gd name="connsiteX38" fmla="*/ 188537 w 510159"/>
                <a:gd name="connsiteY38" fmla="*/ 22181 h 146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1467974">
                  <a:moveTo>
                    <a:pt x="11090" y="0"/>
                  </a:moveTo>
                  <a:cubicBezTo>
                    <a:pt x="4966" y="0"/>
                    <a:pt x="0" y="4966"/>
                    <a:pt x="0" y="11090"/>
                  </a:cubicBezTo>
                  <a:cubicBezTo>
                    <a:pt x="0" y="17215"/>
                    <a:pt x="4966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06909" y="1394147"/>
                  </a:moveTo>
                  <a:cubicBezTo>
                    <a:pt x="511243" y="1389822"/>
                    <a:pt x="511243" y="1382779"/>
                    <a:pt x="506909" y="1378454"/>
                  </a:cubicBezTo>
                  <a:lnTo>
                    <a:pt x="436332" y="1307891"/>
                  </a:lnTo>
                  <a:cubicBezTo>
                    <a:pt x="431999" y="1303539"/>
                    <a:pt x="424979" y="1303539"/>
                    <a:pt x="420648" y="1307891"/>
                  </a:cubicBezTo>
                  <a:cubicBezTo>
                    <a:pt x="416317" y="1312217"/>
                    <a:pt x="416317" y="1319232"/>
                    <a:pt x="420648" y="1323557"/>
                  </a:cubicBezTo>
                  <a:lnTo>
                    <a:pt x="483384" y="1386301"/>
                  </a:lnTo>
                  <a:lnTo>
                    <a:pt x="420648" y="1449045"/>
                  </a:lnTo>
                  <a:cubicBezTo>
                    <a:pt x="416317" y="1453370"/>
                    <a:pt x="416317" y="1460385"/>
                    <a:pt x="420648" y="1464710"/>
                  </a:cubicBezTo>
                  <a:cubicBezTo>
                    <a:pt x="424979" y="1469063"/>
                    <a:pt x="431999" y="1469063"/>
                    <a:pt x="436332" y="1464710"/>
                  </a:cubicBezTo>
                  <a:lnTo>
                    <a:pt x="506909" y="1394147"/>
                  </a:lnTo>
                  <a:close/>
                  <a:moveTo>
                    <a:pt x="11090" y="22181"/>
                  </a:moveTo>
                  <a:lnTo>
                    <a:pt x="188537" y="22181"/>
                  </a:lnTo>
                  <a:lnTo>
                    <a:pt x="188537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43989" y="77633"/>
                  </a:moveTo>
                  <a:lnTo>
                    <a:pt x="243989" y="1319758"/>
                  </a:lnTo>
                  <a:lnTo>
                    <a:pt x="266170" y="1319758"/>
                  </a:lnTo>
                  <a:lnTo>
                    <a:pt x="266170" y="77633"/>
                  </a:lnTo>
                  <a:lnTo>
                    <a:pt x="243989" y="77633"/>
                  </a:lnTo>
                  <a:close/>
                  <a:moveTo>
                    <a:pt x="321622" y="1397391"/>
                  </a:moveTo>
                  <a:lnTo>
                    <a:pt x="499068" y="1397391"/>
                  </a:lnTo>
                  <a:lnTo>
                    <a:pt x="499068" y="1375210"/>
                  </a:lnTo>
                  <a:lnTo>
                    <a:pt x="321622" y="1375210"/>
                  </a:lnTo>
                  <a:lnTo>
                    <a:pt x="321622" y="1397391"/>
                  </a:lnTo>
                  <a:close/>
                  <a:moveTo>
                    <a:pt x="243989" y="1319758"/>
                  </a:moveTo>
                  <a:cubicBezTo>
                    <a:pt x="243989" y="1362623"/>
                    <a:pt x="278746" y="1397391"/>
                    <a:pt x="321622" y="1397391"/>
                  </a:cubicBezTo>
                  <a:lnTo>
                    <a:pt x="321622" y="1375210"/>
                  </a:lnTo>
                  <a:cubicBezTo>
                    <a:pt x="290995" y="1375210"/>
                    <a:pt x="266170" y="1350396"/>
                    <a:pt x="266170" y="1319758"/>
                  </a:cubicBezTo>
                  <a:lnTo>
                    <a:pt x="243989" y="1319758"/>
                  </a:lnTo>
                  <a:close/>
                  <a:moveTo>
                    <a:pt x="188537" y="22181"/>
                  </a:moveTo>
                  <a:cubicBezTo>
                    <a:pt x="219163" y="22181"/>
                    <a:pt x="243989" y="47007"/>
                    <a:pt x="243989" y="77633"/>
                  </a:cubicBezTo>
                  <a:lnTo>
                    <a:pt x="266170" y="77633"/>
                  </a:lnTo>
                  <a:cubicBezTo>
                    <a:pt x="266170" y="34757"/>
                    <a:pt x="231412" y="0"/>
                    <a:pt x="188537" y="0"/>
                  </a:cubicBezTo>
                  <a:lnTo>
                    <a:pt x="188537" y="22181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FDD499F1-6BBF-3C4A-8F22-C46430A022C5}"/>
                </a:ext>
              </a:extLst>
            </p:cNvPr>
            <p:cNvSpPr/>
            <p:nvPr/>
          </p:nvSpPr>
          <p:spPr>
            <a:xfrm>
              <a:off x="1671187" y="3979634"/>
              <a:ext cx="510159" cy="586281"/>
            </a:xfrm>
            <a:custGeom>
              <a:avLst/>
              <a:gdLst>
                <a:gd name="connsiteX0" fmla="*/ 11090 w 510159"/>
                <a:gd name="connsiteY0" fmla="*/ 0 h 586281"/>
                <a:gd name="connsiteX1" fmla="*/ 0 w 510159"/>
                <a:gd name="connsiteY1" fmla="*/ 11090 h 586281"/>
                <a:gd name="connsiteX2" fmla="*/ 11090 w 510159"/>
                <a:gd name="connsiteY2" fmla="*/ 22181 h 586281"/>
                <a:gd name="connsiteX3" fmla="*/ 11090 w 510159"/>
                <a:gd name="connsiteY3" fmla="*/ 0 h 586281"/>
                <a:gd name="connsiteX4" fmla="*/ 506909 w 510159"/>
                <a:gd name="connsiteY4" fmla="*/ 512454 h 586281"/>
                <a:gd name="connsiteX5" fmla="*/ 506909 w 510159"/>
                <a:gd name="connsiteY5" fmla="*/ 496773 h 586281"/>
                <a:gd name="connsiteX6" fmla="*/ 436332 w 510159"/>
                <a:gd name="connsiteY6" fmla="*/ 426193 h 586281"/>
                <a:gd name="connsiteX7" fmla="*/ 420648 w 510159"/>
                <a:gd name="connsiteY7" fmla="*/ 426193 h 586281"/>
                <a:gd name="connsiteX8" fmla="*/ 420648 w 510159"/>
                <a:gd name="connsiteY8" fmla="*/ 441878 h 586281"/>
                <a:gd name="connsiteX9" fmla="*/ 483384 w 510159"/>
                <a:gd name="connsiteY9" fmla="*/ 504613 h 586281"/>
                <a:gd name="connsiteX10" fmla="*/ 420648 w 510159"/>
                <a:gd name="connsiteY10" fmla="*/ 567349 h 586281"/>
                <a:gd name="connsiteX11" fmla="*/ 420648 w 510159"/>
                <a:gd name="connsiteY11" fmla="*/ 583034 h 586281"/>
                <a:gd name="connsiteX12" fmla="*/ 436332 w 510159"/>
                <a:gd name="connsiteY12" fmla="*/ 583034 h 586281"/>
                <a:gd name="connsiteX13" fmla="*/ 506909 w 510159"/>
                <a:gd name="connsiteY13" fmla="*/ 512454 h 586281"/>
                <a:gd name="connsiteX14" fmla="*/ 11090 w 510159"/>
                <a:gd name="connsiteY14" fmla="*/ 22181 h 586281"/>
                <a:gd name="connsiteX15" fmla="*/ 188537 w 510159"/>
                <a:gd name="connsiteY15" fmla="*/ 22181 h 586281"/>
                <a:gd name="connsiteX16" fmla="*/ 188537 w 510159"/>
                <a:gd name="connsiteY16" fmla="*/ 0 h 586281"/>
                <a:gd name="connsiteX17" fmla="*/ 11090 w 510159"/>
                <a:gd name="connsiteY17" fmla="*/ 0 h 586281"/>
                <a:gd name="connsiteX18" fmla="*/ 11090 w 510159"/>
                <a:gd name="connsiteY18" fmla="*/ 22181 h 586281"/>
                <a:gd name="connsiteX19" fmla="*/ 243989 w 510159"/>
                <a:gd name="connsiteY19" fmla="*/ 77633 h 586281"/>
                <a:gd name="connsiteX20" fmla="*/ 243989 w 510159"/>
                <a:gd name="connsiteY20" fmla="*/ 438071 h 586281"/>
                <a:gd name="connsiteX21" fmla="*/ 266170 w 510159"/>
                <a:gd name="connsiteY21" fmla="*/ 438071 h 586281"/>
                <a:gd name="connsiteX22" fmla="*/ 266170 w 510159"/>
                <a:gd name="connsiteY22" fmla="*/ 77633 h 586281"/>
                <a:gd name="connsiteX23" fmla="*/ 243989 w 510159"/>
                <a:gd name="connsiteY23" fmla="*/ 77633 h 586281"/>
                <a:gd name="connsiteX24" fmla="*/ 321622 w 510159"/>
                <a:gd name="connsiteY24" fmla="*/ 515704 h 586281"/>
                <a:gd name="connsiteX25" fmla="*/ 499068 w 510159"/>
                <a:gd name="connsiteY25" fmla="*/ 515704 h 586281"/>
                <a:gd name="connsiteX26" fmla="*/ 499068 w 510159"/>
                <a:gd name="connsiteY26" fmla="*/ 493523 h 586281"/>
                <a:gd name="connsiteX27" fmla="*/ 321622 w 510159"/>
                <a:gd name="connsiteY27" fmla="*/ 493523 h 586281"/>
                <a:gd name="connsiteX28" fmla="*/ 321622 w 510159"/>
                <a:gd name="connsiteY28" fmla="*/ 515704 h 586281"/>
                <a:gd name="connsiteX29" fmla="*/ 243989 w 510159"/>
                <a:gd name="connsiteY29" fmla="*/ 438071 h 586281"/>
                <a:gd name="connsiteX30" fmla="*/ 321622 w 510159"/>
                <a:gd name="connsiteY30" fmla="*/ 515704 h 586281"/>
                <a:gd name="connsiteX31" fmla="*/ 321622 w 510159"/>
                <a:gd name="connsiteY31" fmla="*/ 493523 h 586281"/>
                <a:gd name="connsiteX32" fmla="*/ 266170 w 510159"/>
                <a:gd name="connsiteY32" fmla="*/ 438071 h 586281"/>
                <a:gd name="connsiteX33" fmla="*/ 243989 w 510159"/>
                <a:gd name="connsiteY33" fmla="*/ 438071 h 586281"/>
                <a:gd name="connsiteX34" fmla="*/ 188537 w 510159"/>
                <a:gd name="connsiteY34" fmla="*/ 22181 h 586281"/>
                <a:gd name="connsiteX35" fmla="*/ 243989 w 510159"/>
                <a:gd name="connsiteY35" fmla="*/ 77633 h 586281"/>
                <a:gd name="connsiteX36" fmla="*/ 266170 w 510159"/>
                <a:gd name="connsiteY36" fmla="*/ 77633 h 586281"/>
                <a:gd name="connsiteX37" fmla="*/ 188537 w 510159"/>
                <a:gd name="connsiteY37" fmla="*/ 0 h 586281"/>
                <a:gd name="connsiteX38" fmla="*/ 188537 w 510159"/>
                <a:gd name="connsiteY38" fmla="*/ 22181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586281">
                  <a:moveTo>
                    <a:pt x="11090" y="0"/>
                  </a:moveTo>
                  <a:cubicBezTo>
                    <a:pt x="4966" y="0"/>
                    <a:pt x="0" y="4966"/>
                    <a:pt x="0" y="11090"/>
                  </a:cubicBezTo>
                  <a:cubicBezTo>
                    <a:pt x="0" y="17215"/>
                    <a:pt x="4966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06909" y="512454"/>
                  </a:moveTo>
                  <a:cubicBezTo>
                    <a:pt x="511243" y="508124"/>
                    <a:pt x="511243" y="501103"/>
                    <a:pt x="506909" y="496773"/>
                  </a:cubicBezTo>
                  <a:lnTo>
                    <a:pt x="436332" y="426193"/>
                  </a:lnTo>
                  <a:cubicBezTo>
                    <a:pt x="431999" y="421862"/>
                    <a:pt x="424979" y="421862"/>
                    <a:pt x="420648" y="426193"/>
                  </a:cubicBezTo>
                  <a:cubicBezTo>
                    <a:pt x="416317" y="430524"/>
                    <a:pt x="416317" y="437544"/>
                    <a:pt x="420648" y="441878"/>
                  </a:cubicBezTo>
                  <a:lnTo>
                    <a:pt x="483384" y="504613"/>
                  </a:lnTo>
                  <a:lnTo>
                    <a:pt x="420648" y="567349"/>
                  </a:lnTo>
                  <a:cubicBezTo>
                    <a:pt x="416317" y="571683"/>
                    <a:pt x="416317" y="578703"/>
                    <a:pt x="420648" y="583034"/>
                  </a:cubicBezTo>
                  <a:cubicBezTo>
                    <a:pt x="424979" y="587365"/>
                    <a:pt x="431999" y="587365"/>
                    <a:pt x="436332" y="583034"/>
                  </a:cubicBezTo>
                  <a:lnTo>
                    <a:pt x="506909" y="512454"/>
                  </a:lnTo>
                  <a:close/>
                  <a:moveTo>
                    <a:pt x="11090" y="22181"/>
                  </a:moveTo>
                  <a:lnTo>
                    <a:pt x="188537" y="22181"/>
                  </a:lnTo>
                  <a:lnTo>
                    <a:pt x="188537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43989" y="77633"/>
                  </a:moveTo>
                  <a:lnTo>
                    <a:pt x="243989" y="438071"/>
                  </a:lnTo>
                  <a:lnTo>
                    <a:pt x="266170" y="438071"/>
                  </a:lnTo>
                  <a:lnTo>
                    <a:pt x="266170" y="77633"/>
                  </a:lnTo>
                  <a:lnTo>
                    <a:pt x="243989" y="77633"/>
                  </a:lnTo>
                  <a:close/>
                  <a:moveTo>
                    <a:pt x="321622" y="515704"/>
                  </a:moveTo>
                  <a:lnTo>
                    <a:pt x="499068" y="515704"/>
                  </a:lnTo>
                  <a:lnTo>
                    <a:pt x="499068" y="493523"/>
                  </a:lnTo>
                  <a:lnTo>
                    <a:pt x="321622" y="493523"/>
                  </a:lnTo>
                  <a:lnTo>
                    <a:pt x="321622" y="515704"/>
                  </a:lnTo>
                  <a:close/>
                  <a:moveTo>
                    <a:pt x="243989" y="438071"/>
                  </a:moveTo>
                  <a:cubicBezTo>
                    <a:pt x="243989" y="480947"/>
                    <a:pt x="278746" y="515704"/>
                    <a:pt x="321622" y="515704"/>
                  </a:cubicBezTo>
                  <a:lnTo>
                    <a:pt x="321622" y="493523"/>
                  </a:lnTo>
                  <a:cubicBezTo>
                    <a:pt x="290995" y="493523"/>
                    <a:pt x="266170" y="468697"/>
                    <a:pt x="266170" y="438071"/>
                  </a:cubicBezTo>
                  <a:lnTo>
                    <a:pt x="243989" y="438071"/>
                  </a:lnTo>
                  <a:close/>
                  <a:moveTo>
                    <a:pt x="188537" y="22181"/>
                  </a:moveTo>
                  <a:cubicBezTo>
                    <a:pt x="219163" y="22181"/>
                    <a:pt x="243989" y="47007"/>
                    <a:pt x="243989" y="77633"/>
                  </a:cubicBezTo>
                  <a:lnTo>
                    <a:pt x="266170" y="77633"/>
                  </a:lnTo>
                  <a:cubicBezTo>
                    <a:pt x="266170" y="34757"/>
                    <a:pt x="231412" y="0"/>
                    <a:pt x="188537" y="0"/>
                  </a:cubicBezTo>
                  <a:lnTo>
                    <a:pt x="188537" y="22181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86E8672-934A-07D3-0B7A-F255510715AF}"/>
                </a:ext>
              </a:extLst>
            </p:cNvPr>
            <p:cNvSpPr/>
            <p:nvPr/>
          </p:nvSpPr>
          <p:spPr>
            <a:xfrm>
              <a:off x="1671187" y="3415533"/>
              <a:ext cx="510159" cy="586281"/>
            </a:xfrm>
            <a:custGeom>
              <a:avLst/>
              <a:gdLst>
                <a:gd name="connsiteX0" fmla="*/ 11090 w 510159"/>
                <a:gd name="connsiteY0" fmla="*/ 564101 h 586281"/>
                <a:gd name="connsiteX1" fmla="*/ 0 w 510159"/>
                <a:gd name="connsiteY1" fmla="*/ 575191 h 586281"/>
                <a:gd name="connsiteX2" fmla="*/ 11090 w 510159"/>
                <a:gd name="connsiteY2" fmla="*/ 586282 h 586281"/>
                <a:gd name="connsiteX3" fmla="*/ 11090 w 510159"/>
                <a:gd name="connsiteY3" fmla="*/ 564101 h 586281"/>
                <a:gd name="connsiteX4" fmla="*/ 506909 w 510159"/>
                <a:gd name="connsiteY4" fmla="*/ 89509 h 586281"/>
                <a:gd name="connsiteX5" fmla="*/ 506909 w 510159"/>
                <a:gd name="connsiteY5" fmla="*/ 73827 h 586281"/>
                <a:gd name="connsiteX6" fmla="*/ 436332 w 510159"/>
                <a:gd name="connsiteY6" fmla="*/ 3248 h 586281"/>
                <a:gd name="connsiteX7" fmla="*/ 420648 w 510159"/>
                <a:gd name="connsiteY7" fmla="*/ 3248 h 586281"/>
                <a:gd name="connsiteX8" fmla="*/ 420648 w 510159"/>
                <a:gd name="connsiteY8" fmla="*/ 18933 h 586281"/>
                <a:gd name="connsiteX9" fmla="*/ 483384 w 510159"/>
                <a:gd name="connsiteY9" fmla="*/ 81668 h 586281"/>
                <a:gd name="connsiteX10" fmla="*/ 420648 w 510159"/>
                <a:gd name="connsiteY10" fmla="*/ 144404 h 586281"/>
                <a:gd name="connsiteX11" fmla="*/ 420648 w 510159"/>
                <a:gd name="connsiteY11" fmla="*/ 160089 h 586281"/>
                <a:gd name="connsiteX12" fmla="*/ 436332 w 510159"/>
                <a:gd name="connsiteY12" fmla="*/ 160089 h 586281"/>
                <a:gd name="connsiteX13" fmla="*/ 506909 w 510159"/>
                <a:gd name="connsiteY13" fmla="*/ 89509 h 586281"/>
                <a:gd name="connsiteX14" fmla="*/ 11090 w 510159"/>
                <a:gd name="connsiteY14" fmla="*/ 586282 h 586281"/>
                <a:gd name="connsiteX15" fmla="*/ 188537 w 510159"/>
                <a:gd name="connsiteY15" fmla="*/ 586282 h 586281"/>
                <a:gd name="connsiteX16" fmla="*/ 188537 w 510159"/>
                <a:gd name="connsiteY16" fmla="*/ 564101 h 586281"/>
                <a:gd name="connsiteX17" fmla="*/ 11090 w 510159"/>
                <a:gd name="connsiteY17" fmla="*/ 564101 h 586281"/>
                <a:gd name="connsiteX18" fmla="*/ 11090 w 510159"/>
                <a:gd name="connsiteY18" fmla="*/ 586282 h 586281"/>
                <a:gd name="connsiteX19" fmla="*/ 266170 w 510159"/>
                <a:gd name="connsiteY19" fmla="*/ 508649 h 586281"/>
                <a:gd name="connsiteX20" fmla="*/ 266170 w 510159"/>
                <a:gd name="connsiteY20" fmla="*/ 148211 h 586281"/>
                <a:gd name="connsiteX21" fmla="*/ 243989 w 510159"/>
                <a:gd name="connsiteY21" fmla="*/ 148211 h 586281"/>
                <a:gd name="connsiteX22" fmla="*/ 243989 w 510159"/>
                <a:gd name="connsiteY22" fmla="*/ 508649 h 586281"/>
                <a:gd name="connsiteX23" fmla="*/ 266170 w 510159"/>
                <a:gd name="connsiteY23" fmla="*/ 508649 h 586281"/>
                <a:gd name="connsiteX24" fmla="*/ 321622 w 510159"/>
                <a:gd name="connsiteY24" fmla="*/ 92759 h 586281"/>
                <a:gd name="connsiteX25" fmla="*/ 499068 w 510159"/>
                <a:gd name="connsiteY25" fmla="*/ 92759 h 586281"/>
                <a:gd name="connsiteX26" fmla="*/ 499068 w 510159"/>
                <a:gd name="connsiteY26" fmla="*/ 70578 h 586281"/>
                <a:gd name="connsiteX27" fmla="*/ 321622 w 510159"/>
                <a:gd name="connsiteY27" fmla="*/ 70578 h 586281"/>
                <a:gd name="connsiteX28" fmla="*/ 321622 w 510159"/>
                <a:gd name="connsiteY28" fmla="*/ 92759 h 586281"/>
                <a:gd name="connsiteX29" fmla="*/ 266170 w 510159"/>
                <a:gd name="connsiteY29" fmla="*/ 148211 h 586281"/>
                <a:gd name="connsiteX30" fmla="*/ 321622 w 510159"/>
                <a:gd name="connsiteY30" fmla="*/ 92759 h 586281"/>
                <a:gd name="connsiteX31" fmla="*/ 321622 w 510159"/>
                <a:gd name="connsiteY31" fmla="*/ 70578 h 586281"/>
                <a:gd name="connsiteX32" fmla="*/ 243989 w 510159"/>
                <a:gd name="connsiteY32" fmla="*/ 148211 h 586281"/>
                <a:gd name="connsiteX33" fmla="*/ 266170 w 510159"/>
                <a:gd name="connsiteY33" fmla="*/ 148211 h 586281"/>
                <a:gd name="connsiteX34" fmla="*/ 188537 w 510159"/>
                <a:gd name="connsiteY34" fmla="*/ 586282 h 586281"/>
                <a:gd name="connsiteX35" fmla="*/ 266170 w 510159"/>
                <a:gd name="connsiteY35" fmla="*/ 508649 h 586281"/>
                <a:gd name="connsiteX36" fmla="*/ 243989 w 510159"/>
                <a:gd name="connsiteY36" fmla="*/ 508649 h 586281"/>
                <a:gd name="connsiteX37" fmla="*/ 188537 w 510159"/>
                <a:gd name="connsiteY37" fmla="*/ 564101 h 586281"/>
                <a:gd name="connsiteX38" fmla="*/ 188537 w 510159"/>
                <a:gd name="connsiteY38" fmla="*/ 586282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586281">
                  <a:moveTo>
                    <a:pt x="11090" y="564101"/>
                  </a:moveTo>
                  <a:cubicBezTo>
                    <a:pt x="4966" y="564101"/>
                    <a:pt x="0" y="569067"/>
                    <a:pt x="0" y="575191"/>
                  </a:cubicBezTo>
                  <a:cubicBezTo>
                    <a:pt x="0" y="581316"/>
                    <a:pt x="4966" y="586282"/>
                    <a:pt x="11090" y="586282"/>
                  </a:cubicBezTo>
                  <a:lnTo>
                    <a:pt x="11090" y="564101"/>
                  </a:lnTo>
                  <a:close/>
                  <a:moveTo>
                    <a:pt x="506909" y="89509"/>
                  </a:moveTo>
                  <a:cubicBezTo>
                    <a:pt x="511243" y="85178"/>
                    <a:pt x="511243" y="78158"/>
                    <a:pt x="506909" y="73827"/>
                  </a:cubicBezTo>
                  <a:lnTo>
                    <a:pt x="436332" y="3248"/>
                  </a:lnTo>
                  <a:cubicBezTo>
                    <a:pt x="431999" y="-1083"/>
                    <a:pt x="424979" y="-1083"/>
                    <a:pt x="420648" y="3248"/>
                  </a:cubicBezTo>
                  <a:cubicBezTo>
                    <a:pt x="416317" y="7579"/>
                    <a:pt x="416317" y="14599"/>
                    <a:pt x="420648" y="18933"/>
                  </a:cubicBezTo>
                  <a:lnTo>
                    <a:pt x="483384" y="81668"/>
                  </a:lnTo>
                  <a:lnTo>
                    <a:pt x="420648" y="144404"/>
                  </a:lnTo>
                  <a:cubicBezTo>
                    <a:pt x="416317" y="148738"/>
                    <a:pt x="416317" y="155758"/>
                    <a:pt x="420648" y="160089"/>
                  </a:cubicBezTo>
                  <a:cubicBezTo>
                    <a:pt x="424979" y="164419"/>
                    <a:pt x="431999" y="164419"/>
                    <a:pt x="436332" y="160089"/>
                  </a:cubicBezTo>
                  <a:lnTo>
                    <a:pt x="506909" y="89509"/>
                  </a:lnTo>
                  <a:close/>
                  <a:moveTo>
                    <a:pt x="11090" y="586282"/>
                  </a:moveTo>
                  <a:lnTo>
                    <a:pt x="188537" y="586282"/>
                  </a:lnTo>
                  <a:lnTo>
                    <a:pt x="188537" y="564101"/>
                  </a:lnTo>
                  <a:lnTo>
                    <a:pt x="11090" y="564101"/>
                  </a:lnTo>
                  <a:lnTo>
                    <a:pt x="11090" y="586282"/>
                  </a:lnTo>
                  <a:close/>
                  <a:moveTo>
                    <a:pt x="266170" y="508649"/>
                  </a:moveTo>
                  <a:lnTo>
                    <a:pt x="266170" y="148211"/>
                  </a:lnTo>
                  <a:lnTo>
                    <a:pt x="243989" y="148211"/>
                  </a:lnTo>
                  <a:lnTo>
                    <a:pt x="243989" y="508649"/>
                  </a:lnTo>
                  <a:lnTo>
                    <a:pt x="266170" y="508649"/>
                  </a:lnTo>
                  <a:close/>
                  <a:moveTo>
                    <a:pt x="321622" y="92759"/>
                  </a:moveTo>
                  <a:lnTo>
                    <a:pt x="499068" y="92759"/>
                  </a:lnTo>
                  <a:lnTo>
                    <a:pt x="499068" y="70578"/>
                  </a:lnTo>
                  <a:lnTo>
                    <a:pt x="321622" y="70578"/>
                  </a:lnTo>
                  <a:lnTo>
                    <a:pt x="321622" y="92759"/>
                  </a:lnTo>
                  <a:close/>
                  <a:moveTo>
                    <a:pt x="266170" y="148211"/>
                  </a:moveTo>
                  <a:cubicBezTo>
                    <a:pt x="266170" y="117585"/>
                    <a:pt x="290995" y="92759"/>
                    <a:pt x="321622" y="92759"/>
                  </a:cubicBezTo>
                  <a:lnTo>
                    <a:pt x="321622" y="70578"/>
                  </a:lnTo>
                  <a:cubicBezTo>
                    <a:pt x="278746" y="70578"/>
                    <a:pt x="243989" y="105335"/>
                    <a:pt x="243989" y="148211"/>
                  </a:cubicBezTo>
                  <a:lnTo>
                    <a:pt x="266170" y="148211"/>
                  </a:lnTo>
                  <a:close/>
                  <a:moveTo>
                    <a:pt x="188537" y="586282"/>
                  </a:moveTo>
                  <a:cubicBezTo>
                    <a:pt x="231412" y="586282"/>
                    <a:pt x="266170" y="551524"/>
                    <a:pt x="266170" y="508649"/>
                  </a:cubicBezTo>
                  <a:lnTo>
                    <a:pt x="243989" y="508649"/>
                  </a:lnTo>
                  <a:cubicBezTo>
                    <a:pt x="243989" y="539275"/>
                    <a:pt x="219163" y="564101"/>
                    <a:pt x="188537" y="564101"/>
                  </a:cubicBezTo>
                  <a:lnTo>
                    <a:pt x="188537" y="586282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61E8DF15-E07C-8F21-B2A0-25B12BDA9ABC}"/>
              </a:ext>
            </a:extLst>
          </p:cNvPr>
          <p:cNvGrpSpPr/>
          <p:nvPr/>
        </p:nvGrpSpPr>
        <p:grpSpPr>
          <a:xfrm>
            <a:off x="3401290" y="2533845"/>
            <a:ext cx="421435" cy="2913763"/>
            <a:chOff x="3401290" y="2533845"/>
            <a:chExt cx="421435" cy="2913763"/>
          </a:xfrm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87AB196-545D-A57E-5E12-9310529147B5}"/>
                </a:ext>
              </a:extLst>
            </p:cNvPr>
            <p:cNvSpPr/>
            <p:nvPr/>
          </p:nvSpPr>
          <p:spPr>
            <a:xfrm>
              <a:off x="3401290" y="2533845"/>
              <a:ext cx="421435" cy="163337"/>
            </a:xfrm>
            <a:custGeom>
              <a:avLst/>
              <a:gdLst>
                <a:gd name="connsiteX0" fmla="*/ 11090 w 421435"/>
                <a:gd name="connsiteY0" fmla="*/ 70579 h 163337"/>
                <a:gd name="connsiteX1" fmla="*/ 0 w 421435"/>
                <a:gd name="connsiteY1" fmla="*/ 81669 h 163337"/>
                <a:gd name="connsiteX2" fmla="*/ 11090 w 421435"/>
                <a:gd name="connsiteY2" fmla="*/ 92760 h 163337"/>
                <a:gd name="connsiteX3" fmla="*/ 11090 w 421435"/>
                <a:gd name="connsiteY3" fmla="*/ 70579 h 163337"/>
                <a:gd name="connsiteX4" fmla="*/ 418191 w 421435"/>
                <a:gd name="connsiteY4" fmla="*/ 89511 h 163337"/>
                <a:gd name="connsiteX5" fmla="*/ 418191 w 421435"/>
                <a:gd name="connsiteY5" fmla="*/ 73827 h 163337"/>
                <a:gd name="connsiteX6" fmla="*/ 347601 w 421435"/>
                <a:gd name="connsiteY6" fmla="*/ 3248 h 163337"/>
                <a:gd name="connsiteX7" fmla="*/ 331936 w 421435"/>
                <a:gd name="connsiteY7" fmla="*/ 3248 h 163337"/>
                <a:gd name="connsiteX8" fmla="*/ 331936 w 421435"/>
                <a:gd name="connsiteY8" fmla="*/ 18933 h 163337"/>
                <a:gd name="connsiteX9" fmla="*/ 394652 w 421435"/>
                <a:gd name="connsiteY9" fmla="*/ 81669 h 163337"/>
                <a:gd name="connsiteX10" fmla="*/ 331936 w 421435"/>
                <a:gd name="connsiteY10" fmla="*/ 144405 h 163337"/>
                <a:gd name="connsiteX11" fmla="*/ 331936 w 421435"/>
                <a:gd name="connsiteY11" fmla="*/ 160090 h 163337"/>
                <a:gd name="connsiteX12" fmla="*/ 347601 w 421435"/>
                <a:gd name="connsiteY12" fmla="*/ 160090 h 163337"/>
                <a:gd name="connsiteX13" fmla="*/ 418191 w 421435"/>
                <a:gd name="connsiteY13" fmla="*/ 89511 h 163337"/>
                <a:gd name="connsiteX14" fmla="*/ 11090 w 421435"/>
                <a:gd name="connsiteY14" fmla="*/ 92760 h 163337"/>
                <a:gd name="connsiteX15" fmla="*/ 410345 w 421435"/>
                <a:gd name="connsiteY15" fmla="*/ 92760 h 163337"/>
                <a:gd name="connsiteX16" fmla="*/ 410345 w 421435"/>
                <a:gd name="connsiteY16" fmla="*/ 70579 h 163337"/>
                <a:gd name="connsiteX17" fmla="*/ 11090 w 421435"/>
                <a:gd name="connsiteY17" fmla="*/ 70579 h 163337"/>
                <a:gd name="connsiteX18" fmla="*/ 11090 w 421435"/>
                <a:gd name="connsiteY18" fmla="*/ 92760 h 1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7">
                  <a:moveTo>
                    <a:pt x="11090" y="70579"/>
                  </a:moveTo>
                  <a:cubicBezTo>
                    <a:pt x="4963" y="70579"/>
                    <a:pt x="0" y="75544"/>
                    <a:pt x="0" y="81669"/>
                  </a:cubicBezTo>
                  <a:cubicBezTo>
                    <a:pt x="0" y="87794"/>
                    <a:pt x="4963" y="92760"/>
                    <a:pt x="11090" y="92760"/>
                  </a:cubicBezTo>
                  <a:lnTo>
                    <a:pt x="11090" y="70579"/>
                  </a:lnTo>
                  <a:close/>
                  <a:moveTo>
                    <a:pt x="418191" y="89511"/>
                  </a:moveTo>
                  <a:cubicBezTo>
                    <a:pt x="422517" y="85180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602"/>
                    <a:pt x="331936" y="18933"/>
                  </a:cubicBezTo>
                  <a:lnTo>
                    <a:pt x="394652" y="81669"/>
                  </a:lnTo>
                  <a:lnTo>
                    <a:pt x="331936" y="144405"/>
                  </a:lnTo>
                  <a:cubicBezTo>
                    <a:pt x="327583" y="148739"/>
                    <a:pt x="327583" y="155759"/>
                    <a:pt x="331936" y="160090"/>
                  </a:cubicBezTo>
                  <a:cubicBezTo>
                    <a:pt x="336261" y="164420"/>
                    <a:pt x="343276" y="164420"/>
                    <a:pt x="347601" y="160090"/>
                  </a:cubicBezTo>
                  <a:lnTo>
                    <a:pt x="418191" y="89511"/>
                  </a:lnTo>
                  <a:close/>
                  <a:moveTo>
                    <a:pt x="11090" y="92760"/>
                  </a:moveTo>
                  <a:lnTo>
                    <a:pt x="410345" y="92760"/>
                  </a:lnTo>
                  <a:lnTo>
                    <a:pt x="410345" y="70579"/>
                  </a:lnTo>
                  <a:lnTo>
                    <a:pt x="11090" y="70579"/>
                  </a:lnTo>
                  <a:lnTo>
                    <a:pt x="11090" y="92760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C009966-0768-2B4D-7747-6CB66DE3E1DD}"/>
                </a:ext>
              </a:extLst>
            </p:cNvPr>
            <p:cNvSpPr/>
            <p:nvPr/>
          </p:nvSpPr>
          <p:spPr>
            <a:xfrm>
              <a:off x="3401290" y="3415533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D3A6C13-540A-EB12-741C-6FC3A155E5A1}"/>
                </a:ext>
              </a:extLst>
            </p:cNvPr>
            <p:cNvSpPr/>
            <p:nvPr/>
          </p:nvSpPr>
          <p:spPr>
            <a:xfrm>
              <a:off x="3401290" y="4402579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37A52D-45F8-B9D2-3693-74E0727B61C0}"/>
                </a:ext>
              </a:extLst>
            </p:cNvPr>
            <p:cNvSpPr/>
            <p:nvPr/>
          </p:nvSpPr>
          <p:spPr>
            <a:xfrm>
              <a:off x="3401290" y="5284261"/>
              <a:ext cx="421435" cy="163347"/>
            </a:xfrm>
            <a:custGeom>
              <a:avLst/>
              <a:gdLst>
                <a:gd name="connsiteX0" fmla="*/ 11090 w 421435"/>
                <a:gd name="connsiteY0" fmla="*/ 70583 h 163347"/>
                <a:gd name="connsiteX1" fmla="*/ 0 w 421435"/>
                <a:gd name="connsiteY1" fmla="*/ 81674 h 163347"/>
                <a:gd name="connsiteX2" fmla="*/ 11090 w 421435"/>
                <a:gd name="connsiteY2" fmla="*/ 92764 h 163347"/>
                <a:gd name="connsiteX3" fmla="*/ 11090 w 421435"/>
                <a:gd name="connsiteY3" fmla="*/ 70583 h 163347"/>
                <a:gd name="connsiteX4" fmla="*/ 418191 w 421435"/>
                <a:gd name="connsiteY4" fmla="*/ 89520 h 163347"/>
                <a:gd name="connsiteX5" fmla="*/ 418191 w 421435"/>
                <a:gd name="connsiteY5" fmla="*/ 73828 h 163347"/>
                <a:gd name="connsiteX6" fmla="*/ 347601 w 421435"/>
                <a:gd name="connsiteY6" fmla="*/ 3265 h 163347"/>
                <a:gd name="connsiteX7" fmla="*/ 331936 w 421435"/>
                <a:gd name="connsiteY7" fmla="*/ 3265 h 163347"/>
                <a:gd name="connsiteX8" fmla="*/ 331936 w 421435"/>
                <a:gd name="connsiteY8" fmla="*/ 18930 h 163347"/>
                <a:gd name="connsiteX9" fmla="*/ 394652 w 421435"/>
                <a:gd name="connsiteY9" fmla="*/ 81674 h 163347"/>
                <a:gd name="connsiteX10" fmla="*/ 331936 w 421435"/>
                <a:gd name="connsiteY10" fmla="*/ 144418 h 163347"/>
                <a:gd name="connsiteX11" fmla="*/ 331936 w 421435"/>
                <a:gd name="connsiteY11" fmla="*/ 160083 h 163347"/>
                <a:gd name="connsiteX12" fmla="*/ 347601 w 421435"/>
                <a:gd name="connsiteY12" fmla="*/ 160083 h 163347"/>
                <a:gd name="connsiteX13" fmla="*/ 418191 w 421435"/>
                <a:gd name="connsiteY13" fmla="*/ 89520 h 163347"/>
                <a:gd name="connsiteX14" fmla="*/ 11090 w 421435"/>
                <a:gd name="connsiteY14" fmla="*/ 92764 h 163347"/>
                <a:gd name="connsiteX15" fmla="*/ 410345 w 421435"/>
                <a:gd name="connsiteY15" fmla="*/ 92764 h 163347"/>
                <a:gd name="connsiteX16" fmla="*/ 410345 w 421435"/>
                <a:gd name="connsiteY16" fmla="*/ 70583 h 163347"/>
                <a:gd name="connsiteX17" fmla="*/ 11090 w 421435"/>
                <a:gd name="connsiteY17" fmla="*/ 70583 h 163347"/>
                <a:gd name="connsiteX18" fmla="*/ 11090 w 421435"/>
                <a:gd name="connsiteY18" fmla="*/ 92764 h 16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47">
                  <a:moveTo>
                    <a:pt x="11090" y="70583"/>
                  </a:moveTo>
                  <a:cubicBezTo>
                    <a:pt x="4963" y="70583"/>
                    <a:pt x="0" y="75547"/>
                    <a:pt x="0" y="81674"/>
                  </a:cubicBezTo>
                  <a:cubicBezTo>
                    <a:pt x="0" y="87801"/>
                    <a:pt x="4963" y="92764"/>
                    <a:pt x="11090" y="92764"/>
                  </a:cubicBezTo>
                  <a:lnTo>
                    <a:pt x="11090" y="70583"/>
                  </a:lnTo>
                  <a:close/>
                  <a:moveTo>
                    <a:pt x="418191" y="89520"/>
                  </a:moveTo>
                  <a:cubicBezTo>
                    <a:pt x="422517" y="85195"/>
                    <a:pt x="422517" y="78153"/>
                    <a:pt x="418191" y="73828"/>
                  </a:cubicBezTo>
                  <a:lnTo>
                    <a:pt x="347601" y="3265"/>
                  </a:lnTo>
                  <a:cubicBezTo>
                    <a:pt x="343276" y="-1088"/>
                    <a:pt x="336261" y="-1088"/>
                    <a:pt x="331936" y="3265"/>
                  </a:cubicBezTo>
                  <a:cubicBezTo>
                    <a:pt x="327583" y="7590"/>
                    <a:pt x="327583" y="14605"/>
                    <a:pt x="331936" y="18930"/>
                  </a:cubicBezTo>
                  <a:lnTo>
                    <a:pt x="394652" y="81674"/>
                  </a:lnTo>
                  <a:lnTo>
                    <a:pt x="331936" y="144418"/>
                  </a:lnTo>
                  <a:cubicBezTo>
                    <a:pt x="327583" y="148743"/>
                    <a:pt x="327583" y="155758"/>
                    <a:pt x="331936" y="160083"/>
                  </a:cubicBezTo>
                  <a:cubicBezTo>
                    <a:pt x="336261" y="164436"/>
                    <a:pt x="343276" y="164436"/>
                    <a:pt x="347601" y="160083"/>
                  </a:cubicBezTo>
                  <a:lnTo>
                    <a:pt x="418191" y="89520"/>
                  </a:lnTo>
                  <a:close/>
                  <a:moveTo>
                    <a:pt x="11090" y="92764"/>
                  </a:moveTo>
                  <a:lnTo>
                    <a:pt x="410345" y="92764"/>
                  </a:lnTo>
                  <a:lnTo>
                    <a:pt x="410345" y="70583"/>
                  </a:lnTo>
                  <a:lnTo>
                    <a:pt x="11090" y="70583"/>
                  </a:lnTo>
                  <a:lnTo>
                    <a:pt x="11090" y="92764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13FEA55E-48A7-9176-6B84-8D6E86972BE8}"/>
              </a:ext>
            </a:extLst>
          </p:cNvPr>
          <p:cNvGrpSpPr/>
          <p:nvPr/>
        </p:nvGrpSpPr>
        <p:grpSpPr>
          <a:xfrm>
            <a:off x="5042670" y="2533845"/>
            <a:ext cx="421435" cy="2913763"/>
            <a:chOff x="5042670" y="2533845"/>
            <a:chExt cx="421435" cy="2913763"/>
          </a:xfrm>
        </p:grpSpPr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FD2878B3-3B59-AB94-A6C1-B005D6C414B6}"/>
                </a:ext>
              </a:extLst>
            </p:cNvPr>
            <p:cNvSpPr/>
            <p:nvPr/>
          </p:nvSpPr>
          <p:spPr>
            <a:xfrm>
              <a:off x="5042670" y="5284261"/>
              <a:ext cx="421435" cy="163347"/>
            </a:xfrm>
            <a:custGeom>
              <a:avLst/>
              <a:gdLst>
                <a:gd name="connsiteX0" fmla="*/ 11090 w 421435"/>
                <a:gd name="connsiteY0" fmla="*/ 70583 h 163347"/>
                <a:gd name="connsiteX1" fmla="*/ 0 w 421435"/>
                <a:gd name="connsiteY1" fmla="*/ 81674 h 163347"/>
                <a:gd name="connsiteX2" fmla="*/ 11090 w 421435"/>
                <a:gd name="connsiteY2" fmla="*/ 92764 h 163347"/>
                <a:gd name="connsiteX3" fmla="*/ 11090 w 421435"/>
                <a:gd name="connsiteY3" fmla="*/ 70583 h 163347"/>
                <a:gd name="connsiteX4" fmla="*/ 418191 w 421435"/>
                <a:gd name="connsiteY4" fmla="*/ 89520 h 163347"/>
                <a:gd name="connsiteX5" fmla="*/ 418191 w 421435"/>
                <a:gd name="connsiteY5" fmla="*/ 73828 h 163347"/>
                <a:gd name="connsiteX6" fmla="*/ 347601 w 421435"/>
                <a:gd name="connsiteY6" fmla="*/ 3265 h 163347"/>
                <a:gd name="connsiteX7" fmla="*/ 331936 w 421435"/>
                <a:gd name="connsiteY7" fmla="*/ 3265 h 163347"/>
                <a:gd name="connsiteX8" fmla="*/ 331936 w 421435"/>
                <a:gd name="connsiteY8" fmla="*/ 18930 h 163347"/>
                <a:gd name="connsiteX9" fmla="*/ 394652 w 421435"/>
                <a:gd name="connsiteY9" fmla="*/ 81674 h 163347"/>
                <a:gd name="connsiteX10" fmla="*/ 331936 w 421435"/>
                <a:gd name="connsiteY10" fmla="*/ 144418 h 163347"/>
                <a:gd name="connsiteX11" fmla="*/ 331936 w 421435"/>
                <a:gd name="connsiteY11" fmla="*/ 160083 h 163347"/>
                <a:gd name="connsiteX12" fmla="*/ 347601 w 421435"/>
                <a:gd name="connsiteY12" fmla="*/ 160083 h 163347"/>
                <a:gd name="connsiteX13" fmla="*/ 418191 w 421435"/>
                <a:gd name="connsiteY13" fmla="*/ 89520 h 163347"/>
                <a:gd name="connsiteX14" fmla="*/ 11090 w 421435"/>
                <a:gd name="connsiteY14" fmla="*/ 92764 h 163347"/>
                <a:gd name="connsiteX15" fmla="*/ 410345 w 421435"/>
                <a:gd name="connsiteY15" fmla="*/ 92764 h 163347"/>
                <a:gd name="connsiteX16" fmla="*/ 410345 w 421435"/>
                <a:gd name="connsiteY16" fmla="*/ 70583 h 163347"/>
                <a:gd name="connsiteX17" fmla="*/ 11090 w 421435"/>
                <a:gd name="connsiteY17" fmla="*/ 70583 h 163347"/>
                <a:gd name="connsiteX18" fmla="*/ 11090 w 421435"/>
                <a:gd name="connsiteY18" fmla="*/ 92764 h 16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47">
                  <a:moveTo>
                    <a:pt x="11090" y="70583"/>
                  </a:moveTo>
                  <a:cubicBezTo>
                    <a:pt x="4963" y="70583"/>
                    <a:pt x="0" y="75547"/>
                    <a:pt x="0" y="81674"/>
                  </a:cubicBezTo>
                  <a:cubicBezTo>
                    <a:pt x="0" y="87801"/>
                    <a:pt x="4963" y="92764"/>
                    <a:pt x="11090" y="92764"/>
                  </a:cubicBezTo>
                  <a:lnTo>
                    <a:pt x="11090" y="70583"/>
                  </a:lnTo>
                  <a:close/>
                  <a:moveTo>
                    <a:pt x="418191" y="89520"/>
                  </a:moveTo>
                  <a:cubicBezTo>
                    <a:pt x="422517" y="85195"/>
                    <a:pt x="422517" y="78153"/>
                    <a:pt x="418191" y="73828"/>
                  </a:cubicBezTo>
                  <a:lnTo>
                    <a:pt x="347601" y="3265"/>
                  </a:lnTo>
                  <a:cubicBezTo>
                    <a:pt x="343276" y="-1088"/>
                    <a:pt x="336261" y="-1088"/>
                    <a:pt x="331936" y="3265"/>
                  </a:cubicBezTo>
                  <a:cubicBezTo>
                    <a:pt x="327583" y="7590"/>
                    <a:pt x="327583" y="14605"/>
                    <a:pt x="331936" y="18930"/>
                  </a:cubicBezTo>
                  <a:lnTo>
                    <a:pt x="394652" y="81674"/>
                  </a:lnTo>
                  <a:lnTo>
                    <a:pt x="331936" y="144418"/>
                  </a:lnTo>
                  <a:cubicBezTo>
                    <a:pt x="327583" y="148743"/>
                    <a:pt x="327583" y="155758"/>
                    <a:pt x="331936" y="160083"/>
                  </a:cubicBezTo>
                  <a:cubicBezTo>
                    <a:pt x="336261" y="164436"/>
                    <a:pt x="343276" y="164436"/>
                    <a:pt x="347601" y="160083"/>
                  </a:cubicBezTo>
                  <a:lnTo>
                    <a:pt x="418191" y="89520"/>
                  </a:lnTo>
                  <a:close/>
                  <a:moveTo>
                    <a:pt x="11090" y="92764"/>
                  </a:moveTo>
                  <a:lnTo>
                    <a:pt x="410345" y="92764"/>
                  </a:lnTo>
                  <a:lnTo>
                    <a:pt x="410345" y="70583"/>
                  </a:lnTo>
                  <a:lnTo>
                    <a:pt x="11090" y="70583"/>
                  </a:lnTo>
                  <a:lnTo>
                    <a:pt x="11090" y="92764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8115C29F-8855-D3DF-9925-C5526C1633C7}"/>
                </a:ext>
              </a:extLst>
            </p:cNvPr>
            <p:cNvSpPr/>
            <p:nvPr/>
          </p:nvSpPr>
          <p:spPr>
            <a:xfrm>
              <a:off x="5042670" y="4402579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A5E62048-7EDF-84EF-F43C-011B21375487}"/>
                </a:ext>
              </a:extLst>
            </p:cNvPr>
            <p:cNvSpPr/>
            <p:nvPr/>
          </p:nvSpPr>
          <p:spPr>
            <a:xfrm>
              <a:off x="5042670" y="3415533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54B3F68A-2898-B417-6B01-30657C44CEBF}"/>
                </a:ext>
              </a:extLst>
            </p:cNvPr>
            <p:cNvSpPr/>
            <p:nvPr/>
          </p:nvSpPr>
          <p:spPr>
            <a:xfrm>
              <a:off x="5042670" y="2533845"/>
              <a:ext cx="421435" cy="163337"/>
            </a:xfrm>
            <a:custGeom>
              <a:avLst/>
              <a:gdLst>
                <a:gd name="connsiteX0" fmla="*/ 11090 w 421435"/>
                <a:gd name="connsiteY0" fmla="*/ 70579 h 163337"/>
                <a:gd name="connsiteX1" fmla="*/ 0 w 421435"/>
                <a:gd name="connsiteY1" fmla="*/ 81669 h 163337"/>
                <a:gd name="connsiteX2" fmla="*/ 11090 w 421435"/>
                <a:gd name="connsiteY2" fmla="*/ 92760 h 163337"/>
                <a:gd name="connsiteX3" fmla="*/ 11090 w 421435"/>
                <a:gd name="connsiteY3" fmla="*/ 70579 h 163337"/>
                <a:gd name="connsiteX4" fmla="*/ 418191 w 421435"/>
                <a:gd name="connsiteY4" fmla="*/ 89511 h 163337"/>
                <a:gd name="connsiteX5" fmla="*/ 418191 w 421435"/>
                <a:gd name="connsiteY5" fmla="*/ 73827 h 163337"/>
                <a:gd name="connsiteX6" fmla="*/ 347601 w 421435"/>
                <a:gd name="connsiteY6" fmla="*/ 3248 h 163337"/>
                <a:gd name="connsiteX7" fmla="*/ 331936 w 421435"/>
                <a:gd name="connsiteY7" fmla="*/ 3248 h 163337"/>
                <a:gd name="connsiteX8" fmla="*/ 331936 w 421435"/>
                <a:gd name="connsiteY8" fmla="*/ 18933 h 163337"/>
                <a:gd name="connsiteX9" fmla="*/ 394652 w 421435"/>
                <a:gd name="connsiteY9" fmla="*/ 81669 h 163337"/>
                <a:gd name="connsiteX10" fmla="*/ 331936 w 421435"/>
                <a:gd name="connsiteY10" fmla="*/ 144405 h 163337"/>
                <a:gd name="connsiteX11" fmla="*/ 331936 w 421435"/>
                <a:gd name="connsiteY11" fmla="*/ 160090 h 163337"/>
                <a:gd name="connsiteX12" fmla="*/ 347601 w 421435"/>
                <a:gd name="connsiteY12" fmla="*/ 160090 h 163337"/>
                <a:gd name="connsiteX13" fmla="*/ 418191 w 421435"/>
                <a:gd name="connsiteY13" fmla="*/ 89511 h 163337"/>
                <a:gd name="connsiteX14" fmla="*/ 11090 w 421435"/>
                <a:gd name="connsiteY14" fmla="*/ 92760 h 163337"/>
                <a:gd name="connsiteX15" fmla="*/ 410345 w 421435"/>
                <a:gd name="connsiteY15" fmla="*/ 92760 h 163337"/>
                <a:gd name="connsiteX16" fmla="*/ 410345 w 421435"/>
                <a:gd name="connsiteY16" fmla="*/ 70579 h 163337"/>
                <a:gd name="connsiteX17" fmla="*/ 11090 w 421435"/>
                <a:gd name="connsiteY17" fmla="*/ 70579 h 163337"/>
                <a:gd name="connsiteX18" fmla="*/ 11090 w 421435"/>
                <a:gd name="connsiteY18" fmla="*/ 92760 h 1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7">
                  <a:moveTo>
                    <a:pt x="11090" y="70579"/>
                  </a:moveTo>
                  <a:cubicBezTo>
                    <a:pt x="4963" y="70579"/>
                    <a:pt x="0" y="75544"/>
                    <a:pt x="0" y="81669"/>
                  </a:cubicBezTo>
                  <a:cubicBezTo>
                    <a:pt x="0" y="87794"/>
                    <a:pt x="4963" y="92760"/>
                    <a:pt x="11090" y="92760"/>
                  </a:cubicBezTo>
                  <a:lnTo>
                    <a:pt x="11090" y="70579"/>
                  </a:lnTo>
                  <a:close/>
                  <a:moveTo>
                    <a:pt x="418191" y="89511"/>
                  </a:moveTo>
                  <a:cubicBezTo>
                    <a:pt x="422517" y="85180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602"/>
                    <a:pt x="331936" y="18933"/>
                  </a:cubicBezTo>
                  <a:lnTo>
                    <a:pt x="394652" y="81669"/>
                  </a:lnTo>
                  <a:lnTo>
                    <a:pt x="331936" y="144405"/>
                  </a:lnTo>
                  <a:cubicBezTo>
                    <a:pt x="327583" y="148739"/>
                    <a:pt x="327583" y="155759"/>
                    <a:pt x="331936" y="160090"/>
                  </a:cubicBezTo>
                  <a:cubicBezTo>
                    <a:pt x="336261" y="164420"/>
                    <a:pt x="343276" y="164420"/>
                    <a:pt x="347601" y="160090"/>
                  </a:cubicBezTo>
                  <a:lnTo>
                    <a:pt x="418191" y="89511"/>
                  </a:lnTo>
                  <a:close/>
                  <a:moveTo>
                    <a:pt x="11090" y="92760"/>
                  </a:moveTo>
                  <a:lnTo>
                    <a:pt x="410345" y="92760"/>
                  </a:lnTo>
                  <a:lnTo>
                    <a:pt x="410345" y="70579"/>
                  </a:lnTo>
                  <a:lnTo>
                    <a:pt x="11090" y="70579"/>
                  </a:lnTo>
                  <a:lnTo>
                    <a:pt x="11090" y="92760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4650979-B7D8-DB21-45C7-F4D951449E7E}"/>
              </a:ext>
            </a:extLst>
          </p:cNvPr>
          <p:cNvGrpSpPr/>
          <p:nvPr/>
        </p:nvGrpSpPr>
        <p:grpSpPr>
          <a:xfrm>
            <a:off x="6684049" y="2604424"/>
            <a:ext cx="579473" cy="2772601"/>
            <a:chOff x="6684049" y="2604424"/>
            <a:chExt cx="579473" cy="2772601"/>
          </a:xfrm>
        </p:grpSpPr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6758977-C26F-07C9-55E2-CE71865067A5}"/>
                </a:ext>
              </a:extLst>
            </p:cNvPr>
            <p:cNvSpPr/>
            <p:nvPr/>
          </p:nvSpPr>
          <p:spPr>
            <a:xfrm>
              <a:off x="6684049" y="2604424"/>
              <a:ext cx="579473" cy="1467969"/>
            </a:xfrm>
            <a:custGeom>
              <a:avLst/>
              <a:gdLst>
                <a:gd name="connsiteX0" fmla="*/ 11090 w 579473"/>
                <a:gd name="connsiteY0" fmla="*/ 0 h 1467969"/>
                <a:gd name="connsiteX1" fmla="*/ 0 w 579473"/>
                <a:gd name="connsiteY1" fmla="*/ 11090 h 1467969"/>
                <a:gd name="connsiteX2" fmla="*/ 11090 w 579473"/>
                <a:gd name="connsiteY2" fmla="*/ 22181 h 1467969"/>
                <a:gd name="connsiteX3" fmla="*/ 11090 w 579473"/>
                <a:gd name="connsiteY3" fmla="*/ 0 h 1467969"/>
                <a:gd name="connsiteX4" fmla="*/ 576230 w 579473"/>
                <a:gd name="connsiteY4" fmla="*/ 1394142 h 1467969"/>
                <a:gd name="connsiteX5" fmla="*/ 576230 w 579473"/>
                <a:gd name="connsiteY5" fmla="*/ 1378460 h 1467969"/>
                <a:gd name="connsiteX6" fmla="*/ 505640 w 579473"/>
                <a:gd name="connsiteY6" fmla="*/ 1307880 h 1467969"/>
                <a:gd name="connsiteX7" fmla="*/ 489974 w 579473"/>
                <a:gd name="connsiteY7" fmla="*/ 1307880 h 1467969"/>
                <a:gd name="connsiteX8" fmla="*/ 489974 w 579473"/>
                <a:gd name="connsiteY8" fmla="*/ 1323565 h 1467969"/>
                <a:gd name="connsiteX9" fmla="*/ 552691 w 579473"/>
                <a:gd name="connsiteY9" fmla="*/ 1386301 h 1467969"/>
                <a:gd name="connsiteX10" fmla="*/ 489974 w 579473"/>
                <a:gd name="connsiteY10" fmla="*/ 1449036 h 1467969"/>
                <a:gd name="connsiteX11" fmla="*/ 489974 w 579473"/>
                <a:gd name="connsiteY11" fmla="*/ 1464721 h 1467969"/>
                <a:gd name="connsiteX12" fmla="*/ 505640 w 579473"/>
                <a:gd name="connsiteY12" fmla="*/ 1464721 h 1467969"/>
                <a:gd name="connsiteX13" fmla="*/ 576230 w 579473"/>
                <a:gd name="connsiteY13" fmla="*/ 1394142 h 1467969"/>
                <a:gd name="connsiteX14" fmla="*/ 11090 w 579473"/>
                <a:gd name="connsiteY14" fmla="*/ 22181 h 1467969"/>
                <a:gd name="connsiteX15" fmla="*/ 223194 w 579473"/>
                <a:gd name="connsiteY15" fmla="*/ 22181 h 1467969"/>
                <a:gd name="connsiteX16" fmla="*/ 223194 w 579473"/>
                <a:gd name="connsiteY16" fmla="*/ 0 h 1467969"/>
                <a:gd name="connsiteX17" fmla="*/ 11090 w 579473"/>
                <a:gd name="connsiteY17" fmla="*/ 0 h 1467969"/>
                <a:gd name="connsiteX18" fmla="*/ 11090 w 579473"/>
                <a:gd name="connsiteY18" fmla="*/ 22181 h 1467969"/>
                <a:gd name="connsiteX19" fmla="*/ 278646 w 579473"/>
                <a:gd name="connsiteY19" fmla="*/ 77633 h 1467969"/>
                <a:gd name="connsiteX20" fmla="*/ 278646 w 579473"/>
                <a:gd name="connsiteY20" fmla="*/ 1319758 h 1467969"/>
                <a:gd name="connsiteX21" fmla="*/ 300827 w 579473"/>
                <a:gd name="connsiteY21" fmla="*/ 1319758 h 1467969"/>
                <a:gd name="connsiteX22" fmla="*/ 300827 w 579473"/>
                <a:gd name="connsiteY22" fmla="*/ 77633 h 1467969"/>
                <a:gd name="connsiteX23" fmla="*/ 278646 w 579473"/>
                <a:gd name="connsiteY23" fmla="*/ 77633 h 1467969"/>
                <a:gd name="connsiteX24" fmla="*/ 356279 w 579473"/>
                <a:gd name="connsiteY24" fmla="*/ 1397391 h 1467969"/>
                <a:gd name="connsiteX25" fmla="*/ 568383 w 579473"/>
                <a:gd name="connsiteY25" fmla="*/ 1397391 h 1467969"/>
                <a:gd name="connsiteX26" fmla="*/ 568383 w 579473"/>
                <a:gd name="connsiteY26" fmla="*/ 1375210 h 1467969"/>
                <a:gd name="connsiteX27" fmla="*/ 356279 w 579473"/>
                <a:gd name="connsiteY27" fmla="*/ 1375210 h 1467969"/>
                <a:gd name="connsiteX28" fmla="*/ 356279 w 579473"/>
                <a:gd name="connsiteY28" fmla="*/ 1397391 h 1467969"/>
                <a:gd name="connsiteX29" fmla="*/ 278646 w 579473"/>
                <a:gd name="connsiteY29" fmla="*/ 1319758 h 1467969"/>
                <a:gd name="connsiteX30" fmla="*/ 356279 w 579473"/>
                <a:gd name="connsiteY30" fmla="*/ 1397391 h 1467969"/>
                <a:gd name="connsiteX31" fmla="*/ 356279 w 579473"/>
                <a:gd name="connsiteY31" fmla="*/ 1375210 h 1467969"/>
                <a:gd name="connsiteX32" fmla="*/ 300827 w 579473"/>
                <a:gd name="connsiteY32" fmla="*/ 1319758 h 1467969"/>
                <a:gd name="connsiteX33" fmla="*/ 278646 w 579473"/>
                <a:gd name="connsiteY33" fmla="*/ 1319758 h 1467969"/>
                <a:gd name="connsiteX34" fmla="*/ 223194 w 579473"/>
                <a:gd name="connsiteY34" fmla="*/ 22181 h 1467969"/>
                <a:gd name="connsiteX35" fmla="*/ 278646 w 579473"/>
                <a:gd name="connsiteY35" fmla="*/ 77633 h 1467969"/>
                <a:gd name="connsiteX36" fmla="*/ 300827 w 579473"/>
                <a:gd name="connsiteY36" fmla="*/ 77633 h 1467969"/>
                <a:gd name="connsiteX37" fmla="*/ 223194 w 579473"/>
                <a:gd name="connsiteY37" fmla="*/ 0 h 1467969"/>
                <a:gd name="connsiteX38" fmla="*/ 223194 w 579473"/>
                <a:gd name="connsiteY38" fmla="*/ 22181 h 146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1467969">
                  <a:moveTo>
                    <a:pt x="11090" y="0"/>
                  </a:moveTo>
                  <a:cubicBezTo>
                    <a:pt x="4963" y="0"/>
                    <a:pt x="0" y="4965"/>
                    <a:pt x="0" y="11090"/>
                  </a:cubicBezTo>
                  <a:cubicBezTo>
                    <a:pt x="0" y="17215"/>
                    <a:pt x="4963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76230" y="1394142"/>
                  </a:moveTo>
                  <a:cubicBezTo>
                    <a:pt x="580555" y="1389811"/>
                    <a:pt x="580555" y="1382791"/>
                    <a:pt x="576230" y="1378460"/>
                  </a:cubicBezTo>
                  <a:lnTo>
                    <a:pt x="505640" y="1307880"/>
                  </a:lnTo>
                  <a:cubicBezTo>
                    <a:pt x="501314" y="1303550"/>
                    <a:pt x="494299" y="1303550"/>
                    <a:pt x="489974" y="1307880"/>
                  </a:cubicBezTo>
                  <a:cubicBezTo>
                    <a:pt x="485621" y="1312211"/>
                    <a:pt x="485621" y="1319232"/>
                    <a:pt x="489974" y="1323565"/>
                  </a:cubicBezTo>
                  <a:lnTo>
                    <a:pt x="552691" y="1386301"/>
                  </a:lnTo>
                  <a:lnTo>
                    <a:pt x="489974" y="1449036"/>
                  </a:lnTo>
                  <a:cubicBezTo>
                    <a:pt x="485621" y="1453370"/>
                    <a:pt x="485621" y="1460390"/>
                    <a:pt x="489974" y="1464721"/>
                  </a:cubicBezTo>
                  <a:cubicBezTo>
                    <a:pt x="494299" y="1469052"/>
                    <a:pt x="501314" y="1469052"/>
                    <a:pt x="505640" y="1464721"/>
                  </a:cubicBezTo>
                  <a:lnTo>
                    <a:pt x="576230" y="1394142"/>
                  </a:lnTo>
                  <a:close/>
                  <a:moveTo>
                    <a:pt x="11090" y="22181"/>
                  </a:moveTo>
                  <a:lnTo>
                    <a:pt x="223194" y="22181"/>
                  </a:lnTo>
                  <a:lnTo>
                    <a:pt x="223194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78646" y="77633"/>
                  </a:moveTo>
                  <a:lnTo>
                    <a:pt x="278646" y="1319758"/>
                  </a:lnTo>
                  <a:lnTo>
                    <a:pt x="300827" y="1319758"/>
                  </a:lnTo>
                  <a:lnTo>
                    <a:pt x="300827" y="77633"/>
                  </a:lnTo>
                  <a:lnTo>
                    <a:pt x="278646" y="77633"/>
                  </a:lnTo>
                  <a:close/>
                  <a:moveTo>
                    <a:pt x="356279" y="1397391"/>
                  </a:moveTo>
                  <a:lnTo>
                    <a:pt x="568383" y="1397391"/>
                  </a:lnTo>
                  <a:lnTo>
                    <a:pt x="568383" y="1375210"/>
                  </a:lnTo>
                  <a:lnTo>
                    <a:pt x="356279" y="1375210"/>
                  </a:lnTo>
                  <a:lnTo>
                    <a:pt x="356279" y="1397391"/>
                  </a:lnTo>
                  <a:close/>
                  <a:moveTo>
                    <a:pt x="278646" y="1319758"/>
                  </a:moveTo>
                  <a:cubicBezTo>
                    <a:pt x="278646" y="1362634"/>
                    <a:pt x="313415" y="1397391"/>
                    <a:pt x="356279" y="1397391"/>
                  </a:cubicBezTo>
                  <a:lnTo>
                    <a:pt x="356279" y="1375210"/>
                  </a:lnTo>
                  <a:cubicBezTo>
                    <a:pt x="325642" y="1375210"/>
                    <a:pt x="300827" y="1350385"/>
                    <a:pt x="300827" y="1319758"/>
                  </a:cubicBezTo>
                  <a:lnTo>
                    <a:pt x="278646" y="1319758"/>
                  </a:lnTo>
                  <a:close/>
                  <a:moveTo>
                    <a:pt x="223194" y="22181"/>
                  </a:moveTo>
                  <a:cubicBezTo>
                    <a:pt x="253832" y="22181"/>
                    <a:pt x="278646" y="47007"/>
                    <a:pt x="278646" y="77633"/>
                  </a:cubicBezTo>
                  <a:lnTo>
                    <a:pt x="300827" y="77633"/>
                  </a:lnTo>
                  <a:cubicBezTo>
                    <a:pt x="300827" y="34757"/>
                    <a:pt x="266059" y="0"/>
                    <a:pt x="223194" y="0"/>
                  </a:cubicBezTo>
                  <a:lnTo>
                    <a:pt x="223194" y="22181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B90C79A-0893-A752-BBB2-B268EC811AE0}"/>
                </a:ext>
              </a:extLst>
            </p:cNvPr>
            <p:cNvSpPr/>
            <p:nvPr/>
          </p:nvSpPr>
          <p:spPr>
            <a:xfrm>
              <a:off x="6684049" y="3486111"/>
              <a:ext cx="579473" cy="586281"/>
            </a:xfrm>
            <a:custGeom>
              <a:avLst/>
              <a:gdLst>
                <a:gd name="connsiteX0" fmla="*/ 11090 w 579473"/>
                <a:gd name="connsiteY0" fmla="*/ 0 h 586281"/>
                <a:gd name="connsiteX1" fmla="*/ 0 w 579473"/>
                <a:gd name="connsiteY1" fmla="*/ 11090 h 586281"/>
                <a:gd name="connsiteX2" fmla="*/ 11090 w 579473"/>
                <a:gd name="connsiteY2" fmla="*/ 22181 h 586281"/>
                <a:gd name="connsiteX3" fmla="*/ 11090 w 579473"/>
                <a:gd name="connsiteY3" fmla="*/ 0 h 586281"/>
                <a:gd name="connsiteX4" fmla="*/ 576230 w 579473"/>
                <a:gd name="connsiteY4" fmla="*/ 512454 h 586281"/>
                <a:gd name="connsiteX5" fmla="*/ 576230 w 579473"/>
                <a:gd name="connsiteY5" fmla="*/ 496773 h 586281"/>
                <a:gd name="connsiteX6" fmla="*/ 505640 w 579473"/>
                <a:gd name="connsiteY6" fmla="*/ 426193 h 586281"/>
                <a:gd name="connsiteX7" fmla="*/ 489974 w 579473"/>
                <a:gd name="connsiteY7" fmla="*/ 426193 h 586281"/>
                <a:gd name="connsiteX8" fmla="*/ 489974 w 579473"/>
                <a:gd name="connsiteY8" fmla="*/ 441878 h 586281"/>
                <a:gd name="connsiteX9" fmla="*/ 552691 w 579473"/>
                <a:gd name="connsiteY9" fmla="*/ 504613 h 586281"/>
                <a:gd name="connsiteX10" fmla="*/ 489974 w 579473"/>
                <a:gd name="connsiteY10" fmla="*/ 567349 h 586281"/>
                <a:gd name="connsiteX11" fmla="*/ 489974 w 579473"/>
                <a:gd name="connsiteY11" fmla="*/ 583034 h 586281"/>
                <a:gd name="connsiteX12" fmla="*/ 505640 w 579473"/>
                <a:gd name="connsiteY12" fmla="*/ 583034 h 586281"/>
                <a:gd name="connsiteX13" fmla="*/ 576230 w 579473"/>
                <a:gd name="connsiteY13" fmla="*/ 512454 h 586281"/>
                <a:gd name="connsiteX14" fmla="*/ 11090 w 579473"/>
                <a:gd name="connsiteY14" fmla="*/ 22181 h 586281"/>
                <a:gd name="connsiteX15" fmla="*/ 223194 w 579473"/>
                <a:gd name="connsiteY15" fmla="*/ 22181 h 586281"/>
                <a:gd name="connsiteX16" fmla="*/ 223194 w 579473"/>
                <a:gd name="connsiteY16" fmla="*/ 0 h 586281"/>
                <a:gd name="connsiteX17" fmla="*/ 11090 w 579473"/>
                <a:gd name="connsiteY17" fmla="*/ 0 h 586281"/>
                <a:gd name="connsiteX18" fmla="*/ 11090 w 579473"/>
                <a:gd name="connsiteY18" fmla="*/ 22181 h 586281"/>
                <a:gd name="connsiteX19" fmla="*/ 278646 w 579473"/>
                <a:gd name="connsiteY19" fmla="*/ 77633 h 586281"/>
                <a:gd name="connsiteX20" fmla="*/ 278646 w 579473"/>
                <a:gd name="connsiteY20" fmla="*/ 438071 h 586281"/>
                <a:gd name="connsiteX21" fmla="*/ 300827 w 579473"/>
                <a:gd name="connsiteY21" fmla="*/ 438071 h 586281"/>
                <a:gd name="connsiteX22" fmla="*/ 300827 w 579473"/>
                <a:gd name="connsiteY22" fmla="*/ 77633 h 586281"/>
                <a:gd name="connsiteX23" fmla="*/ 278646 w 579473"/>
                <a:gd name="connsiteY23" fmla="*/ 77633 h 586281"/>
                <a:gd name="connsiteX24" fmla="*/ 356279 w 579473"/>
                <a:gd name="connsiteY24" fmla="*/ 515704 h 586281"/>
                <a:gd name="connsiteX25" fmla="*/ 568383 w 579473"/>
                <a:gd name="connsiteY25" fmla="*/ 515704 h 586281"/>
                <a:gd name="connsiteX26" fmla="*/ 568383 w 579473"/>
                <a:gd name="connsiteY26" fmla="*/ 493523 h 586281"/>
                <a:gd name="connsiteX27" fmla="*/ 356279 w 579473"/>
                <a:gd name="connsiteY27" fmla="*/ 493523 h 586281"/>
                <a:gd name="connsiteX28" fmla="*/ 356279 w 579473"/>
                <a:gd name="connsiteY28" fmla="*/ 515704 h 586281"/>
                <a:gd name="connsiteX29" fmla="*/ 278646 w 579473"/>
                <a:gd name="connsiteY29" fmla="*/ 438071 h 586281"/>
                <a:gd name="connsiteX30" fmla="*/ 356279 w 579473"/>
                <a:gd name="connsiteY30" fmla="*/ 515704 h 586281"/>
                <a:gd name="connsiteX31" fmla="*/ 356279 w 579473"/>
                <a:gd name="connsiteY31" fmla="*/ 493523 h 586281"/>
                <a:gd name="connsiteX32" fmla="*/ 300827 w 579473"/>
                <a:gd name="connsiteY32" fmla="*/ 438071 h 586281"/>
                <a:gd name="connsiteX33" fmla="*/ 278646 w 579473"/>
                <a:gd name="connsiteY33" fmla="*/ 438071 h 586281"/>
                <a:gd name="connsiteX34" fmla="*/ 223194 w 579473"/>
                <a:gd name="connsiteY34" fmla="*/ 22181 h 586281"/>
                <a:gd name="connsiteX35" fmla="*/ 278646 w 579473"/>
                <a:gd name="connsiteY35" fmla="*/ 77633 h 586281"/>
                <a:gd name="connsiteX36" fmla="*/ 300827 w 579473"/>
                <a:gd name="connsiteY36" fmla="*/ 77633 h 586281"/>
                <a:gd name="connsiteX37" fmla="*/ 223194 w 579473"/>
                <a:gd name="connsiteY37" fmla="*/ 0 h 586281"/>
                <a:gd name="connsiteX38" fmla="*/ 223194 w 579473"/>
                <a:gd name="connsiteY38" fmla="*/ 22181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586281">
                  <a:moveTo>
                    <a:pt x="11090" y="0"/>
                  </a:moveTo>
                  <a:cubicBezTo>
                    <a:pt x="4963" y="0"/>
                    <a:pt x="0" y="4966"/>
                    <a:pt x="0" y="11090"/>
                  </a:cubicBezTo>
                  <a:cubicBezTo>
                    <a:pt x="0" y="17215"/>
                    <a:pt x="4963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76230" y="512454"/>
                  </a:moveTo>
                  <a:cubicBezTo>
                    <a:pt x="580555" y="508124"/>
                    <a:pt x="580555" y="501103"/>
                    <a:pt x="576230" y="496773"/>
                  </a:cubicBezTo>
                  <a:lnTo>
                    <a:pt x="505640" y="426193"/>
                  </a:lnTo>
                  <a:cubicBezTo>
                    <a:pt x="501314" y="421862"/>
                    <a:pt x="494299" y="421862"/>
                    <a:pt x="489974" y="426193"/>
                  </a:cubicBezTo>
                  <a:cubicBezTo>
                    <a:pt x="485621" y="430524"/>
                    <a:pt x="485621" y="437544"/>
                    <a:pt x="489974" y="441878"/>
                  </a:cubicBezTo>
                  <a:lnTo>
                    <a:pt x="552691" y="504613"/>
                  </a:lnTo>
                  <a:lnTo>
                    <a:pt x="489974" y="567349"/>
                  </a:lnTo>
                  <a:cubicBezTo>
                    <a:pt x="485621" y="571683"/>
                    <a:pt x="485621" y="578703"/>
                    <a:pt x="489974" y="583034"/>
                  </a:cubicBezTo>
                  <a:cubicBezTo>
                    <a:pt x="494299" y="587365"/>
                    <a:pt x="501314" y="587365"/>
                    <a:pt x="505640" y="583034"/>
                  </a:cubicBezTo>
                  <a:lnTo>
                    <a:pt x="576230" y="512454"/>
                  </a:lnTo>
                  <a:close/>
                  <a:moveTo>
                    <a:pt x="11090" y="22181"/>
                  </a:moveTo>
                  <a:lnTo>
                    <a:pt x="223194" y="22181"/>
                  </a:lnTo>
                  <a:lnTo>
                    <a:pt x="223194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78646" y="77633"/>
                  </a:moveTo>
                  <a:lnTo>
                    <a:pt x="278646" y="438071"/>
                  </a:lnTo>
                  <a:lnTo>
                    <a:pt x="300827" y="438071"/>
                  </a:lnTo>
                  <a:lnTo>
                    <a:pt x="300827" y="77633"/>
                  </a:lnTo>
                  <a:lnTo>
                    <a:pt x="278646" y="77633"/>
                  </a:lnTo>
                  <a:close/>
                  <a:moveTo>
                    <a:pt x="356279" y="515704"/>
                  </a:moveTo>
                  <a:lnTo>
                    <a:pt x="568383" y="515704"/>
                  </a:lnTo>
                  <a:lnTo>
                    <a:pt x="568383" y="493523"/>
                  </a:lnTo>
                  <a:lnTo>
                    <a:pt x="356279" y="493523"/>
                  </a:lnTo>
                  <a:lnTo>
                    <a:pt x="356279" y="515704"/>
                  </a:lnTo>
                  <a:close/>
                  <a:moveTo>
                    <a:pt x="278646" y="438071"/>
                  </a:moveTo>
                  <a:cubicBezTo>
                    <a:pt x="278646" y="480947"/>
                    <a:pt x="313415" y="515704"/>
                    <a:pt x="356279" y="515704"/>
                  </a:cubicBezTo>
                  <a:lnTo>
                    <a:pt x="356279" y="493523"/>
                  </a:lnTo>
                  <a:cubicBezTo>
                    <a:pt x="325642" y="493523"/>
                    <a:pt x="300827" y="468697"/>
                    <a:pt x="300827" y="438071"/>
                  </a:cubicBezTo>
                  <a:lnTo>
                    <a:pt x="278646" y="438071"/>
                  </a:lnTo>
                  <a:close/>
                  <a:moveTo>
                    <a:pt x="223194" y="22181"/>
                  </a:moveTo>
                  <a:cubicBezTo>
                    <a:pt x="253832" y="22181"/>
                    <a:pt x="278646" y="47007"/>
                    <a:pt x="278646" y="77633"/>
                  </a:cubicBezTo>
                  <a:lnTo>
                    <a:pt x="300827" y="77633"/>
                  </a:lnTo>
                  <a:cubicBezTo>
                    <a:pt x="300827" y="34757"/>
                    <a:pt x="266059" y="0"/>
                    <a:pt x="223194" y="0"/>
                  </a:cubicBezTo>
                  <a:lnTo>
                    <a:pt x="223194" y="22181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CFE34C8-3D65-EFDC-D60E-741B8662E307}"/>
                </a:ext>
              </a:extLst>
            </p:cNvPr>
            <p:cNvSpPr/>
            <p:nvPr/>
          </p:nvSpPr>
          <p:spPr>
            <a:xfrm>
              <a:off x="6684049" y="3909056"/>
              <a:ext cx="579473" cy="586281"/>
            </a:xfrm>
            <a:custGeom>
              <a:avLst/>
              <a:gdLst>
                <a:gd name="connsiteX0" fmla="*/ 11090 w 579473"/>
                <a:gd name="connsiteY0" fmla="*/ 564101 h 586281"/>
                <a:gd name="connsiteX1" fmla="*/ 0 w 579473"/>
                <a:gd name="connsiteY1" fmla="*/ 575191 h 586281"/>
                <a:gd name="connsiteX2" fmla="*/ 11090 w 579473"/>
                <a:gd name="connsiteY2" fmla="*/ 586282 h 586281"/>
                <a:gd name="connsiteX3" fmla="*/ 11090 w 579473"/>
                <a:gd name="connsiteY3" fmla="*/ 564101 h 586281"/>
                <a:gd name="connsiteX4" fmla="*/ 576230 w 579473"/>
                <a:gd name="connsiteY4" fmla="*/ 89509 h 586281"/>
                <a:gd name="connsiteX5" fmla="*/ 576230 w 579473"/>
                <a:gd name="connsiteY5" fmla="*/ 73827 h 586281"/>
                <a:gd name="connsiteX6" fmla="*/ 505640 w 579473"/>
                <a:gd name="connsiteY6" fmla="*/ 3248 h 586281"/>
                <a:gd name="connsiteX7" fmla="*/ 489974 w 579473"/>
                <a:gd name="connsiteY7" fmla="*/ 3248 h 586281"/>
                <a:gd name="connsiteX8" fmla="*/ 489974 w 579473"/>
                <a:gd name="connsiteY8" fmla="*/ 18933 h 586281"/>
                <a:gd name="connsiteX9" fmla="*/ 552691 w 579473"/>
                <a:gd name="connsiteY9" fmla="*/ 81668 h 586281"/>
                <a:gd name="connsiteX10" fmla="*/ 489974 w 579473"/>
                <a:gd name="connsiteY10" fmla="*/ 144404 h 586281"/>
                <a:gd name="connsiteX11" fmla="*/ 489974 w 579473"/>
                <a:gd name="connsiteY11" fmla="*/ 160089 h 586281"/>
                <a:gd name="connsiteX12" fmla="*/ 505640 w 579473"/>
                <a:gd name="connsiteY12" fmla="*/ 160089 h 586281"/>
                <a:gd name="connsiteX13" fmla="*/ 576230 w 579473"/>
                <a:gd name="connsiteY13" fmla="*/ 89509 h 586281"/>
                <a:gd name="connsiteX14" fmla="*/ 11090 w 579473"/>
                <a:gd name="connsiteY14" fmla="*/ 586282 h 586281"/>
                <a:gd name="connsiteX15" fmla="*/ 223194 w 579473"/>
                <a:gd name="connsiteY15" fmla="*/ 586282 h 586281"/>
                <a:gd name="connsiteX16" fmla="*/ 223194 w 579473"/>
                <a:gd name="connsiteY16" fmla="*/ 564101 h 586281"/>
                <a:gd name="connsiteX17" fmla="*/ 11090 w 579473"/>
                <a:gd name="connsiteY17" fmla="*/ 564101 h 586281"/>
                <a:gd name="connsiteX18" fmla="*/ 11090 w 579473"/>
                <a:gd name="connsiteY18" fmla="*/ 586282 h 586281"/>
                <a:gd name="connsiteX19" fmla="*/ 300827 w 579473"/>
                <a:gd name="connsiteY19" fmla="*/ 508649 h 586281"/>
                <a:gd name="connsiteX20" fmla="*/ 300827 w 579473"/>
                <a:gd name="connsiteY20" fmla="*/ 148211 h 586281"/>
                <a:gd name="connsiteX21" fmla="*/ 278646 w 579473"/>
                <a:gd name="connsiteY21" fmla="*/ 148211 h 586281"/>
                <a:gd name="connsiteX22" fmla="*/ 278646 w 579473"/>
                <a:gd name="connsiteY22" fmla="*/ 508649 h 586281"/>
                <a:gd name="connsiteX23" fmla="*/ 300827 w 579473"/>
                <a:gd name="connsiteY23" fmla="*/ 508649 h 586281"/>
                <a:gd name="connsiteX24" fmla="*/ 356279 w 579473"/>
                <a:gd name="connsiteY24" fmla="*/ 92759 h 586281"/>
                <a:gd name="connsiteX25" fmla="*/ 568383 w 579473"/>
                <a:gd name="connsiteY25" fmla="*/ 92759 h 586281"/>
                <a:gd name="connsiteX26" fmla="*/ 568383 w 579473"/>
                <a:gd name="connsiteY26" fmla="*/ 70578 h 586281"/>
                <a:gd name="connsiteX27" fmla="*/ 356279 w 579473"/>
                <a:gd name="connsiteY27" fmla="*/ 70578 h 586281"/>
                <a:gd name="connsiteX28" fmla="*/ 356279 w 579473"/>
                <a:gd name="connsiteY28" fmla="*/ 92759 h 586281"/>
                <a:gd name="connsiteX29" fmla="*/ 300827 w 579473"/>
                <a:gd name="connsiteY29" fmla="*/ 148211 h 586281"/>
                <a:gd name="connsiteX30" fmla="*/ 356279 w 579473"/>
                <a:gd name="connsiteY30" fmla="*/ 92759 h 586281"/>
                <a:gd name="connsiteX31" fmla="*/ 356279 w 579473"/>
                <a:gd name="connsiteY31" fmla="*/ 70578 h 586281"/>
                <a:gd name="connsiteX32" fmla="*/ 278646 w 579473"/>
                <a:gd name="connsiteY32" fmla="*/ 148211 h 586281"/>
                <a:gd name="connsiteX33" fmla="*/ 300827 w 579473"/>
                <a:gd name="connsiteY33" fmla="*/ 148211 h 586281"/>
                <a:gd name="connsiteX34" fmla="*/ 223194 w 579473"/>
                <a:gd name="connsiteY34" fmla="*/ 586282 h 586281"/>
                <a:gd name="connsiteX35" fmla="*/ 300827 w 579473"/>
                <a:gd name="connsiteY35" fmla="*/ 508649 h 586281"/>
                <a:gd name="connsiteX36" fmla="*/ 278646 w 579473"/>
                <a:gd name="connsiteY36" fmla="*/ 508649 h 586281"/>
                <a:gd name="connsiteX37" fmla="*/ 223194 w 579473"/>
                <a:gd name="connsiteY37" fmla="*/ 564101 h 586281"/>
                <a:gd name="connsiteX38" fmla="*/ 223194 w 579473"/>
                <a:gd name="connsiteY38" fmla="*/ 586282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586281">
                  <a:moveTo>
                    <a:pt x="11090" y="564101"/>
                  </a:moveTo>
                  <a:cubicBezTo>
                    <a:pt x="4963" y="564101"/>
                    <a:pt x="0" y="569067"/>
                    <a:pt x="0" y="575191"/>
                  </a:cubicBezTo>
                  <a:cubicBezTo>
                    <a:pt x="0" y="581316"/>
                    <a:pt x="4963" y="586282"/>
                    <a:pt x="11090" y="586282"/>
                  </a:cubicBezTo>
                  <a:lnTo>
                    <a:pt x="11090" y="564101"/>
                  </a:lnTo>
                  <a:close/>
                  <a:moveTo>
                    <a:pt x="576230" y="89509"/>
                  </a:moveTo>
                  <a:cubicBezTo>
                    <a:pt x="580555" y="85178"/>
                    <a:pt x="580555" y="78158"/>
                    <a:pt x="576230" y="73827"/>
                  </a:cubicBezTo>
                  <a:lnTo>
                    <a:pt x="505640" y="3248"/>
                  </a:lnTo>
                  <a:cubicBezTo>
                    <a:pt x="501314" y="-1083"/>
                    <a:pt x="494299" y="-1083"/>
                    <a:pt x="489974" y="3248"/>
                  </a:cubicBezTo>
                  <a:cubicBezTo>
                    <a:pt x="485621" y="7579"/>
                    <a:pt x="485621" y="14599"/>
                    <a:pt x="489974" y="18933"/>
                  </a:cubicBezTo>
                  <a:lnTo>
                    <a:pt x="552691" y="81668"/>
                  </a:lnTo>
                  <a:lnTo>
                    <a:pt x="489974" y="144404"/>
                  </a:lnTo>
                  <a:cubicBezTo>
                    <a:pt x="485621" y="148738"/>
                    <a:pt x="485621" y="155758"/>
                    <a:pt x="489974" y="160089"/>
                  </a:cubicBezTo>
                  <a:cubicBezTo>
                    <a:pt x="494299" y="164419"/>
                    <a:pt x="501314" y="164419"/>
                    <a:pt x="505640" y="160089"/>
                  </a:cubicBezTo>
                  <a:lnTo>
                    <a:pt x="576230" y="89509"/>
                  </a:lnTo>
                  <a:close/>
                  <a:moveTo>
                    <a:pt x="11090" y="586282"/>
                  </a:moveTo>
                  <a:lnTo>
                    <a:pt x="223194" y="586282"/>
                  </a:lnTo>
                  <a:lnTo>
                    <a:pt x="223194" y="564101"/>
                  </a:lnTo>
                  <a:lnTo>
                    <a:pt x="11090" y="564101"/>
                  </a:lnTo>
                  <a:lnTo>
                    <a:pt x="11090" y="586282"/>
                  </a:lnTo>
                  <a:close/>
                  <a:moveTo>
                    <a:pt x="300827" y="508649"/>
                  </a:moveTo>
                  <a:lnTo>
                    <a:pt x="300827" y="148211"/>
                  </a:lnTo>
                  <a:lnTo>
                    <a:pt x="278646" y="148211"/>
                  </a:lnTo>
                  <a:lnTo>
                    <a:pt x="278646" y="508649"/>
                  </a:lnTo>
                  <a:lnTo>
                    <a:pt x="300827" y="508649"/>
                  </a:lnTo>
                  <a:close/>
                  <a:moveTo>
                    <a:pt x="356279" y="92759"/>
                  </a:moveTo>
                  <a:lnTo>
                    <a:pt x="568383" y="92759"/>
                  </a:lnTo>
                  <a:lnTo>
                    <a:pt x="568383" y="70578"/>
                  </a:lnTo>
                  <a:lnTo>
                    <a:pt x="356279" y="70578"/>
                  </a:lnTo>
                  <a:lnTo>
                    <a:pt x="356279" y="92759"/>
                  </a:lnTo>
                  <a:close/>
                  <a:moveTo>
                    <a:pt x="300827" y="148211"/>
                  </a:moveTo>
                  <a:cubicBezTo>
                    <a:pt x="300827" y="117585"/>
                    <a:pt x="325642" y="92759"/>
                    <a:pt x="356279" y="92759"/>
                  </a:cubicBezTo>
                  <a:lnTo>
                    <a:pt x="356279" y="70578"/>
                  </a:lnTo>
                  <a:cubicBezTo>
                    <a:pt x="313415" y="70578"/>
                    <a:pt x="278646" y="105335"/>
                    <a:pt x="278646" y="148211"/>
                  </a:cubicBezTo>
                  <a:lnTo>
                    <a:pt x="300827" y="148211"/>
                  </a:lnTo>
                  <a:close/>
                  <a:moveTo>
                    <a:pt x="223194" y="586282"/>
                  </a:moveTo>
                  <a:cubicBezTo>
                    <a:pt x="266059" y="586282"/>
                    <a:pt x="300827" y="551524"/>
                    <a:pt x="300827" y="508649"/>
                  </a:cubicBezTo>
                  <a:lnTo>
                    <a:pt x="278646" y="508649"/>
                  </a:lnTo>
                  <a:cubicBezTo>
                    <a:pt x="278646" y="539275"/>
                    <a:pt x="253832" y="564101"/>
                    <a:pt x="223194" y="564101"/>
                  </a:cubicBezTo>
                  <a:lnTo>
                    <a:pt x="223194" y="586282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9399288D-559F-78DD-E98E-2310D20919E3}"/>
                </a:ext>
              </a:extLst>
            </p:cNvPr>
            <p:cNvSpPr/>
            <p:nvPr/>
          </p:nvSpPr>
          <p:spPr>
            <a:xfrm>
              <a:off x="6684049" y="3909056"/>
              <a:ext cx="579473" cy="1467969"/>
            </a:xfrm>
            <a:custGeom>
              <a:avLst/>
              <a:gdLst>
                <a:gd name="connsiteX0" fmla="*/ 11090 w 579473"/>
                <a:gd name="connsiteY0" fmla="*/ 1445788 h 1467969"/>
                <a:gd name="connsiteX1" fmla="*/ 0 w 579473"/>
                <a:gd name="connsiteY1" fmla="*/ 1456879 h 1467969"/>
                <a:gd name="connsiteX2" fmla="*/ 11090 w 579473"/>
                <a:gd name="connsiteY2" fmla="*/ 1467969 h 1467969"/>
                <a:gd name="connsiteX3" fmla="*/ 11090 w 579473"/>
                <a:gd name="connsiteY3" fmla="*/ 1445788 h 1467969"/>
                <a:gd name="connsiteX4" fmla="*/ 576230 w 579473"/>
                <a:gd name="connsiteY4" fmla="*/ 89509 h 1467969"/>
                <a:gd name="connsiteX5" fmla="*/ 576230 w 579473"/>
                <a:gd name="connsiteY5" fmla="*/ 73827 h 1467969"/>
                <a:gd name="connsiteX6" fmla="*/ 505640 w 579473"/>
                <a:gd name="connsiteY6" fmla="*/ 3248 h 1467969"/>
                <a:gd name="connsiteX7" fmla="*/ 489974 w 579473"/>
                <a:gd name="connsiteY7" fmla="*/ 3248 h 1467969"/>
                <a:gd name="connsiteX8" fmla="*/ 489974 w 579473"/>
                <a:gd name="connsiteY8" fmla="*/ 18933 h 1467969"/>
                <a:gd name="connsiteX9" fmla="*/ 552691 w 579473"/>
                <a:gd name="connsiteY9" fmla="*/ 81668 h 1467969"/>
                <a:gd name="connsiteX10" fmla="*/ 489974 w 579473"/>
                <a:gd name="connsiteY10" fmla="*/ 144404 h 1467969"/>
                <a:gd name="connsiteX11" fmla="*/ 489974 w 579473"/>
                <a:gd name="connsiteY11" fmla="*/ 160089 h 1467969"/>
                <a:gd name="connsiteX12" fmla="*/ 505640 w 579473"/>
                <a:gd name="connsiteY12" fmla="*/ 160089 h 1467969"/>
                <a:gd name="connsiteX13" fmla="*/ 576230 w 579473"/>
                <a:gd name="connsiteY13" fmla="*/ 89509 h 1467969"/>
                <a:gd name="connsiteX14" fmla="*/ 11090 w 579473"/>
                <a:gd name="connsiteY14" fmla="*/ 1467969 h 1467969"/>
                <a:gd name="connsiteX15" fmla="*/ 223194 w 579473"/>
                <a:gd name="connsiteY15" fmla="*/ 1467969 h 1467969"/>
                <a:gd name="connsiteX16" fmla="*/ 223194 w 579473"/>
                <a:gd name="connsiteY16" fmla="*/ 1445788 h 1467969"/>
                <a:gd name="connsiteX17" fmla="*/ 11090 w 579473"/>
                <a:gd name="connsiteY17" fmla="*/ 1445788 h 1467969"/>
                <a:gd name="connsiteX18" fmla="*/ 11090 w 579473"/>
                <a:gd name="connsiteY18" fmla="*/ 1467969 h 1467969"/>
                <a:gd name="connsiteX19" fmla="*/ 300827 w 579473"/>
                <a:gd name="connsiteY19" fmla="*/ 1390336 h 1467969"/>
                <a:gd name="connsiteX20" fmla="*/ 300827 w 579473"/>
                <a:gd name="connsiteY20" fmla="*/ 148211 h 1467969"/>
                <a:gd name="connsiteX21" fmla="*/ 278646 w 579473"/>
                <a:gd name="connsiteY21" fmla="*/ 148211 h 1467969"/>
                <a:gd name="connsiteX22" fmla="*/ 278646 w 579473"/>
                <a:gd name="connsiteY22" fmla="*/ 1390336 h 1467969"/>
                <a:gd name="connsiteX23" fmla="*/ 300827 w 579473"/>
                <a:gd name="connsiteY23" fmla="*/ 1390336 h 1467969"/>
                <a:gd name="connsiteX24" fmla="*/ 356279 w 579473"/>
                <a:gd name="connsiteY24" fmla="*/ 92759 h 1467969"/>
                <a:gd name="connsiteX25" fmla="*/ 568383 w 579473"/>
                <a:gd name="connsiteY25" fmla="*/ 92759 h 1467969"/>
                <a:gd name="connsiteX26" fmla="*/ 568383 w 579473"/>
                <a:gd name="connsiteY26" fmla="*/ 70578 h 1467969"/>
                <a:gd name="connsiteX27" fmla="*/ 356279 w 579473"/>
                <a:gd name="connsiteY27" fmla="*/ 70578 h 1467969"/>
                <a:gd name="connsiteX28" fmla="*/ 356279 w 579473"/>
                <a:gd name="connsiteY28" fmla="*/ 92759 h 1467969"/>
                <a:gd name="connsiteX29" fmla="*/ 300827 w 579473"/>
                <a:gd name="connsiteY29" fmla="*/ 148211 h 1467969"/>
                <a:gd name="connsiteX30" fmla="*/ 356279 w 579473"/>
                <a:gd name="connsiteY30" fmla="*/ 92759 h 1467969"/>
                <a:gd name="connsiteX31" fmla="*/ 356279 w 579473"/>
                <a:gd name="connsiteY31" fmla="*/ 70578 h 1467969"/>
                <a:gd name="connsiteX32" fmla="*/ 278646 w 579473"/>
                <a:gd name="connsiteY32" fmla="*/ 148211 h 1467969"/>
                <a:gd name="connsiteX33" fmla="*/ 300827 w 579473"/>
                <a:gd name="connsiteY33" fmla="*/ 148211 h 1467969"/>
                <a:gd name="connsiteX34" fmla="*/ 223194 w 579473"/>
                <a:gd name="connsiteY34" fmla="*/ 1467969 h 1467969"/>
                <a:gd name="connsiteX35" fmla="*/ 300827 w 579473"/>
                <a:gd name="connsiteY35" fmla="*/ 1390336 h 1467969"/>
                <a:gd name="connsiteX36" fmla="*/ 278646 w 579473"/>
                <a:gd name="connsiteY36" fmla="*/ 1390336 h 1467969"/>
                <a:gd name="connsiteX37" fmla="*/ 223194 w 579473"/>
                <a:gd name="connsiteY37" fmla="*/ 1445788 h 1467969"/>
                <a:gd name="connsiteX38" fmla="*/ 223194 w 579473"/>
                <a:gd name="connsiteY38" fmla="*/ 1467969 h 146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1467969">
                  <a:moveTo>
                    <a:pt x="11090" y="1445788"/>
                  </a:moveTo>
                  <a:cubicBezTo>
                    <a:pt x="4963" y="1445788"/>
                    <a:pt x="0" y="1450751"/>
                    <a:pt x="0" y="1456879"/>
                  </a:cubicBezTo>
                  <a:cubicBezTo>
                    <a:pt x="0" y="1463006"/>
                    <a:pt x="4963" y="1467969"/>
                    <a:pt x="11090" y="1467969"/>
                  </a:cubicBezTo>
                  <a:lnTo>
                    <a:pt x="11090" y="1445788"/>
                  </a:lnTo>
                  <a:close/>
                  <a:moveTo>
                    <a:pt x="576230" y="89509"/>
                  </a:moveTo>
                  <a:cubicBezTo>
                    <a:pt x="580555" y="85178"/>
                    <a:pt x="580555" y="78158"/>
                    <a:pt x="576230" y="73827"/>
                  </a:cubicBezTo>
                  <a:lnTo>
                    <a:pt x="505640" y="3248"/>
                  </a:lnTo>
                  <a:cubicBezTo>
                    <a:pt x="501314" y="-1083"/>
                    <a:pt x="494299" y="-1083"/>
                    <a:pt x="489974" y="3248"/>
                  </a:cubicBezTo>
                  <a:cubicBezTo>
                    <a:pt x="485621" y="7579"/>
                    <a:pt x="485621" y="14599"/>
                    <a:pt x="489974" y="18933"/>
                  </a:cubicBezTo>
                  <a:lnTo>
                    <a:pt x="552691" y="81668"/>
                  </a:lnTo>
                  <a:lnTo>
                    <a:pt x="489974" y="144404"/>
                  </a:lnTo>
                  <a:cubicBezTo>
                    <a:pt x="485621" y="148738"/>
                    <a:pt x="485621" y="155758"/>
                    <a:pt x="489974" y="160089"/>
                  </a:cubicBezTo>
                  <a:cubicBezTo>
                    <a:pt x="494299" y="164419"/>
                    <a:pt x="501314" y="164419"/>
                    <a:pt x="505640" y="160089"/>
                  </a:cubicBezTo>
                  <a:lnTo>
                    <a:pt x="576230" y="89509"/>
                  </a:lnTo>
                  <a:close/>
                  <a:moveTo>
                    <a:pt x="11090" y="1467969"/>
                  </a:moveTo>
                  <a:lnTo>
                    <a:pt x="223194" y="1467969"/>
                  </a:lnTo>
                  <a:lnTo>
                    <a:pt x="223194" y="1445788"/>
                  </a:lnTo>
                  <a:lnTo>
                    <a:pt x="11090" y="1445788"/>
                  </a:lnTo>
                  <a:lnTo>
                    <a:pt x="11090" y="1467969"/>
                  </a:lnTo>
                  <a:close/>
                  <a:moveTo>
                    <a:pt x="300827" y="1390336"/>
                  </a:moveTo>
                  <a:lnTo>
                    <a:pt x="300827" y="148211"/>
                  </a:lnTo>
                  <a:lnTo>
                    <a:pt x="278646" y="148211"/>
                  </a:lnTo>
                  <a:lnTo>
                    <a:pt x="278646" y="1390336"/>
                  </a:lnTo>
                  <a:lnTo>
                    <a:pt x="300827" y="1390336"/>
                  </a:lnTo>
                  <a:close/>
                  <a:moveTo>
                    <a:pt x="356279" y="92759"/>
                  </a:moveTo>
                  <a:lnTo>
                    <a:pt x="568383" y="92759"/>
                  </a:lnTo>
                  <a:lnTo>
                    <a:pt x="568383" y="70578"/>
                  </a:lnTo>
                  <a:lnTo>
                    <a:pt x="356279" y="70578"/>
                  </a:lnTo>
                  <a:lnTo>
                    <a:pt x="356279" y="92759"/>
                  </a:lnTo>
                  <a:close/>
                  <a:moveTo>
                    <a:pt x="300827" y="148211"/>
                  </a:moveTo>
                  <a:cubicBezTo>
                    <a:pt x="300827" y="117585"/>
                    <a:pt x="325642" y="92759"/>
                    <a:pt x="356279" y="92759"/>
                  </a:cubicBezTo>
                  <a:lnTo>
                    <a:pt x="356279" y="70578"/>
                  </a:lnTo>
                  <a:cubicBezTo>
                    <a:pt x="313415" y="70578"/>
                    <a:pt x="278646" y="105335"/>
                    <a:pt x="278646" y="148211"/>
                  </a:cubicBezTo>
                  <a:lnTo>
                    <a:pt x="300827" y="148211"/>
                  </a:lnTo>
                  <a:close/>
                  <a:moveTo>
                    <a:pt x="223194" y="1467969"/>
                  </a:moveTo>
                  <a:cubicBezTo>
                    <a:pt x="266059" y="1467969"/>
                    <a:pt x="300827" y="1433201"/>
                    <a:pt x="300827" y="1390336"/>
                  </a:cubicBezTo>
                  <a:lnTo>
                    <a:pt x="278646" y="1390336"/>
                  </a:lnTo>
                  <a:cubicBezTo>
                    <a:pt x="278646" y="1420974"/>
                    <a:pt x="253832" y="1445788"/>
                    <a:pt x="223194" y="1445788"/>
                  </a:cubicBezTo>
                  <a:lnTo>
                    <a:pt x="223194" y="146796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64434B34-AA8E-3DB1-EEFD-20B428ABFA76}"/>
              </a:ext>
            </a:extLst>
          </p:cNvPr>
          <p:cNvSpPr/>
          <p:nvPr/>
        </p:nvSpPr>
        <p:spPr>
          <a:xfrm>
            <a:off x="8483467" y="3909056"/>
            <a:ext cx="435298" cy="163336"/>
          </a:xfrm>
          <a:custGeom>
            <a:avLst/>
            <a:gdLst>
              <a:gd name="connsiteX0" fmla="*/ 11090 w 435298"/>
              <a:gd name="connsiteY0" fmla="*/ 70578 h 163336"/>
              <a:gd name="connsiteX1" fmla="*/ 0 w 435298"/>
              <a:gd name="connsiteY1" fmla="*/ 81668 h 163336"/>
              <a:gd name="connsiteX2" fmla="*/ 11090 w 435298"/>
              <a:gd name="connsiteY2" fmla="*/ 92759 h 163336"/>
              <a:gd name="connsiteX3" fmla="*/ 11090 w 435298"/>
              <a:gd name="connsiteY3" fmla="*/ 70578 h 163336"/>
              <a:gd name="connsiteX4" fmla="*/ 432055 w 435298"/>
              <a:gd name="connsiteY4" fmla="*/ 89509 h 163336"/>
              <a:gd name="connsiteX5" fmla="*/ 432055 w 435298"/>
              <a:gd name="connsiteY5" fmla="*/ 73827 h 163336"/>
              <a:gd name="connsiteX6" fmla="*/ 361464 w 435298"/>
              <a:gd name="connsiteY6" fmla="*/ 3248 h 163336"/>
              <a:gd name="connsiteX7" fmla="*/ 345799 w 435298"/>
              <a:gd name="connsiteY7" fmla="*/ 3248 h 163336"/>
              <a:gd name="connsiteX8" fmla="*/ 345799 w 435298"/>
              <a:gd name="connsiteY8" fmla="*/ 18933 h 163336"/>
              <a:gd name="connsiteX9" fmla="*/ 408515 w 435298"/>
              <a:gd name="connsiteY9" fmla="*/ 81668 h 163336"/>
              <a:gd name="connsiteX10" fmla="*/ 345799 w 435298"/>
              <a:gd name="connsiteY10" fmla="*/ 144404 h 163336"/>
              <a:gd name="connsiteX11" fmla="*/ 345799 w 435298"/>
              <a:gd name="connsiteY11" fmla="*/ 160089 h 163336"/>
              <a:gd name="connsiteX12" fmla="*/ 361464 w 435298"/>
              <a:gd name="connsiteY12" fmla="*/ 160089 h 163336"/>
              <a:gd name="connsiteX13" fmla="*/ 432055 w 435298"/>
              <a:gd name="connsiteY13" fmla="*/ 89509 h 163336"/>
              <a:gd name="connsiteX14" fmla="*/ 11090 w 435298"/>
              <a:gd name="connsiteY14" fmla="*/ 92759 h 163336"/>
              <a:gd name="connsiteX15" fmla="*/ 424208 w 435298"/>
              <a:gd name="connsiteY15" fmla="*/ 92759 h 163336"/>
              <a:gd name="connsiteX16" fmla="*/ 424208 w 435298"/>
              <a:gd name="connsiteY16" fmla="*/ 70578 h 163336"/>
              <a:gd name="connsiteX17" fmla="*/ 11090 w 435298"/>
              <a:gd name="connsiteY17" fmla="*/ 70578 h 163336"/>
              <a:gd name="connsiteX18" fmla="*/ 11090 w 435298"/>
              <a:gd name="connsiteY18" fmla="*/ 92759 h 1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5298" h="163336">
                <a:moveTo>
                  <a:pt x="11090" y="70578"/>
                </a:moveTo>
                <a:cubicBezTo>
                  <a:pt x="4963" y="70578"/>
                  <a:pt x="0" y="75544"/>
                  <a:pt x="0" y="81668"/>
                </a:cubicBezTo>
                <a:cubicBezTo>
                  <a:pt x="0" y="87793"/>
                  <a:pt x="4963" y="92759"/>
                  <a:pt x="11090" y="92759"/>
                </a:cubicBezTo>
                <a:lnTo>
                  <a:pt x="11090" y="70578"/>
                </a:lnTo>
                <a:close/>
                <a:moveTo>
                  <a:pt x="432055" y="89509"/>
                </a:moveTo>
                <a:cubicBezTo>
                  <a:pt x="436379" y="85178"/>
                  <a:pt x="436379" y="78158"/>
                  <a:pt x="432055" y="73827"/>
                </a:cubicBezTo>
                <a:lnTo>
                  <a:pt x="361464" y="3248"/>
                </a:lnTo>
                <a:cubicBezTo>
                  <a:pt x="357139" y="-1083"/>
                  <a:pt x="350124" y="-1083"/>
                  <a:pt x="345799" y="3248"/>
                </a:cubicBezTo>
                <a:cubicBezTo>
                  <a:pt x="341446" y="7579"/>
                  <a:pt x="341446" y="14599"/>
                  <a:pt x="345799" y="18933"/>
                </a:cubicBezTo>
                <a:lnTo>
                  <a:pt x="408515" y="81668"/>
                </a:lnTo>
                <a:lnTo>
                  <a:pt x="345799" y="144404"/>
                </a:lnTo>
                <a:cubicBezTo>
                  <a:pt x="341446" y="148738"/>
                  <a:pt x="341446" y="155758"/>
                  <a:pt x="345799" y="160089"/>
                </a:cubicBezTo>
                <a:cubicBezTo>
                  <a:pt x="350124" y="164419"/>
                  <a:pt x="357139" y="164419"/>
                  <a:pt x="361464" y="160089"/>
                </a:cubicBezTo>
                <a:lnTo>
                  <a:pt x="432055" y="89509"/>
                </a:lnTo>
                <a:close/>
                <a:moveTo>
                  <a:pt x="11090" y="92759"/>
                </a:moveTo>
                <a:lnTo>
                  <a:pt x="424208" y="92759"/>
                </a:lnTo>
                <a:lnTo>
                  <a:pt x="424208" y="70578"/>
                </a:lnTo>
                <a:lnTo>
                  <a:pt x="11090" y="70578"/>
                </a:lnTo>
                <a:lnTo>
                  <a:pt x="11090" y="92759"/>
                </a:lnTo>
                <a:close/>
              </a:path>
            </a:pathLst>
          </a:custGeom>
          <a:solidFill>
            <a:srgbClr val="EEEEEE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6DB79B11-C919-973A-E773-2B8C0961BC1B}"/>
              </a:ext>
            </a:extLst>
          </p:cNvPr>
          <p:cNvSpPr/>
          <p:nvPr/>
        </p:nvSpPr>
        <p:spPr>
          <a:xfrm>
            <a:off x="10138710" y="3909056"/>
            <a:ext cx="435298" cy="163336"/>
          </a:xfrm>
          <a:custGeom>
            <a:avLst/>
            <a:gdLst>
              <a:gd name="connsiteX0" fmla="*/ 11090 w 435298"/>
              <a:gd name="connsiteY0" fmla="*/ 70578 h 163336"/>
              <a:gd name="connsiteX1" fmla="*/ 0 w 435298"/>
              <a:gd name="connsiteY1" fmla="*/ 81668 h 163336"/>
              <a:gd name="connsiteX2" fmla="*/ 11090 w 435298"/>
              <a:gd name="connsiteY2" fmla="*/ 92759 h 163336"/>
              <a:gd name="connsiteX3" fmla="*/ 11090 w 435298"/>
              <a:gd name="connsiteY3" fmla="*/ 70578 h 163336"/>
              <a:gd name="connsiteX4" fmla="*/ 432055 w 435298"/>
              <a:gd name="connsiteY4" fmla="*/ 89509 h 163336"/>
              <a:gd name="connsiteX5" fmla="*/ 432055 w 435298"/>
              <a:gd name="connsiteY5" fmla="*/ 73827 h 163336"/>
              <a:gd name="connsiteX6" fmla="*/ 361464 w 435298"/>
              <a:gd name="connsiteY6" fmla="*/ 3248 h 163336"/>
              <a:gd name="connsiteX7" fmla="*/ 345799 w 435298"/>
              <a:gd name="connsiteY7" fmla="*/ 3248 h 163336"/>
              <a:gd name="connsiteX8" fmla="*/ 345799 w 435298"/>
              <a:gd name="connsiteY8" fmla="*/ 18933 h 163336"/>
              <a:gd name="connsiteX9" fmla="*/ 408515 w 435298"/>
              <a:gd name="connsiteY9" fmla="*/ 81668 h 163336"/>
              <a:gd name="connsiteX10" fmla="*/ 345799 w 435298"/>
              <a:gd name="connsiteY10" fmla="*/ 144404 h 163336"/>
              <a:gd name="connsiteX11" fmla="*/ 345799 w 435298"/>
              <a:gd name="connsiteY11" fmla="*/ 160089 h 163336"/>
              <a:gd name="connsiteX12" fmla="*/ 361464 w 435298"/>
              <a:gd name="connsiteY12" fmla="*/ 160089 h 163336"/>
              <a:gd name="connsiteX13" fmla="*/ 432055 w 435298"/>
              <a:gd name="connsiteY13" fmla="*/ 89509 h 163336"/>
              <a:gd name="connsiteX14" fmla="*/ 11090 w 435298"/>
              <a:gd name="connsiteY14" fmla="*/ 92759 h 163336"/>
              <a:gd name="connsiteX15" fmla="*/ 424208 w 435298"/>
              <a:gd name="connsiteY15" fmla="*/ 92759 h 163336"/>
              <a:gd name="connsiteX16" fmla="*/ 424208 w 435298"/>
              <a:gd name="connsiteY16" fmla="*/ 70578 h 163336"/>
              <a:gd name="connsiteX17" fmla="*/ 11090 w 435298"/>
              <a:gd name="connsiteY17" fmla="*/ 70578 h 163336"/>
              <a:gd name="connsiteX18" fmla="*/ 11090 w 435298"/>
              <a:gd name="connsiteY18" fmla="*/ 92759 h 1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5298" h="163336">
                <a:moveTo>
                  <a:pt x="11090" y="70578"/>
                </a:moveTo>
                <a:cubicBezTo>
                  <a:pt x="4963" y="70578"/>
                  <a:pt x="0" y="75544"/>
                  <a:pt x="0" y="81668"/>
                </a:cubicBezTo>
                <a:cubicBezTo>
                  <a:pt x="0" y="87793"/>
                  <a:pt x="4963" y="92759"/>
                  <a:pt x="11090" y="92759"/>
                </a:cubicBezTo>
                <a:lnTo>
                  <a:pt x="11090" y="70578"/>
                </a:lnTo>
                <a:close/>
                <a:moveTo>
                  <a:pt x="432055" y="89509"/>
                </a:moveTo>
                <a:cubicBezTo>
                  <a:pt x="436379" y="85178"/>
                  <a:pt x="436379" y="78158"/>
                  <a:pt x="432055" y="73827"/>
                </a:cubicBezTo>
                <a:lnTo>
                  <a:pt x="361464" y="3248"/>
                </a:lnTo>
                <a:cubicBezTo>
                  <a:pt x="357139" y="-1083"/>
                  <a:pt x="350124" y="-1083"/>
                  <a:pt x="345799" y="3248"/>
                </a:cubicBezTo>
                <a:cubicBezTo>
                  <a:pt x="341446" y="7579"/>
                  <a:pt x="341446" y="14599"/>
                  <a:pt x="345799" y="18933"/>
                </a:cubicBezTo>
                <a:lnTo>
                  <a:pt x="408515" y="81668"/>
                </a:lnTo>
                <a:lnTo>
                  <a:pt x="345799" y="144404"/>
                </a:lnTo>
                <a:cubicBezTo>
                  <a:pt x="341446" y="148738"/>
                  <a:pt x="341446" y="155758"/>
                  <a:pt x="345799" y="160089"/>
                </a:cubicBezTo>
                <a:cubicBezTo>
                  <a:pt x="350124" y="164419"/>
                  <a:pt x="357139" y="164419"/>
                  <a:pt x="361464" y="160089"/>
                </a:cubicBezTo>
                <a:lnTo>
                  <a:pt x="432055" y="89509"/>
                </a:lnTo>
                <a:close/>
                <a:moveTo>
                  <a:pt x="11090" y="92759"/>
                </a:moveTo>
                <a:lnTo>
                  <a:pt x="424208" y="92759"/>
                </a:lnTo>
                <a:lnTo>
                  <a:pt x="424208" y="70578"/>
                </a:lnTo>
                <a:lnTo>
                  <a:pt x="11090" y="70578"/>
                </a:lnTo>
                <a:lnTo>
                  <a:pt x="11090" y="92759"/>
                </a:lnTo>
                <a:close/>
              </a:path>
            </a:pathLst>
          </a:custGeom>
          <a:solidFill>
            <a:srgbClr val="EEEEEE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DEC8E946-4AD0-1934-85C2-F9CAABD24E28}"/>
              </a:ext>
            </a:extLst>
          </p:cNvPr>
          <p:cNvSpPr/>
          <p:nvPr/>
        </p:nvSpPr>
        <p:spPr>
          <a:xfrm>
            <a:off x="2181346" y="236875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BAD2DE45-249E-E58D-766A-8009FD20B8AB}"/>
              </a:ext>
            </a:extLst>
          </p:cNvPr>
          <p:cNvSpPr/>
          <p:nvPr/>
        </p:nvSpPr>
        <p:spPr>
          <a:xfrm>
            <a:off x="2181346" y="3250440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A764588-8374-24C2-0482-ADEC603F73C5}"/>
              </a:ext>
            </a:extLst>
          </p:cNvPr>
          <p:cNvSpPr/>
          <p:nvPr/>
        </p:nvSpPr>
        <p:spPr>
          <a:xfrm>
            <a:off x="2181346" y="4237486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3A1BF1CB-7FC5-2B80-CE75-B8E5E32CE5FE}"/>
              </a:ext>
            </a:extLst>
          </p:cNvPr>
          <p:cNvSpPr/>
          <p:nvPr/>
        </p:nvSpPr>
        <p:spPr>
          <a:xfrm>
            <a:off x="2181346" y="511917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E9FFF9E-6322-BCDD-2816-B27A4E916C55}"/>
              </a:ext>
            </a:extLst>
          </p:cNvPr>
          <p:cNvSpPr/>
          <p:nvPr/>
        </p:nvSpPr>
        <p:spPr>
          <a:xfrm>
            <a:off x="2336850" y="2493640"/>
            <a:ext cx="914996" cy="248233"/>
          </a:xfrm>
          <a:custGeom>
            <a:avLst/>
            <a:gdLst>
              <a:gd name="connsiteX0" fmla="*/ 0 w 914996"/>
              <a:gd name="connsiteY0" fmla="*/ 80657 h 248233"/>
              <a:gd name="connsiteX1" fmla="*/ 0 w 914996"/>
              <a:gd name="connsiteY1" fmla="*/ 0 h 248233"/>
              <a:gd name="connsiteX2" fmla="*/ 28749 w 914996"/>
              <a:gd name="connsiteY2" fmla="*/ 0 h 248233"/>
              <a:gd name="connsiteX3" fmla="*/ 44306 w 914996"/>
              <a:gd name="connsiteY3" fmla="*/ 3230 h 248233"/>
              <a:gd name="connsiteX4" fmla="*/ 53603 w 914996"/>
              <a:gd name="connsiteY4" fmla="*/ 12170 h 248233"/>
              <a:gd name="connsiteX5" fmla="*/ 56675 w 914996"/>
              <a:gd name="connsiteY5" fmla="*/ 25284 h 248233"/>
              <a:gd name="connsiteX6" fmla="*/ 53561 w 914996"/>
              <a:gd name="connsiteY6" fmla="*/ 38320 h 248233"/>
              <a:gd name="connsiteX7" fmla="*/ 44267 w 914996"/>
              <a:gd name="connsiteY7" fmla="*/ 47024 h 248233"/>
              <a:gd name="connsiteX8" fmla="*/ 28710 w 914996"/>
              <a:gd name="connsiteY8" fmla="*/ 50135 h 248233"/>
              <a:gd name="connsiteX9" fmla="*/ 6932 w 914996"/>
              <a:gd name="connsiteY9" fmla="*/ 50135 h 248233"/>
              <a:gd name="connsiteX10" fmla="*/ 6932 w 914996"/>
              <a:gd name="connsiteY10" fmla="*/ 39659 h 248233"/>
              <a:gd name="connsiteX11" fmla="*/ 27610 w 914996"/>
              <a:gd name="connsiteY11" fmla="*/ 39659 h 248233"/>
              <a:gd name="connsiteX12" fmla="*/ 37217 w 914996"/>
              <a:gd name="connsiteY12" fmla="*/ 37966 h 248233"/>
              <a:gd name="connsiteX13" fmla="*/ 42693 w 914996"/>
              <a:gd name="connsiteY13" fmla="*/ 33043 h 248233"/>
              <a:gd name="connsiteX14" fmla="*/ 44425 w 914996"/>
              <a:gd name="connsiteY14" fmla="*/ 25284 h 248233"/>
              <a:gd name="connsiteX15" fmla="*/ 42654 w 914996"/>
              <a:gd name="connsiteY15" fmla="*/ 17368 h 248233"/>
              <a:gd name="connsiteX16" fmla="*/ 37178 w 914996"/>
              <a:gd name="connsiteY16" fmla="*/ 12248 h 248233"/>
              <a:gd name="connsiteX17" fmla="*/ 27452 w 914996"/>
              <a:gd name="connsiteY17" fmla="*/ 10437 h 248233"/>
              <a:gd name="connsiteX18" fmla="*/ 12169 w 914996"/>
              <a:gd name="connsiteY18" fmla="*/ 10437 h 248233"/>
              <a:gd name="connsiteX19" fmla="*/ 12169 w 914996"/>
              <a:gd name="connsiteY19" fmla="*/ 80657 h 248233"/>
              <a:gd name="connsiteX20" fmla="*/ 0 w 914996"/>
              <a:gd name="connsiteY20" fmla="*/ 80657 h 248233"/>
              <a:gd name="connsiteX21" fmla="*/ 39817 w 914996"/>
              <a:gd name="connsiteY21" fmla="*/ 44267 h 248233"/>
              <a:gd name="connsiteX22" fmla="*/ 59744 w 914996"/>
              <a:gd name="connsiteY22" fmla="*/ 80657 h 248233"/>
              <a:gd name="connsiteX23" fmla="*/ 45881 w 914996"/>
              <a:gd name="connsiteY23" fmla="*/ 80657 h 248233"/>
              <a:gd name="connsiteX24" fmla="*/ 26348 w 914996"/>
              <a:gd name="connsiteY24" fmla="*/ 44267 h 248233"/>
              <a:gd name="connsiteX25" fmla="*/ 39817 w 914996"/>
              <a:gd name="connsiteY25" fmla="*/ 44267 h 248233"/>
              <a:gd name="connsiteX26" fmla="*/ 93409 w 914996"/>
              <a:gd name="connsiteY26" fmla="*/ 81878 h 248233"/>
              <a:gd name="connsiteX27" fmla="*/ 78013 w 914996"/>
              <a:gd name="connsiteY27" fmla="*/ 78058 h 248233"/>
              <a:gd name="connsiteX28" fmla="*/ 68087 w 914996"/>
              <a:gd name="connsiteY28" fmla="*/ 67228 h 248233"/>
              <a:gd name="connsiteX29" fmla="*/ 64621 w 914996"/>
              <a:gd name="connsiteY29" fmla="*/ 50805 h 248233"/>
              <a:gd name="connsiteX30" fmla="*/ 68087 w 914996"/>
              <a:gd name="connsiteY30" fmla="*/ 34421 h 248233"/>
              <a:gd name="connsiteX31" fmla="*/ 77855 w 914996"/>
              <a:gd name="connsiteY31" fmla="*/ 23354 h 248233"/>
              <a:gd name="connsiteX32" fmla="*/ 92583 w 914996"/>
              <a:gd name="connsiteY32" fmla="*/ 19377 h 248233"/>
              <a:gd name="connsiteX33" fmla="*/ 102509 w 914996"/>
              <a:gd name="connsiteY33" fmla="*/ 21070 h 248233"/>
              <a:gd name="connsiteX34" fmla="*/ 111134 w 914996"/>
              <a:gd name="connsiteY34" fmla="*/ 26387 h 248233"/>
              <a:gd name="connsiteX35" fmla="*/ 117159 w 914996"/>
              <a:gd name="connsiteY35" fmla="*/ 35800 h 248233"/>
              <a:gd name="connsiteX36" fmla="*/ 119363 w 914996"/>
              <a:gd name="connsiteY36" fmla="*/ 49781 h 248233"/>
              <a:gd name="connsiteX37" fmla="*/ 119363 w 914996"/>
              <a:gd name="connsiteY37" fmla="*/ 53955 h 248233"/>
              <a:gd name="connsiteX38" fmla="*/ 71278 w 914996"/>
              <a:gd name="connsiteY38" fmla="*/ 53955 h 248233"/>
              <a:gd name="connsiteX39" fmla="*/ 71278 w 914996"/>
              <a:gd name="connsiteY39" fmla="*/ 45134 h 248233"/>
              <a:gd name="connsiteX40" fmla="*/ 107824 w 914996"/>
              <a:gd name="connsiteY40" fmla="*/ 45134 h 248233"/>
              <a:gd name="connsiteX41" fmla="*/ 105936 w 914996"/>
              <a:gd name="connsiteY41" fmla="*/ 36902 h 248233"/>
              <a:gd name="connsiteX42" fmla="*/ 100618 w 914996"/>
              <a:gd name="connsiteY42" fmla="*/ 31192 h 248233"/>
              <a:gd name="connsiteX43" fmla="*/ 92663 w 914996"/>
              <a:gd name="connsiteY43" fmla="*/ 29104 h 248233"/>
              <a:gd name="connsiteX44" fmla="*/ 83999 w 914996"/>
              <a:gd name="connsiteY44" fmla="*/ 31546 h 248233"/>
              <a:gd name="connsiteX45" fmla="*/ 78326 w 914996"/>
              <a:gd name="connsiteY45" fmla="*/ 37848 h 248233"/>
              <a:gd name="connsiteX46" fmla="*/ 76357 w 914996"/>
              <a:gd name="connsiteY46" fmla="*/ 46236 h 248233"/>
              <a:gd name="connsiteX47" fmla="*/ 76357 w 914996"/>
              <a:gd name="connsiteY47" fmla="*/ 53128 h 248233"/>
              <a:gd name="connsiteX48" fmla="*/ 78484 w 914996"/>
              <a:gd name="connsiteY48" fmla="*/ 63447 h 248233"/>
              <a:gd name="connsiteX49" fmla="*/ 84509 w 914996"/>
              <a:gd name="connsiteY49" fmla="*/ 69945 h 248233"/>
              <a:gd name="connsiteX50" fmla="*/ 93528 w 914996"/>
              <a:gd name="connsiteY50" fmla="*/ 72151 h 248233"/>
              <a:gd name="connsiteX51" fmla="*/ 99633 w 914996"/>
              <a:gd name="connsiteY51" fmla="*/ 71205 h 248233"/>
              <a:gd name="connsiteX52" fmla="*/ 104399 w 914996"/>
              <a:gd name="connsiteY52" fmla="*/ 68291 h 248233"/>
              <a:gd name="connsiteX53" fmla="*/ 107472 w 914996"/>
              <a:gd name="connsiteY53" fmla="*/ 63526 h 248233"/>
              <a:gd name="connsiteX54" fmla="*/ 118615 w 914996"/>
              <a:gd name="connsiteY54" fmla="*/ 65534 h 248233"/>
              <a:gd name="connsiteX55" fmla="*/ 113810 w 914996"/>
              <a:gd name="connsiteY55" fmla="*/ 74159 h 248233"/>
              <a:gd name="connsiteX56" fmla="*/ 105187 w 914996"/>
              <a:gd name="connsiteY56" fmla="*/ 79870 h 248233"/>
              <a:gd name="connsiteX57" fmla="*/ 93409 w 914996"/>
              <a:gd name="connsiteY57" fmla="*/ 81878 h 248233"/>
              <a:gd name="connsiteX58" fmla="*/ 152635 w 914996"/>
              <a:gd name="connsiteY58" fmla="*/ 81839 h 248233"/>
              <a:gd name="connsiteX59" fmla="*/ 139559 w 914996"/>
              <a:gd name="connsiteY59" fmla="*/ 78098 h 248233"/>
              <a:gd name="connsiteX60" fmla="*/ 130581 w 914996"/>
              <a:gd name="connsiteY60" fmla="*/ 67346 h 248233"/>
              <a:gd name="connsiteX61" fmla="*/ 127351 w 914996"/>
              <a:gd name="connsiteY61" fmla="*/ 50529 h 248233"/>
              <a:gd name="connsiteX62" fmla="*/ 130620 w 914996"/>
              <a:gd name="connsiteY62" fmla="*/ 33752 h 248233"/>
              <a:gd name="connsiteX63" fmla="*/ 139678 w 914996"/>
              <a:gd name="connsiteY63" fmla="*/ 23079 h 248233"/>
              <a:gd name="connsiteX64" fmla="*/ 152715 w 914996"/>
              <a:gd name="connsiteY64" fmla="*/ 19377 h 248233"/>
              <a:gd name="connsiteX65" fmla="*/ 161773 w 914996"/>
              <a:gd name="connsiteY65" fmla="*/ 21267 h 248233"/>
              <a:gd name="connsiteX66" fmla="*/ 167130 w 914996"/>
              <a:gd name="connsiteY66" fmla="*/ 25599 h 248233"/>
              <a:gd name="connsiteX67" fmla="*/ 170121 w 914996"/>
              <a:gd name="connsiteY67" fmla="*/ 29971 h 248233"/>
              <a:gd name="connsiteX68" fmla="*/ 170831 w 914996"/>
              <a:gd name="connsiteY68" fmla="*/ 29971 h 248233"/>
              <a:gd name="connsiteX69" fmla="*/ 170831 w 914996"/>
              <a:gd name="connsiteY69" fmla="*/ 0 h 248233"/>
              <a:gd name="connsiteX70" fmla="*/ 182606 w 914996"/>
              <a:gd name="connsiteY70" fmla="*/ 0 h 248233"/>
              <a:gd name="connsiteX71" fmla="*/ 182606 w 914996"/>
              <a:gd name="connsiteY71" fmla="*/ 80657 h 248233"/>
              <a:gd name="connsiteX72" fmla="*/ 171106 w 914996"/>
              <a:gd name="connsiteY72" fmla="*/ 80657 h 248233"/>
              <a:gd name="connsiteX73" fmla="*/ 171106 w 914996"/>
              <a:gd name="connsiteY73" fmla="*/ 71245 h 248233"/>
              <a:gd name="connsiteX74" fmla="*/ 170121 w 914996"/>
              <a:gd name="connsiteY74" fmla="*/ 71245 h 248233"/>
              <a:gd name="connsiteX75" fmla="*/ 167049 w 914996"/>
              <a:gd name="connsiteY75" fmla="*/ 75656 h 248233"/>
              <a:gd name="connsiteX76" fmla="*/ 161615 w 914996"/>
              <a:gd name="connsiteY76" fmla="*/ 79988 h 248233"/>
              <a:gd name="connsiteX77" fmla="*/ 152635 w 914996"/>
              <a:gd name="connsiteY77" fmla="*/ 81839 h 248233"/>
              <a:gd name="connsiteX78" fmla="*/ 155235 w 914996"/>
              <a:gd name="connsiteY78" fmla="*/ 71796 h 248233"/>
              <a:gd name="connsiteX79" fmla="*/ 163819 w 914996"/>
              <a:gd name="connsiteY79" fmla="*/ 69118 h 248233"/>
              <a:gd name="connsiteX80" fmla="*/ 169176 w 914996"/>
              <a:gd name="connsiteY80" fmla="*/ 61596 h 248233"/>
              <a:gd name="connsiteX81" fmla="*/ 171028 w 914996"/>
              <a:gd name="connsiteY81" fmla="*/ 50411 h 248233"/>
              <a:gd name="connsiteX82" fmla="*/ 169215 w 914996"/>
              <a:gd name="connsiteY82" fmla="*/ 39383 h 248233"/>
              <a:gd name="connsiteX83" fmla="*/ 163900 w 914996"/>
              <a:gd name="connsiteY83" fmla="*/ 32019 h 248233"/>
              <a:gd name="connsiteX84" fmla="*/ 155235 w 914996"/>
              <a:gd name="connsiteY84" fmla="*/ 29380 h 248233"/>
              <a:gd name="connsiteX85" fmla="*/ 146374 w 914996"/>
              <a:gd name="connsiteY85" fmla="*/ 32137 h 248233"/>
              <a:gd name="connsiteX86" fmla="*/ 141017 w 914996"/>
              <a:gd name="connsiteY86" fmla="*/ 39659 h 248233"/>
              <a:gd name="connsiteX87" fmla="*/ 139246 w 914996"/>
              <a:gd name="connsiteY87" fmla="*/ 50411 h 248233"/>
              <a:gd name="connsiteX88" fmla="*/ 141056 w 914996"/>
              <a:gd name="connsiteY88" fmla="*/ 61320 h 248233"/>
              <a:gd name="connsiteX89" fmla="*/ 146413 w 914996"/>
              <a:gd name="connsiteY89" fmla="*/ 69000 h 248233"/>
              <a:gd name="connsiteX90" fmla="*/ 155235 w 914996"/>
              <a:gd name="connsiteY90" fmla="*/ 71796 h 248233"/>
              <a:gd name="connsiteX91" fmla="*/ 235294 w 914996"/>
              <a:gd name="connsiteY91" fmla="*/ 55570 h 248233"/>
              <a:gd name="connsiteX92" fmla="*/ 235294 w 914996"/>
              <a:gd name="connsiteY92" fmla="*/ 20164 h 248233"/>
              <a:gd name="connsiteX93" fmla="*/ 247108 w 914996"/>
              <a:gd name="connsiteY93" fmla="*/ 20164 h 248233"/>
              <a:gd name="connsiteX94" fmla="*/ 247108 w 914996"/>
              <a:gd name="connsiteY94" fmla="*/ 80657 h 248233"/>
              <a:gd name="connsiteX95" fmla="*/ 235530 w 914996"/>
              <a:gd name="connsiteY95" fmla="*/ 80657 h 248233"/>
              <a:gd name="connsiteX96" fmla="*/ 235530 w 914996"/>
              <a:gd name="connsiteY96" fmla="*/ 70181 h 248233"/>
              <a:gd name="connsiteX97" fmla="*/ 234900 w 914996"/>
              <a:gd name="connsiteY97" fmla="*/ 70181 h 248233"/>
              <a:gd name="connsiteX98" fmla="*/ 228204 w 914996"/>
              <a:gd name="connsiteY98" fmla="*/ 78255 h 248233"/>
              <a:gd name="connsiteX99" fmla="*/ 216823 w 914996"/>
              <a:gd name="connsiteY99" fmla="*/ 81445 h 248233"/>
              <a:gd name="connsiteX100" fmla="*/ 206503 w 914996"/>
              <a:gd name="connsiteY100" fmla="*/ 78885 h 248233"/>
              <a:gd name="connsiteX101" fmla="*/ 199494 w 914996"/>
              <a:gd name="connsiteY101" fmla="*/ 71205 h 248233"/>
              <a:gd name="connsiteX102" fmla="*/ 196974 w 914996"/>
              <a:gd name="connsiteY102" fmla="*/ 58642 h 248233"/>
              <a:gd name="connsiteX103" fmla="*/ 196974 w 914996"/>
              <a:gd name="connsiteY103" fmla="*/ 20164 h 248233"/>
              <a:gd name="connsiteX104" fmla="*/ 208749 w 914996"/>
              <a:gd name="connsiteY104" fmla="*/ 20164 h 248233"/>
              <a:gd name="connsiteX105" fmla="*/ 208749 w 914996"/>
              <a:gd name="connsiteY105" fmla="*/ 57224 h 248233"/>
              <a:gd name="connsiteX106" fmla="*/ 212176 w 914996"/>
              <a:gd name="connsiteY106" fmla="*/ 67070 h 248233"/>
              <a:gd name="connsiteX107" fmla="*/ 221076 w 914996"/>
              <a:gd name="connsiteY107" fmla="*/ 70733 h 248233"/>
              <a:gd name="connsiteX108" fmla="*/ 227653 w 914996"/>
              <a:gd name="connsiteY108" fmla="*/ 69079 h 248233"/>
              <a:gd name="connsiteX109" fmla="*/ 233126 w 914996"/>
              <a:gd name="connsiteY109" fmla="*/ 64077 h 248233"/>
              <a:gd name="connsiteX110" fmla="*/ 235294 w 914996"/>
              <a:gd name="connsiteY110" fmla="*/ 55570 h 248233"/>
              <a:gd name="connsiteX111" fmla="*/ 285972 w 914996"/>
              <a:gd name="connsiteY111" fmla="*/ 81878 h 248233"/>
              <a:gd name="connsiteX112" fmla="*/ 270850 w 914996"/>
              <a:gd name="connsiteY112" fmla="*/ 77901 h 248233"/>
              <a:gd name="connsiteX113" fmla="*/ 261160 w 914996"/>
              <a:gd name="connsiteY113" fmla="*/ 66834 h 248233"/>
              <a:gd name="connsiteX114" fmla="*/ 257774 w 914996"/>
              <a:gd name="connsiteY114" fmla="*/ 50686 h 248233"/>
              <a:gd name="connsiteX115" fmla="*/ 261240 w 914996"/>
              <a:gd name="connsiteY115" fmla="*/ 34421 h 248233"/>
              <a:gd name="connsiteX116" fmla="*/ 271005 w 914996"/>
              <a:gd name="connsiteY116" fmla="*/ 23354 h 248233"/>
              <a:gd name="connsiteX117" fmla="*/ 285852 w 914996"/>
              <a:gd name="connsiteY117" fmla="*/ 19377 h 248233"/>
              <a:gd name="connsiteX118" fmla="*/ 298141 w 914996"/>
              <a:gd name="connsiteY118" fmla="*/ 21937 h 248233"/>
              <a:gd name="connsiteX119" fmla="*/ 306847 w 914996"/>
              <a:gd name="connsiteY119" fmla="*/ 29026 h 248233"/>
              <a:gd name="connsiteX120" fmla="*/ 310822 w 914996"/>
              <a:gd name="connsiteY120" fmla="*/ 39699 h 248233"/>
              <a:gd name="connsiteX121" fmla="*/ 299363 w 914996"/>
              <a:gd name="connsiteY121" fmla="*/ 39699 h 248233"/>
              <a:gd name="connsiteX122" fmla="*/ 295030 w 914996"/>
              <a:gd name="connsiteY122" fmla="*/ 32373 h 248233"/>
              <a:gd name="connsiteX123" fmla="*/ 286052 w 914996"/>
              <a:gd name="connsiteY123" fmla="*/ 29301 h 248233"/>
              <a:gd name="connsiteX124" fmla="*/ 277426 w 914996"/>
              <a:gd name="connsiteY124" fmla="*/ 31901 h 248233"/>
              <a:gd name="connsiteX125" fmla="*/ 271715 w 914996"/>
              <a:gd name="connsiteY125" fmla="*/ 39226 h 248233"/>
              <a:gd name="connsiteX126" fmla="*/ 269666 w 914996"/>
              <a:gd name="connsiteY126" fmla="*/ 50411 h 248233"/>
              <a:gd name="connsiteX127" fmla="*/ 271676 w 914996"/>
              <a:gd name="connsiteY127" fmla="*/ 61832 h 248233"/>
              <a:gd name="connsiteX128" fmla="*/ 277346 w 914996"/>
              <a:gd name="connsiteY128" fmla="*/ 69276 h 248233"/>
              <a:gd name="connsiteX129" fmla="*/ 286052 w 914996"/>
              <a:gd name="connsiteY129" fmla="*/ 71914 h 248233"/>
              <a:gd name="connsiteX130" fmla="*/ 292116 w 914996"/>
              <a:gd name="connsiteY130" fmla="*/ 70693 h 248233"/>
              <a:gd name="connsiteX131" fmla="*/ 296724 w 914996"/>
              <a:gd name="connsiteY131" fmla="*/ 67109 h 248233"/>
              <a:gd name="connsiteX132" fmla="*/ 299363 w 914996"/>
              <a:gd name="connsiteY132" fmla="*/ 61517 h 248233"/>
              <a:gd name="connsiteX133" fmla="*/ 310822 w 914996"/>
              <a:gd name="connsiteY133" fmla="*/ 61517 h 248233"/>
              <a:gd name="connsiteX134" fmla="*/ 307002 w 914996"/>
              <a:gd name="connsiteY134" fmla="*/ 71993 h 248233"/>
              <a:gd name="connsiteX135" fmla="*/ 298457 w 914996"/>
              <a:gd name="connsiteY135" fmla="*/ 79240 h 248233"/>
              <a:gd name="connsiteX136" fmla="*/ 285972 w 914996"/>
              <a:gd name="connsiteY136" fmla="*/ 81878 h 248233"/>
              <a:gd name="connsiteX137" fmla="*/ 347046 w 914996"/>
              <a:gd name="connsiteY137" fmla="*/ 81878 h 248233"/>
              <a:gd name="connsiteX138" fmla="*/ 331650 w 914996"/>
              <a:gd name="connsiteY138" fmla="*/ 78058 h 248233"/>
              <a:gd name="connsiteX139" fmla="*/ 321724 w 914996"/>
              <a:gd name="connsiteY139" fmla="*/ 67228 h 248233"/>
              <a:gd name="connsiteX140" fmla="*/ 318259 w 914996"/>
              <a:gd name="connsiteY140" fmla="*/ 50805 h 248233"/>
              <a:gd name="connsiteX141" fmla="*/ 321724 w 914996"/>
              <a:gd name="connsiteY141" fmla="*/ 34421 h 248233"/>
              <a:gd name="connsiteX142" fmla="*/ 331492 w 914996"/>
              <a:gd name="connsiteY142" fmla="*/ 23354 h 248233"/>
              <a:gd name="connsiteX143" fmla="*/ 346220 w 914996"/>
              <a:gd name="connsiteY143" fmla="*/ 19377 h 248233"/>
              <a:gd name="connsiteX144" fmla="*/ 356146 w 914996"/>
              <a:gd name="connsiteY144" fmla="*/ 21070 h 248233"/>
              <a:gd name="connsiteX145" fmla="*/ 364772 w 914996"/>
              <a:gd name="connsiteY145" fmla="*/ 26387 h 248233"/>
              <a:gd name="connsiteX146" fmla="*/ 370797 w 914996"/>
              <a:gd name="connsiteY146" fmla="*/ 35800 h 248233"/>
              <a:gd name="connsiteX147" fmla="*/ 373001 w 914996"/>
              <a:gd name="connsiteY147" fmla="*/ 49781 h 248233"/>
              <a:gd name="connsiteX148" fmla="*/ 373001 w 914996"/>
              <a:gd name="connsiteY148" fmla="*/ 53955 h 248233"/>
              <a:gd name="connsiteX149" fmla="*/ 324916 w 914996"/>
              <a:gd name="connsiteY149" fmla="*/ 53955 h 248233"/>
              <a:gd name="connsiteX150" fmla="*/ 324916 w 914996"/>
              <a:gd name="connsiteY150" fmla="*/ 45134 h 248233"/>
              <a:gd name="connsiteX151" fmla="*/ 361461 w 914996"/>
              <a:gd name="connsiteY151" fmla="*/ 45134 h 248233"/>
              <a:gd name="connsiteX152" fmla="*/ 359573 w 914996"/>
              <a:gd name="connsiteY152" fmla="*/ 36902 h 248233"/>
              <a:gd name="connsiteX153" fmla="*/ 354255 w 914996"/>
              <a:gd name="connsiteY153" fmla="*/ 31192 h 248233"/>
              <a:gd name="connsiteX154" fmla="*/ 346301 w 914996"/>
              <a:gd name="connsiteY154" fmla="*/ 29104 h 248233"/>
              <a:gd name="connsiteX155" fmla="*/ 337636 w 914996"/>
              <a:gd name="connsiteY155" fmla="*/ 31546 h 248233"/>
              <a:gd name="connsiteX156" fmla="*/ 331963 w 914996"/>
              <a:gd name="connsiteY156" fmla="*/ 37848 h 248233"/>
              <a:gd name="connsiteX157" fmla="*/ 329995 w 914996"/>
              <a:gd name="connsiteY157" fmla="*/ 46236 h 248233"/>
              <a:gd name="connsiteX158" fmla="*/ 329995 w 914996"/>
              <a:gd name="connsiteY158" fmla="*/ 53128 h 248233"/>
              <a:gd name="connsiteX159" fmla="*/ 332122 w 914996"/>
              <a:gd name="connsiteY159" fmla="*/ 63447 h 248233"/>
              <a:gd name="connsiteX160" fmla="*/ 338146 w 914996"/>
              <a:gd name="connsiteY160" fmla="*/ 69945 h 248233"/>
              <a:gd name="connsiteX161" fmla="*/ 347166 w 914996"/>
              <a:gd name="connsiteY161" fmla="*/ 72151 h 248233"/>
              <a:gd name="connsiteX162" fmla="*/ 353271 w 914996"/>
              <a:gd name="connsiteY162" fmla="*/ 71205 h 248233"/>
              <a:gd name="connsiteX163" fmla="*/ 358037 w 914996"/>
              <a:gd name="connsiteY163" fmla="*/ 68291 h 248233"/>
              <a:gd name="connsiteX164" fmla="*/ 361109 w 914996"/>
              <a:gd name="connsiteY164" fmla="*/ 63526 h 248233"/>
              <a:gd name="connsiteX165" fmla="*/ 372252 w 914996"/>
              <a:gd name="connsiteY165" fmla="*/ 65534 h 248233"/>
              <a:gd name="connsiteX166" fmla="*/ 367447 w 914996"/>
              <a:gd name="connsiteY166" fmla="*/ 74159 h 248233"/>
              <a:gd name="connsiteX167" fmla="*/ 358825 w 914996"/>
              <a:gd name="connsiteY167" fmla="*/ 79870 h 248233"/>
              <a:gd name="connsiteX168" fmla="*/ 347046 w 914996"/>
              <a:gd name="connsiteY168" fmla="*/ 81878 h 248233"/>
              <a:gd name="connsiteX169" fmla="*/ 433183 w 914996"/>
              <a:gd name="connsiteY169" fmla="*/ 81839 h 248233"/>
              <a:gd name="connsiteX170" fmla="*/ 420107 w 914996"/>
              <a:gd name="connsiteY170" fmla="*/ 78098 h 248233"/>
              <a:gd name="connsiteX171" fmla="*/ 411130 w 914996"/>
              <a:gd name="connsiteY171" fmla="*/ 67346 h 248233"/>
              <a:gd name="connsiteX172" fmla="*/ 407899 w 914996"/>
              <a:gd name="connsiteY172" fmla="*/ 50529 h 248233"/>
              <a:gd name="connsiteX173" fmla="*/ 411168 w 914996"/>
              <a:gd name="connsiteY173" fmla="*/ 33752 h 248233"/>
              <a:gd name="connsiteX174" fmla="*/ 420227 w 914996"/>
              <a:gd name="connsiteY174" fmla="*/ 23079 h 248233"/>
              <a:gd name="connsiteX175" fmla="*/ 433263 w 914996"/>
              <a:gd name="connsiteY175" fmla="*/ 19377 h 248233"/>
              <a:gd name="connsiteX176" fmla="*/ 442321 w 914996"/>
              <a:gd name="connsiteY176" fmla="*/ 21267 h 248233"/>
              <a:gd name="connsiteX177" fmla="*/ 447675 w 914996"/>
              <a:gd name="connsiteY177" fmla="*/ 25599 h 248233"/>
              <a:gd name="connsiteX178" fmla="*/ 450670 w 914996"/>
              <a:gd name="connsiteY178" fmla="*/ 29971 h 248233"/>
              <a:gd name="connsiteX179" fmla="*/ 451379 w 914996"/>
              <a:gd name="connsiteY179" fmla="*/ 29971 h 248233"/>
              <a:gd name="connsiteX180" fmla="*/ 451379 w 914996"/>
              <a:gd name="connsiteY180" fmla="*/ 0 h 248233"/>
              <a:gd name="connsiteX181" fmla="*/ 463155 w 914996"/>
              <a:gd name="connsiteY181" fmla="*/ 0 h 248233"/>
              <a:gd name="connsiteX182" fmla="*/ 463155 w 914996"/>
              <a:gd name="connsiteY182" fmla="*/ 80657 h 248233"/>
              <a:gd name="connsiteX183" fmla="*/ 451654 w 914996"/>
              <a:gd name="connsiteY183" fmla="*/ 80657 h 248233"/>
              <a:gd name="connsiteX184" fmla="*/ 451654 w 914996"/>
              <a:gd name="connsiteY184" fmla="*/ 71245 h 248233"/>
              <a:gd name="connsiteX185" fmla="*/ 450670 w 914996"/>
              <a:gd name="connsiteY185" fmla="*/ 71245 h 248233"/>
              <a:gd name="connsiteX186" fmla="*/ 447598 w 914996"/>
              <a:gd name="connsiteY186" fmla="*/ 75656 h 248233"/>
              <a:gd name="connsiteX187" fmla="*/ 442163 w 914996"/>
              <a:gd name="connsiteY187" fmla="*/ 79988 h 248233"/>
              <a:gd name="connsiteX188" fmla="*/ 433183 w 914996"/>
              <a:gd name="connsiteY188" fmla="*/ 81839 h 248233"/>
              <a:gd name="connsiteX189" fmla="*/ 435784 w 914996"/>
              <a:gd name="connsiteY189" fmla="*/ 71796 h 248233"/>
              <a:gd name="connsiteX190" fmla="*/ 444367 w 914996"/>
              <a:gd name="connsiteY190" fmla="*/ 69118 h 248233"/>
              <a:gd name="connsiteX191" fmla="*/ 449724 w 914996"/>
              <a:gd name="connsiteY191" fmla="*/ 61596 h 248233"/>
              <a:gd name="connsiteX192" fmla="*/ 451576 w 914996"/>
              <a:gd name="connsiteY192" fmla="*/ 50411 h 248233"/>
              <a:gd name="connsiteX193" fmla="*/ 449763 w 914996"/>
              <a:gd name="connsiteY193" fmla="*/ 39383 h 248233"/>
              <a:gd name="connsiteX194" fmla="*/ 444448 w 914996"/>
              <a:gd name="connsiteY194" fmla="*/ 32019 h 248233"/>
              <a:gd name="connsiteX195" fmla="*/ 435784 w 914996"/>
              <a:gd name="connsiteY195" fmla="*/ 29380 h 248233"/>
              <a:gd name="connsiteX196" fmla="*/ 426922 w 914996"/>
              <a:gd name="connsiteY196" fmla="*/ 32137 h 248233"/>
              <a:gd name="connsiteX197" fmla="*/ 421566 w 914996"/>
              <a:gd name="connsiteY197" fmla="*/ 39659 h 248233"/>
              <a:gd name="connsiteX198" fmla="*/ 419794 w 914996"/>
              <a:gd name="connsiteY198" fmla="*/ 50411 h 248233"/>
              <a:gd name="connsiteX199" fmla="*/ 421604 w 914996"/>
              <a:gd name="connsiteY199" fmla="*/ 61320 h 248233"/>
              <a:gd name="connsiteX200" fmla="*/ 426961 w 914996"/>
              <a:gd name="connsiteY200" fmla="*/ 69000 h 248233"/>
              <a:gd name="connsiteX201" fmla="*/ 435784 w 914996"/>
              <a:gd name="connsiteY201" fmla="*/ 71796 h 248233"/>
              <a:gd name="connsiteX202" fmla="*/ 495126 w 914996"/>
              <a:gd name="connsiteY202" fmla="*/ 81997 h 248233"/>
              <a:gd name="connsiteX203" fmla="*/ 484728 w 914996"/>
              <a:gd name="connsiteY203" fmla="*/ 79870 h 248233"/>
              <a:gd name="connsiteX204" fmla="*/ 477364 w 914996"/>
              <a:gd name="connsiteY204" fmla="*/ 73608 h 248233"/>
              <a:gd name="connsiteX205" fmla="*/ 474686 w 914996"/>
              <a:gd name="connsiteY205" fmla="*/ 63565 h 248233"/>
              <a:gd name="connsiteX206" fmla="*/ 476654 w 914996"/>
              <a:gd name="connsiteY206" fmla="*/ 55137 h 248233"/>
              <a:gd name="connsiteX207" fmla="*/ 481972 w 914996"/>
              <a:gd name="connsiteY207" fmla="*/ 49899 h 248233"/>
              <a:gd name="connsiteX208" fmla="*/ 489456 w 914996"/>
              <a:gd name="connsiteY208" fmla="*/ 46985 h 248233"/>
              <a:gd name="connsiteX209" fmla="*/ 497882 w 914996"/>
              <a:gd name="connsiteY209" fmla="*/ 45488 h 248233"/>
              <a:gd name="connsiteX210" fmla="*/ 506704 w 914996"/>
              <a:gd name="connsiteY210" fmla="*/ 44464 h 248233"/>
              <a:gd name="connsiteX211" fmla="*/ 511628 w 914996"/>
              <a:gd name="connsiteY211" fmla="*/ 43086 h 248233"/>
              <a:gd name="connsiteX212" fmla="*/ 513164 w 914996"/>
              <a:gd name="connsiteY212" fmla="*/ 40014 h 248233"/>
              <a:gd name="connsiteX213" fmla="*/ 513164 w 914996"/>
              <a:gd name="connsiteY213" fmla="*/ 39738 h 248233"/>
              <a:gd name="connsiteX214" fmla="*/ 510250 w 914996"/>
              <a:gd name="connsiteY214" fmla="*/ 31743 h 248233"/>
              <a:gd name="connsiteX215" fmla="*/ 501663 w 914996"/>
              <a:gd name="connsiteY215" fmla="*/ 28907 h 248233"/>
              <a:gd name="connsiteX216" fmla="*/ 492289 w 914996"/>
              <a:gd name="connsiteY216" fmla="*/ 31546 h 248233"/>
              <a:gd name="connsiteX217" fmla="*/ 487603 w 914996"/>
              <a:gd name="connsiteY217" fmla="*/ 37336 h 248233"/>
              <a:gd name="connsiteX218" fmla="*/ 476538 w 914996"/>
              <a:gd name="connsiteY218" fmla="*/ 34815 h 248233"/>
              <a:gd name="connsiteX219" fmla="*/ 482286 w 914996"/>
              <a:gd name="connsiteY219" fmla="*/ 25914 h 248233"/>
              <a:gd name="connsiteX220" fmla="*/ 491069 w 914996"/>
              <a:gd name="connsiteY220" fmla="*/ 20952 h 248233"/>
              <a:gd name="connsiteX221" fmla="*/ 501505 w 914996"/>
              <a:gd name="connsiteY221" fmla="*/ 19377 h 248233"/>
              <a:gd name="connsiteX222" fmla="*/ 509185 w 914996"/>
              <a:gd name="connsiteY222" fmla="*/ 20243 h 248233"/>
              <a:gd name="connsiteX223" fmla="*/ 516827 w 914996"/>
              <a:gd name="connsiteY223" fmla="*/ 23315 h 248233"/>
              <a:gd name="connsiteX224" fmla="*/ 522693 w 914996"/>
              <a:gd name="connsiteY224" fmla="*/ 29734 h 248233"/>
              <a:gd name="connsiteX225" fmla="*/ 524978 w 914996"/>
              <a:gd name="connsiteY225" fmla="*/ 40486 h 248233"/>
              <a:gd name="connsiteX226" fmla="*/ 524978 w 914996"/>
              <a:gd name="connsiteY226" fmla="*/ 80657 h 248233"/>
              <a:gd name="connsiteX227" fmla="*/ 513477 w 914996"/>
              <a:gd name="connsiteY227" fmla="*/ 80657 h 248233"/>
              <a:gd name="connsiteX228" fmla="*/ 513477 w 914996"/>
              <a:gd name="connsiteY228" fmla="*/ 72387 h 248233"/>
              <a:gd name="connsiteX229" fmla="*/ 513006 w 914996"/>
              <a:gd name="connsiteY229" fmla="*/ 72387 h 248233"/>
              <a:gd name="connsiteX230" fmla="*/ 509579 w 914996"/>
              <a:gd name="connsiteY230" fmla="*/ 76877 h 248233"/>
              <a:gd name="connsiteX231" fmla="*/ 503712 w 914996"/>
              <a:gd name="connsiteY231" fmla="*/ 80539 h 248233"/>
              <a:gd name="connsiteX232" fmla="*/ 495126 w 914996"/>
              <a:gd name="connsiteY232" fmla="*/ 81997 h 248233"/>
              <a:gd name="connsiteX233" fmla="*/ 497685 w 914996"/>
              <a:gd name="connsiteY233" fmla="*/ 72545 h 248233"/>
              <a:gd name="connsiteX234" fmla="*/ 506036 w 914996"/>
              <a:gd name="connsiteY234" fmla="*/ 70615 h 248233"/>
              <a:gd name="connsiteX235" fmla="*/ 511351 w 914996"/>
              <a:gd name="connsiteY235" fmla="*/ 65574 h 248233"/>
              <a:gd name="connsiteX236" fmla="*/ 513203 w 914996"/>
              <a:gd name="connsiteY236" fmla="*/ 58839 h 248233"/>
              <a:gd name="connsiteX237" fmla="*/ 513203 w 914996"/>
              <a:gd name="connsiteY237" fmla="*/ 51041 h 248233"/>
              <a:gd name="connsiteX238" fmla="*/ 510760 w 914996"/>
              <a:gd name="connsiteY238" fmla="*/ 52223 h 248233"/>
              <a:gd name="connsiteX239" fmla="*/ 506704 w 914996"/>
              <a:gd name="connsiteY239" fmla="*/ 53128 h 248233"/>
              <a:gd name="connsiteX240" fmla="*/ 502254 w 914996"/>
              <a:gd name="connsiteY240" fmla="*/ 53798 h 248233"/>
              <a:gd name="connsiteX241" fmla="*/ 498630 w 914996"/>
              <a:gd name="connsiteY241" fmla="*/ 54271 h 248233"/>
              <a:gd name="connsiteX242" fmla="*/ 492370 w 914996"/>
              <a:gd name="connsiteY242" fmla="*/ 55728 h 248233"/>
              <a:gd name="connsiteX243" fmla="*/ 487878 w 914996"/>
              <a:gd name="connsiteY243" fmla="*/ 58682 h 248233"/>
              <a:gd name="connsiteX244" fmla="*/ 486225 w 914996"/>
              <a:gd name="connsiteY244" fmla="*/ 63722 h 248233"/>
              <a:gd name="connsiteX245" fmla="*/ 489456 w 914996"/>
              <a:gd name="connsiteY245" fmla="*/ 70339 h 248233"/>
              <a:gd name="connsiteX246" fmla="*/ 497685 w 914996"/>
              <a:gd name="connsiteY246" fmla="*/ 72545 h 248233"/>
              <a:gd name="connsiteX247" fmla="*/ 566462 w 914996"/>
              <a:gd name="connsiteY247" fmla="*/ 20164 h 248233"/>
              <a:gd name="connsiteX248" fmla="*/ 566462 w 914996"/>
              <a:gd name="connsiteY248" fmla="*/ 29616 h 248233"/>
              <a:gd name="connsiteX249" fmla="*/ 533418 w 914996"/>
              <a:gd name="connsiteY249" fmla="*/ 29616 h 248233"/>
              <a:gd name="connsiteX250" fmla="*/ 533418 w 914996"/>
              <a:gd name="connsiteY250" fmla="*/ 20164 h 248233"/>
              <a:gd name="connsiteX251" fmla="*/ 566462 w 914996"/>
              <a:gd name="connsiteY251" fmla="*/ 20164 h 248233"/>
              <a:gd name="connsiteX252" fmla="*/ 542279 w 914996"/>
              <a:gd name="connsiteY252" fmla="*/ 5671 h 248233"/>
              <a:gd name="connsiteX253" fmla="*/ 554054 w 914996"/>
              <a:gd name="connsiteY253" fmla="*/ 5671 h 248233"/>
              <a:gd name="connsiteX254" fmla="*/ 554054 w 914996"/>
              <a:gd name="connsiteY254" fmla="*/ 62896 h 248233"/>
              <a:gd name="connsiteX255" fmla="*/ 555080 w 914996"/>
              <a:gd name="connsiteY255" fmla="*/ 68055 h 248233"/>
              <a:gd name="connsiteX256" fmla="*/ 557717 w 914996"/>
              <a:gd name="connsiteY256" fmla="*/ 70378 h 248233"/>
              <a:gd name="connsiteX257" fmla="*/ 561302 w 914996"/>
              <a:gd name="connsiteY257" fmla="*/ 70969 h 248233"/>
              <a:gd name="connsiteX258" fmla="*/ 563783 w 914996"/>
              <a:gd name="connsiteY258" fmla="*/ 70772 h 248233"/>
              <a:gd name="connsiteX259" fmla="*/ 565436 w 914996"/>
              <a:gd name="connsiteY259" fmla="*/ 70457 h 248233"/>
              <a:gd name="connsiteX260" fmla="*/ 567562 w 914996"/>
              <a:gd name="connsiteY260" fmla="*/ 80185 h 248233"/>
              <a:gd name="connsiteX261" fmla="*/ 564649 w 914996"/>
              <a:gd name="connsiteY261" fmla="*/ 80972 h 248233"/>
              <a:gd name="connsiteX262" fmla="*/ 559924 w 914996"/>
              <a:gd name="connsiteY262" fmla="*/ 81445 h 248233"/>
              <a:gd name="connsiteX263" fmla="*/ 551260 w 914996"/>
              <a:gd name="connsiteY263" fmla="*/ 79791 h 248233"/>
              <a:gd name="connsiteX264" fmla="*/ 544761 w 914996"/>
              <a:gd name="connsiteY264" fmla="*/ 74435 h 248233"/>
              <a:gd name="connsiteX265" fmla="*/ 542279 w 914996"/>
              <a:gd name="connsiteY265" fmla="*/ 65337 h 248233"/>
              <a:gd name="connsiteX266" fmla="*/ 542279 w 914996"/>
              <a:gd name="connsiteY266" fmla="*/ 5671 h 248233"/>
              <a:gd name="connsiteX267" fmla="*/ 594651 w 914996"/>
              <a:gd name="connsiteY267" fmla="*/ 81997 h 248233"/>
              <a:gd name="connsiteX268" fmla="*/ 584254 w 914996"/>
              <a:gd name="connsiteY268" fmla="*/ 79870 h 248233"/>
              <a:gd name="connsiteX269" fmla="*/ 576890 w 914996"/>
              <a:gd name="connsiteY269" fmla="*/ 73608 h 248233"/>
              <a:gd name="connsiteX270" fmla="*/ 574211 w 914996"/>
              <a:gd name="connsiteY270" fmla="*/ 63565 h 248233"/>
              <a:gd name="connsiteX271" fmla="*/ 576180 w 914996"/>
              <a:gd name="connsiteY271" fmla="*/ 55137 h 248233"/>
              <a:gd name="connsiteX272" fmla="*/ 581498 w 914996"/>
              <a:gd name="connsiteY272" fmla="*/ 49899 h 248233"/>
              <a:gd name="connsiteX273" fmla="*/ 588981 w 914996"/>
              <a:gd name="connsiteY273" fmla="*/ 46985 h 248233"/>
              <a:gd name="connsiteX274" fmla="*/ 597410 w 914996"/>
              <a:gd name="connsiteY274" fmla="*/ 45488 h 248233"/>
              <a:gd name="connsiteX275" fmla="*/ 606229 w 914996"/>
              <a:gd name="connsiteY275" fmla="*/ 44464 h 248233"/>
              <a:gd name="connsiteX276" fmla="*/ 611153 w 914996"/>
              <a:gd name="connsiteY276" fmla="*/ 43086 h 248233"/>
              <a:gd name="connsiteX277" fmla="*/ 612689 w 914996"/>
              <a:gd name="connsiteY277" fmla="*/ 40014 h 248233"/>
              <a:gd name="connsiteX278" fmla="*/ 612689 w 914996"/>
              <a:gd name="connsiteY278" fmla="*/ 39738 h 248233"/>
              <a:gd name="connsiteX279" fmla="*/ 609775 w 914996"/>
              <a:gd name="connsiteY279" fmla="*/ 31743 h 248233"/>
              <a:gd name="connsiteX280" fmla="*/ 601189 w 914996"/>
              <a:gd name="connsiteY280" fmla="*/ 28907 h 248233"/>
              <a:gd name="connsiteX281" fmla="*/ 591817 w 914996"/>
              <a:gd name="connsiteY281" fmla="*/ 31546 h 248233"/>
              <a:gd name="connsiteX282" fmla="*/ 587129 w 914996"/>
              <a:gd name="connsiteY282" fmla="*/ 37336 h 248233"/>
              <a:gd name="connsiteX283" fmla="*/ 576063 w 914996"/>
              <a:gd name="connsiteY283" fmla="*/ 34815 h 248233"/>
              <a:gd name="connsiteX284" fmla="*/ 581814 w 914996"/>
              <a:gd name="connsiteY284" fmla="*/ 25914 h 248233"/>
              <a:gd name="connsiteX285" fmla="*/ 590594 w 914996"/>
              <a:gd name="connsiteY285" fmla="*/ 20952 h 248233"/>
              <a:gd name="connsiteX286" fmla="*/ 601031 w 914996"/>
              <a:gd name="connsiteY286" fmla="*/ 19377 h 248233"/>
              <a:gd name="connsiteX287" fmla="*/ 608711 w 914996"/>
              <a:gd name="connsiteY287" fmla="*/ 20243 h 248233"/>
              <a:gd name="connsiteX288" fmla="*/ 616352 w 914996"/>
              <a:gd name="connsiteY288" fmla="*/ 23315 h 248233"/>
              <a:gd name="connsiteX289" fmla="*/ 622222 w 914996"/>
              <a:gd name="connsiteY289" fmla="*/ 29734 h 248233"/>
              <a:gd name="connsiteX290" fmla="*/ 624503 w 914996"/>
              <a:gd name="connsiteY290" fmla="*/ 40486 h 248233"/>
              <a:gd name="connsiteX291" fmla="*/ 624503 w 914996"/>
              <a:gd name="connsiteY291" fmla="*/ 80657 h 248233"/>
              <a:gd name="connsiteX292" fmla="*/ 613005 w 914996"/>
              <a:gd name="connsiteY292" fmla="*/ 80657 h 248233"/>
              <a:gd name="connsiteX293" fmla="*/ 613005 w 914996"/>
              <a:gd name="connsiteY293" fmla="*/ 72387 h 248233"/>
              <a:gd name="connsiteX294" fmla="*/ 612531 w 914996"/>
              <a:gd name="connsiteY294" fmla="*/ 72387 h 248233"/>
              <a:gd name="connsiteX295" fmla="*/ 609104 w 914996"/>
              <a:gd name="connsiteY295" fmla="*/ 76877 h 248233"/>
              <a:gd name="connsiteX296" fmla="*/ 603238 w 914996"/>
              <a:gd name="connsiteY296" fmla="*/ 80539 h 248233"/>
              <a:gd name="connsiteX297" fmla="*/ 594651 w 914996"/>
              <a:gd name="connsiteY297" fmla="*/ 81997 h 248233"/>
              <a:gd name="connsiteX298" fmla="*/ 597213 w 914996"/>
              <a:gd name="connsiteY298" fmla="*/ 72545 h 248233"/>
              <a:gd name="connsiteX299" fmla="*/ 605561 w 914996"/>
              <a:gd name="connsiteY299" fmla="*/ 70615 h 248233"/>
              <a:gd name="connsiteX300" fmla="*/ 610879 w 914996"/>
              <a:gd name="connsiteY300" fmla="*/ 65574 h 248233"/>
              <a:gd name="connsiteX301" fmla="*/ 612728 w 914996"/>
              <a:gd name="connsiteY301" fmla="*/ 58839 h 248233"/>
              <a:gd name="connsiteX302" fmla="*/ 612728 w 914996"/>
              <a:gd name="connsiteY302" fmla="*/ 51041 h 248233"/>
              <a:gd name="connsiteX303" fmla="*/ 610288 w 914996"/>
              <a:gd name="connsiteY303" fmla="*/ 52223 h 248233"/>
              <a:gd name="connsiteX304" fmla="*/ 606229 w 914996"/>
              <a:gd name="connsiteY304" fmla="*/ 53128 h 248233"/>
              <a:gd name="connsiteX305" fmla="*/ 601779 w 914996"/>
              <a:gd name="connsiteY305" fmla="*/ 53798 h 248233"/>
              <a:gd name="connsiteX306" fmla="*/ 598158 w 914996"/>
              <a:gd name="connsiteY306" fmla="*/ 54271 h 248233"/>
              <a:gd name="connsiteX307" fmla="*/ 591895 w 914996"/>
              <a:gd name="connsiteY307" fmla="*/ 55728 h 248233"/>
              <a:gd name="connsiteX308" fmla="*/ 587406 w 914996"/>
              <a:gd name="connsiteY308" fmla="*/ 58682 h 248233"/>
              <a:gd name="connsiteX309" fmla="*/ 585751 w 914996"/>
              <a:gd name="connsiteY309" fmla="*/ 63722 h 248233"/>
              <a:gd name="connsiteX310" fmla="*/ 588981 w 914996"/>
              <a:gd name="connsiteY310" fmla="*/ 70339 h 248233"/>
              <a:gd name="connsiteX311" fmla="*/ 597213 w 914996"/>
              <a:gd name="connsiteY311" fmla="*/ 72545 h 248233"/>
              <a:gd name="connsiteX312" fmla="*/ 683080 w 914996"/>
              <a:gd name="connsiteY312" fmla="*/ 34933 h 248233"/>
              <a:gd name="connsiteX313" fmla="*/ 672406 w 914996"/>
              <a:gd name="connsiteY313" fmla="*/ 36823 h 248233"/>
              <a:gd name="connsiteX314" fmla="*/ 670279 w 914996"/>
              <a:gd name="connsiteY314" fmla="*/ 32925 h 248233"/>
              <a:gd name="connsiteX315" fmla="*/ 666420 w 914996"/>
              <a:gd name="connsiteY315" fmla="*/ 29892 h 248233"/>
              <a:gd name="connsiteX316" fmla="*/ 660317 w 914996"/>
              <a:gd name="connsiteY316" fmla="*/ 28711 h 248233"/>
              <a:gd name="connsiteX317" fmla="*/ 651966 w 914996"/>
              <a:gd name="connsiteY317" fmla="*/ 30956 h 248233"/>
              <a:gd name="connsiteX318" fmla="*/ 648620 w 914996"/>
              <a:gd name="connsiteY318" fmla="*/ 36666 h 248233"/>
              <a:gd name="connsiteX319" fmla="*/ 650862 w 914996"/>
              <a:gd name="connsiteY319" fmla="*/ 41550 h 248233"/>
              <a:gd name="connsiteX320" fmla="*/ 658110 w 914996"/>
              <a:gd name="connsiteY320" fmla="*/ 44582 h 248233"/>
              <a:gd name="connsiteX321" fmla="*/ 667720 w 914996"/>
              <a:gd name="connsiteY321" fmla="*/ 46788 h 248233"/>
              <a:gd name="connsiteX322" fmla="*/ 680166 w 914996"/>
              <a:gd name="connsiteY322" fmla="*/ 52735 h 248233"/>
              <a:gd name="connsiteX323" fmla="*/ 684261 w 914996"/>
              <a:gd name="connsiteY323" fmla="*/ 63171 h 248233"/>
              <a:gd name="connsiteX324" fmla="*/ 681112 w 914996"/>
              <a:gd name="connsiteY324" fmla="*/ 72860 h 248233"/>
              <a:gd name="connsiteX325" fmla="*/ 672406 w 914996"/>
              <a:gd name="connsiteY325" fmla="*/ 79476 h 248233"/>
              <a:gd name="connsiteX326" fmla="*/ 659527 w 914996"/>
              <a:gd name="connsiteY326" fmla="*/ 81878 h 248233"/>
              <a:gd name="connsiteX327" fmla="*/ 642947 w 914996"/>
              <a:gd name="connsiteY327" fmla="*/ 77546 h 248233"/>
              <a:gd name="connsiteX328" fmla="*/ 635070 w 914996"/>
              <a:gd name="connsiteY328" fmla="*/ 65140 h 248233"/>
              <a:gd name="connsiteX329" fmla="*/ 646454 w 914996"/>
              <a:gd name="connsiteY329" fmla="*/ 63407 h 248233"/>
              <a:gd name="connsiteX330" fmla="*/ 650824 w 914996"/>
              <a:gd name="connsiteY330" fmla="*/ 70142 h 248233"/>
              <a:gd name="connsiteX331" fmla="*/ 659449 w 914996"/>
              <a:gd name="connsiteY331" fmla="*/ 72387 h 248233"/>
              <a:gd name="connsiteX332" fmla="*/ 668704 w 914996"/>
              <a:gd name="connsiteY332" fmla="*/ 69985 h 248233"/>
              <a:gd name="connsiteX333" fmla="*/ 672170 w 914996"/>
              <a:gd name="connsiteY333" fmla="*/ 64038 h 248233"/>
              <a:gd name="connsiteX334" fmla="*/ 670043 w 914996"/>
              <a:gd name="connsiteY334" fmla="*/ 59272 h 248233"/>
              <a:gd name="connsiteX335" fmla="*/ 663625 w 914996"/>
              <a:gd name="connsiteY335" fmla="*/ 56358 h 248233"/>
              <a:gd name="connsiteX336" fmla="*/ 653386 w 914996"/>
              <a:gd name="connsiteY336" fmla="*/ 54113 h 248233"/>
              <a:gd name="connsiteX337" fmla="*/ 640859 w 914996"/>
              <a:gd name="connsiteY337" fmla="*/ 47969 h 248233"/>
              <a:gd name="connsiteX338" fmla="*/ 636844 w 914996"/>
              <a:gd name="connsiteY338" fmla="*/ 37296 h 248233"/>
              <a:gd name="connsiteX339" fmla="*/ 639836 w 914996"/>
              <a:gd name="connsiteY339" fmla="*/ 27923 h 248233"/>
              <a:gd name="connsiteX340" fmla="*/ 648107 w 914996"/>
              <a:gd name="connsiteY340" fmla="*/ 21661 h 248233"/>
              <a:gd name="connsiteX341" fmla="*/ 660198 w 914996"/>
              <a:gd name="connsiteY341" fmla="*/ 19377 h 248233"/>
              <a:gd name="connsiteX342" fmla="*/ 675636 w 914996"/>
              <a:gd name="connsiteY342" fmla="*/ 23630 h 248233"/>
              <a:gd name="connsiteX343" fmla="*/ 683080 w 914996"/>
              <a:gd name="connsiteY343" fmla="*/ 34933 h 248233"/>
              <a:gd name="connsiteX344" fmla="*/ 720840 w 914996"/>
              <a:gd name="connsiteY344" fmla="*/ 81878 h 248233"/>
              <a:gd name="connsiteX345" fmla="*/ 705441 w 914996"/>
              <a:gd name="connsiteY345" fmla="*/ 78058 h 248233"/>
              <a:gd name="connsiteX346" fmla="*/ 695518 w 914996"/>
              <a:gd name="connsiteY346" fmla="*/ 67228 h 248233"/>
              <a:gd name="connsiteX347" fmla="*/ 692052 w 914996"/>
              <a:gd name="connsiteY347" fmla="*/ 50805 h 248233"/>
              <a:gd name="connsiteX348" fmla="*/ 695518 w 914996"/>
              <a:gd name="connsiteY348" fmla="*/ 34421 h 248233"/>
              <a:gd name="connsiteX349" fmla="*/ 705283 w 914996"/>
              <a:gd name="connsiteY349" fmla="*/ 23354 h 248233"/>
              <a:gd name="connsiteX350" fmla="*/ 720014 w 914996"/>
              <a:gd name="connsiteY350" fmla="*/ 19377 h 248233"/>
              <a:gd name="connsiteX351" fmla="*/ 729937 w 914996"/>
              <a:gd name="connsiteY351" fmla="*/ 21070 h 248233"/>
              <a:gd name="connsiteX352" fmla="*/ 738563 w 914996"/>
              <a:gd name="connsiteY352" fmla="*/ 26387 h 248233"/>
              <a:gd name="connsiteX353" fmla="*/ 744588 w 914996"/>
              <a:gd name="connsiteY353" fmla="*/ 35800 h 248233"/>
              <a:gd name="connsiteX354" fmla="*/ 746795 w 914996"/>
              <a:gd name="connsiteY354" fmla="*/ 49781 h 248233"/>
              <a:gd name="connsiteX355" fmla="*/ 746795 w 914996"/>
              <a:gd name="connsiteY355" fmla="*/ 53955 h 248233"/>
              <a:gd name="connsiteX356" fmla="*/ 698707 w 914996"/>
              <a:gd name="connsiteY356" fmla="*/ 53955 h 248233"/>
              <a:gd name="connsiteX357" fmla="*/ 698707 w 914996"/>
              <a:gd name="connsiteY357" fmla="*/ 45134 h 248233"/>
              <a:gd name="connsiteX358" fmla="*/ 735255 w 914996"/>
              <a:gd name="connsiteY358" fmla="*/ 45134 h 248233"/>
              <a:gd name="connsiteX359" fmla="*/ 733364 w 914996"/>
              <a:gd name="connsiteY359" fmla="*/ 36902 h 248233"/>
              <a:gd name="connsiteX360" fmla="*/ 728046 w 914996"/>
              <a:gd name="connsiteY360" fmla="*/ 31192 h 248233"/>
              <a:gd name="connsiteX361" fmla="*/ 720092 w 914996"/>
              <a:gd name="connsiteY361" fmla="*/ 29104 h 248233"/>
              <a:gd name="connsiteX362" fmla="*/ 711427 w 914996"/>
              <a:gd name="connsiteY362" fmla="*/ 31546 h 248233"/>
              <a:gd name="connsiteX363" fmla="*/ 705757 w 914996"/>
              <a:gd name="connsiteY363" fmla="*/ 37848 h 248233"/>
              <a:gd name="connsiteX364" fmla="*/ 703786 w 914996"/>
              <a:gd name="connsiteY364" fmla="*/ 46236 h 248233"/>
              <a:gd name="connsiteX365" fmla="*/ 703786 w 914996"/>
              <a:gd name="connsiteY365" fmla="*/ 53128 h 248233"/>
              <a:gd name="connsiteX366" fmla="*/ 705915 w 914996"/>
              <a:gd name="connsiteY366" fmla="*/ 63447 h 248233"/>
              <a:gd name="connsiteX367" fmla="*/ 711940 w 914996"/>
              <a:gd name="connsiteY367" fmla="*/ 69945 h 248233"/>
              <a:gd name="connsiteX368" fmla="*/ 720959 w 914996"/>
              <a:gd name="connsiteY368" fmla="*/ 72151 h 248233"/>
              <a:gd name="connsiteX369" fmla="*/ 727062 w 914996"/>
              <a:gd name="connsiteY369" fmla="*/ 71205 h 248233"/>
              <a:gd name="connsiteX370" fmla="*/ 731828 w 914996"/>
              <a:gd name="connsiteY370" fmla="*/ 68291 h 248233"/>
              <a:gd name="connsiteX371" fmla="*/ 734900 w 914996"/>
              <a:gd name="connsiteY371" fmla="*/ 63526 h 248233"/>
              <a:gd name="connsiteX372" fmla="*/ 746046 w 914996"/>
              <a:gd name="connsiteY372" fmla="*/ 65534 h 248233"/>
              <a:gd name="connsiteX373" fmla="*/ 741241 w 914996"/>
              <a:gd name="connsiteY373" fmla="*/ 74159 h 248233"/>
              <a:gd name="connsiteX374" fmla="*/ 732615 w 914996"/>
              <a:gd name="connsiteY374" fmla="*/ 79870 h 248233"/>
              <a:gd name="connsiteX375" fmla="*/ 720840 w 914996"/>
              <a:gd name="connsiteY375" fmla="*/ 81878 h 248233"/>
              <a:gd name="connsiteX376" fmla="*/ 785658 w 914996"/>
              <a:gd name="connsiteY376" fmla="*/ 20164 h 248233"/>
              <a:gd name="connsiteX377" fmla="*/ 785658 w 914996"/>
              <a:gd name="connsiteY377" fmla="*/ 29616 h 248233"/>
              <a:gd name="connsiteX378" fmla="*/ 752614 w 914996"/>
              <a:gd name="connsiteY378" fmla="*/ 29616 h 248233"/>
              <a:gd name="connsiteX379" fmla="*/ 752614 w 914996"/>
              <a:gd name="connsiteY379" fmla="*/ 20164 h 248233"/>
              <a:gd name="connsiteX380" fmla="*/ 785658 w 914996"/>
              <a:gd name="connsiteY380" fmla="*/ 20164 h 248233"/>
              <a:gd name="connsiteX381" fmla="*/ 761475 w 914996"/>
              <a:gd name="connsiteY381" fmla="*/ 5671 h 248233"/>
              <a:gd name="connsiteX382" fmla="*/ 773251 w 914996"/>
              <a:gd name="connsiteY382" fmla="*/ 5671 h 248233"/>
              <a:gd name="connsiteX383" fmla="*/ 773251 w 914996"/>
              <a:gd name="connsiteY383" fmla="*/ 62896 h 248233"/>
              <a:gd name="connsiteX384" fmla="*/ 774277 w 914996"/>
              <a:gd name="connsiteY384" fmla="*/ 68055 h 248233"/>
              <a:gd name="connsiteX385" fmla="*/ 776913 w 914996"/>
              <a:gd name="connsiteY385" fmla="*/ 70378 h 248233"/>
              <a:gd name="connsiteX386" fmla="*/ 780498 w 914996"/>
              <a:gd name="connsiteY386" fmla="*/ 70969 h 248233"/>
              <a:gd name="connsiteX387" fmla="*/ 782980 w 914996"/>
              <a:gd name="connsiteY387" fmla="*/ 70772 h 248233"/>
              <a:gd name="connsiteX388" fmla="*/ 784635 w 914996"/>
              <a:gd name="connsiteY388" fmla="*/ 70457 h 248233"/>
              <a:gd name="connsiteX389" fmla="*/ 786762 w 914996"/>
              <a:gd name="connsiteY389" fmla="*/ 80185 h 248233"/>
              <a:gd name="connsiteX390" fmla="*/ 783845 w 914996"/>
              <a:gd name="connsiteY390" fmla="*/ 80972 h 248233"/>
              <a:gd name="connsiteX391" fmla="*/ 779120 w 914996"/>
              <a:gd name="connsiteY391" fmla="*/ 81445 h 248233"/>
              <a:gd name="connsiteX392" fmla="*/ 770456 w 914996"/>
              <a:gd name="connsiteY392" fmla="*/ 79791 h 248233"/>
              <a:gd name="connsiteX393" fmla="*/ 763957 w 914996"/>
              <a:gd name="connsiteY393" fmla="*/ 74435 h 248233"/>
              <a:gd name="connsiteX394" fmla="*/ 761475 w 914996"/>
              <a:gd name="connsiteY394" fmla="*/ 65337 h 248233"/>
              <a:gd name="connsiteX395" fmla="*/ 761475 w 914996"/>
              <a:gd name="connsiteY395" fmla="*/ 5671 h 248233"/>
              <a:gd name="connsiteX396" fmla="*/ 851394 w 914996"/>
              <a:gd name="connsiteY396" fmla="*/ 20164 h 248233"/>
              <a:gd name="connsiteX397" fmla="*/ 851394 w 914996"/>
              <a:gd name="connsiteY397" fmla="*/ 29616 h 248233"/>
              <a:gd name="connsiteX398" fmla="*/ 818350 w 914996"/>
              <a:gd name="connsiteY398" fmla="*/ 29616 h 248233"/>
              <a:gd name="connsiteX399" fmla="*/ 818350 w 914996"/>
              <a:gd name="connsiteY399" fmla="*/ 20164 h 248233"/>
              <a:gd name="connsiteX400" fmla="*/ 851394 w 914996"/>
              <a:gd name="connsiteY400" fmla="*/ 20164 h 248233"/>
              <a:gd name="connsiteX401" fmla="*/ 827211 w 914996"/>
              <a:gd name="connsiteY401" fmla="*/ 5671 h 248233"/>
              <a:gd name="connsiteX402" fmla="*/ 838986 w 914996"/>
              <a:gd name="connsiteY402" fmla="*/ 5671 h 248233"/>
              <a:gd name="connsiteX403" fmla="*/ 838986 w 914996"/>
              <a:gd name="connsiteY403" fmla="*/ 62896 h 248233"/>
              <a:gd name="connsiteX404" fmla="*/ 840009 w 914996"/>
              <a:gd name="connsiteY404" fmla="*/ 68055 h 248233"/>
              <a:gd name="connsiteX405" fmla="*/ 842649 w 914996"/>
              <a:gd name="connsiteY405" fmla="*/ 70378 h 248233"/>
              <a:gd name="connsiteX406" fmla="*/ 846234 w 914996"/>
              <a:gd name="connsiteY406" fmla="*/ 70969 h 248233"/>
              <a:gd name="connsiteX407" fmla="*/ 848715 w 914996"/>
              <a:gd name="connsiteY407" fmla="*/ 70772 h 248233"/>
              <a:gd name="connsiteX408" fmla="*/ 850368 w 914996"/>
              <a:gd name="connsiteY408" fmla="*/ 70457 h 248233"/>
              <a:gd name="connsiteX409" fmla="*/ 852494 w 914996"/>
              <a:gd name="connsiteY409" fmla="*/ 80185 h 248233"/>
              <a:gd name="connsiteX410" fmla="*/ 849580 w 914996"/>
              <a:gd name="connsiteY410" fmla="*/ 80972 h 248233"/>
              <a:gd name="connsiteX411" fmla="*/ 844856 w 914996"/>
              <a:gd name="connsiteY411" fmla="*/ 81445 h 248233"/>
              <a:gd name="connsiteX412" fmla="*/ 836191 w 914996"/>
              <a:gd name="connsiteY412" fmla="*/ 79791 h 248233"/>
              <a:gd name="connsiteX413" fmla="*/ 829693 w 914996"/>
              <a:gd name="connsiteY413" fmla="*/ 74435 h 248233"/>
              <a:gd name="connsiteX414" fmla="*/ 827211 w 914996"/>
              <a:gd name="connsiteY414" fmla="*/ 65337 h 248233"/>
              <a:gd name="connsiteX415" fmla="*/ 827211 w 914996"/>
              <a:gd name="connsiteY415" fmla="*/ 5671 h 248233"/>
              <a:gd name="connsiteX416" fmla="*/ 886800 w 914996"/>
              <a:gd name="connsiteY416" fmla="*/ 81878 h 248233"/>
              <a:gd name="connsiteX417" fmla="*/ 871964 w 914996"/>
              <a:gd name="connsiteY417" fmla="*/ 77979 h 248233"/>
              <a:gd name="connsiteX418" fmla="*/ 862118 w 914996"/>
              <a:gd name="connsiteY418" fmla="*/ 67070 h 248233"/>
              <a:gd name="connsiteX419" fmla="*/ 858611 w 914996"/>
              <a:gd name="connsiteY419" fmla="*/ 50686 h 248233"/>
              <a:gd name="connsiteX420" fmla="*/ 862118 w 914996"/>
              <a:gd name="connsiteY420" fmla="*/ 34224 h 248233"/>
              <a:gd name="connsiteX421" fmla="*/ 871964 w 914996"/>
              <a:gd name="connsiteY421" fmla="*/ 23276 h 248233"/>
              <a:gd name="connsiteX422" fmla="*/ 886800 w 914996"/>
              <a:gd name="connsiteY422" fmla="*/ 19377 h 248233"/>
              <a:gd name="connsiteX423" fmla="*/ 901661 w 914996"/>
              <a:gd name="connsiteY423" fmla="*/ 23276 h 248233"/>
              <a:gd name="connsiteX424" fmla="*/ 911504 w 914996"/>
              <a:gd name="connsiteY424" fmla="*/ 34224 h 248233"/>
              <a:gd name="connsiteX425" fmla="*/ 914997 w 914996"/>
              <a:gd name="connsiteY425" fmla="*/ 50686 h 248233"/>
              <a:gd name="connsiteX426" fmla="*/ 911504 w 914996"/>
              <a:gd name="connsiteY426" fmla="*/ 67070 h 248233"/>
              <a:gd name="connsiteX427" fmla="*/ 901661 w 914996"/>
              <a:gd name="connsiteY427" fmla="*/ 77979 h 248233"/>
              <a:gd name="connsiteX428" fmla="*/ 886800 w 914996"/>
              <a:gd name="connsiteY428" fmla="*/ 81878 h 248233"/>
              <a:gd name="connsiteX429" fmla="*/ 886855 w 914996"/>
              <a:gd name="connsiteY429" fmla="*/ 71993 h 248233"/>
              <a:gd name="connsiteX430" fmla="*/ 895977 w 914996"/>
              <a:gd name="connsiteY430" fmla="*/ 69079 h 248233"/>
              <a:gd name="connsiteX431" fmla="*/ 901356 w 914996"/>
              <a:gd name="connsiteY431" fmla="*/ 61320 h 248233"/>
              <a:gd name="connsiteX432" fmla="*/ 903103 w 914996"/>
              <a:gd name="connsiteY432" fmla="*/ 50647 h 248233"/>
              <a:gd name="connsiteX433" fmla="*/ 901356 w 914996"/>
              <a:gd name="connsiteY433" fmla="*/ 40014 h 248233"/>
              <a:gd name="connsiteX434" fmla="*/ 895977 w 914996"/>
              <a:gd name="connsiteY434" fmla="*/ 32176 h 248233"/>
              <a:gd name="connsiteX435" fmla="*/ 886855 w 914996"/>
              <a:gd name="connsiteY435" fmla="*/ 29223 h 248233"/>
              <a:gd name="connsiteX436" fmla="*/ 877634 w 914996"/>
              <a:gd name="connsiteY436" fmla="*/ 32176 h 248233"/>
              <a:gd name="connsiteX437" fmla="*/ 872238 w 914996"/>
              <a:gd name="connsiteY437" fmla="*/ 40014 h 248233"/>
              <a:gd name="connsiteX438" fmla="*/ 870505 w 914996"/>
              <a:gd name="connsiteY438" fmla="*/ 50647 h 248233"/>
              <a:gd name="connsiteX439" fmla="*/ 872238 w 914996"/>
              <a:gd name="connsiteY439" fmla="*/ 61320 h 248233"/>
              <a:gd name="connsiteX440" fmla="*/ 877634 w 914996"/>
              <a:gd name="connsiteY440" fmla="*/ 69079 h 248233"/>
              <a:gd name="connsiteX441" fmla="*/ 886855 w 914996"/>
              <a:gd name="connsiteY441" fmla="*/ 71993 h 248233"/>
              <a:gd name="connsiteX442" fmla="*/ 333486 w 914996"/>
              <a:gd name="connsiteY442" fmla="*/ 201291 h 248233"/>
              <a:gd name="connsiteX443" fmla="*/ 322814 w 914996"/>
              <a:gd name="connsiteY443" fmla="*/ 203179 h 248233"/>
              <a:gd name="connsiteX444" fmla="*/ 320687 w 914996"/>
              <a:gd name="connsiteY444" fmla="*/ 199280 h 248233"/>
              <a:gd name="connsiteX445" fmla="*/ 316828 w 914996"/>
              <a:gd name="connsiteY445" fmla="*/ 196247 h 248233"/>
              <a:gd name="connsiteX446" fmla="*/ 310723 w 914996"/>
              <a:gd name="connsiteY446" fmla="*/ 195066 h 248233"/>
              <a:gd name="connsiteX447" fmla="*/ 302374 w 914996"/>
              <a:gd name="connsiteY447" fmla="*/ 197312 h 248233"/>
              <a:gd name="connsiteX448" fmla="*/ 299028 w 914996"/>
              <a:gd name="connsiteY448" fmla="*/ 203023 h 248233"/>
              <a:gd name="connsiteX449" fmla="*/ 301271 w 914996"/>
              <a:gd name="connsiteY449" fmla="*/ 207906 h 248233"/>
              <a:gd name="connsiteX450" fmla="*/ 308518 w 914996"/>
              <a:gd name="connsiteY450" fmla="*/ 210939 h 248233"/>
              <a:gd name="connsiteX451" fmla="*/ 318128 w 914996"/>
              <a:gd name="connsiteY451" fmla="*/ 213143 h 248233"/>
              <a:gd name="connsiteX452" fmla="*/ 330572 w 914996"/>
              <a:gd name="connsiteY452" fmla="*/ 219091 h 248233"/>
              <a:gd name="connsiteX453" fmla="*/ 334670 w 914996"/>
              <a:gd name="connsiteY453" fmla="*/ 229527 h 248233"/>
              <a:gd name="connsiteX454" fmla="*/ 331517 w 914996"/>
              <a:gd name="connsiteY454" fmla="*/ 239217 h 248233"/>
              <a:gd name="connsiteX455" fmla="*/ 322814 w 914996"/>
              <a:gd name="connsiteY455" fmla="*/ 245832 h 248233"/>
              <a:gd name="connsiteX456" fmla="*/ 309935 w 914996"/>
              <a:gd name="connsiteY456" fmla="*/ 248234 h 248233"/>
              <a:gd name="connsiteX457" fmla="*/ 293355 w 914996"/>
              <a:gd name="connsiteY457" fmla="*/ 243903 h 248233"/>
              <a:gd name="connsiteX458" fmla="*/ 285478 w 914996"/>
              <a:gd name="connsiteY458" fmla="*/ 231495 h 248233"/>
              <a:gd name="connsiteX459" fmla="*/ 296860 w 914996"/>
              <a:gd name="connsiteY459" fmla="*/ 229762 h 248233"/>
              <a:gd name="connsiteX460" fmla="*/ 301232 w 914996"/>
              <a:gd name="connsiteY460" fmla="*/ 236497 h 248233"/>
              <a:gd name="connsiteX461" fmla="*/ 309858 w 914996"/>
              <a:gd name="connsiteY461" fmla="*/ 238743 h 248233"/>
              <a:gd name="connsiteX462" fmla="*/ 319113 w 914996"/>
              <a:gd name="connsiteY462" fmla="*/ 236342 h 248233"/>
              <a:gd name="connsiteX463" fmla="*/ 322578 w 914996"/>
              <a:gd name="connsiteY463" fmla="*/ 230395 h 248233"/>
              <a:gd name="connsiteX464" fmla="*/ 320452 w 914996"/>
              <a:gd name="connsiteY464" fmla="*/ 225628 h 248233"/>
              <a:gd name="connsiteX465" fmla="*/ 314030 w 914996"/>
              <a:gd name="connsiteY465" fmla="*/ 222714 h 248233"/>
              <a:gd name="connsiteX466" fmla="*/ 303791 w 914996"/>
              <a:gd name="connsiteY466" fmla="*/ 220469 h 248233"/>
              <a:gd name="connsiteX467" fmla="*/ 291267 w 914996"/>
              <a:gd name="connsiteY467" fmla="*/ 214325 h 248233"/>
              <a:gd name="connsiteX468" fmla="*/ 287250 w 914996"/>
              <a:gd name="connsiteY468" fmla="*/ 203653 h 248233"/>
              <a:gd name="connsiteX469" fmla="*/ 290244 w 914996"/>
              <a:gd name="connsiteY469" fmla="*/ 194279 h 248233"/>
              <a:gd name="connsiteX470" fmla="*/ 298515 w 914996"/>
              <a:gd name="connsiteY470" fmla="*/ 188018 h 248233"/>
              <a:gd name="connsiteX471" fmla="*/ 310606 w 914996"/>
              <a:gd name="connsiteY471" fmla="*/ 185734 h 248233"/>
              <a:gd name="connsiteX472" fmla="*/ 326044 w 914996"/>
              <a:gd name="connsiteY472" fmla="*/ 189987 h 248233"/>
              <a:gd name="connsiteX473" fmla="*/ 333486 w 914996"/>
              <a:gd name="connsiteY473" fmla="*/ 201291 h 248233"/>
              <a:gd name="connsiteX474" fmla="*/ 383495 w 914996"/>
              <a:gd name="connsiteY474" fmla="*/ 221927 h 248233"/>
              <a:gd name="connsiteX475" fmla="*/ 383495 w 914996"/>
              <a:gd name="connsiteY475" fmla="*/ 186521 h 248233"/>
              <a:gd name="connsiteX476" fmla="*/ 395312 w 914996"/>
              <a:gd name="connsiteY476" fmla="*/ 186521 h 248233"/>
              <a:gd name="connsiteX477" fmla="*/ 395312 w 914996"/>
              <a:gd name="connsiteY477" fmla="*/ 247014 h 248233"/>
              <a:gd name="connsiteX478" fmla="*/ 383733 w 914996"/>
              <a:gd name="connsiteY478" fmla="*/ 247014 h 248233"/>
              <a:gd name="connsiteX479" fmla="*/ 383733 w 914996"/>
              <a:gd name="connsiteY479" fmla="*/ 236539 h 248233"/>
              <a:gd name="connsiteX480" fmla="*/ 383101 w 914996"/>
              <a:gd name="connsiteY480" fmla="*/ 236539 h 248233"/>
              <a:gd name="connsiteX481" fmla="*/ 376408 w 914996"/>
              <a:gd name="connsiteY481" fmla="*/ 244612 h 248233"/>
              <a:gd name="connsiteX482" fmla="*/ 365024 w 914996"/>
              <a:gd name="connsiteY482" fmla="*/ 247801 h 248233"/>
              <a:gd name="connsiteX483" fmla="*/ 354707 w 914996"/>
              <a:gd name="connsiteY483" fmla="*/ 245242 h 248233"/>
              <a:gd name="connsiteX484" fmla="*/ 347695 w 914996"/>
              <a:gd name="connsiteY484" fmla="*/ 237562 h 248233"/>
              <a:gd name="connsiteX485" fmla="*/ 345175 w 914996"/>
              <a:gd name="connsiteY485" fmla="*/ 224999 h 248233"/>
              <a:gd name="connsiteX486" fmla="*/ 345175 w 914996"/>
              <a:gd name="connsiteY486" fmla="*/ 186521 h 248233"/>
              <a:gd name="connsiteX487" fmla="*/ 356953 w 914996"/>
              <a:gd name="connsiteY487" fmla="*/ 186521 h 248233"/>
              <a:gd name="connsiteX488" fmla="*/ 356953 w 914996"/>
              <a:gd name="connsiteY488" fmla="*/ 223580 h 248233"/>
              <a:gd name="connsiteX489" fmla="*/ 360377 w 914996"/>
              <a:gd name="connsiteY489" fmla="*/ 233425 h 248233"/>
              <a:gd name="connsiteX490" fmla="*/ 369280 w 914996"/>
              <a:gd name="connsiteY490" fmla="*/ 237088 h 248233"/>
              <a:gd name="connsiteX491" fmla="*/ 375856 w 914996"/>
              <a:gd name="connsiteY491" fmla="*/ 235435 h 248233"/>
              <a:gd name="connsiteX492" fmla="*/ 381330 w 914996"/>
              <a:gd name="connsiteY492" fmla="*/ 230433 h 248233"/>
              <a:gd name="connsiteX493" fmla="*/ 383495 w 914996"/>
              <a:gd name="connsiteY493" fmla="*/ 221927 h 248233"/>
              <a:gd name="connsiteX494" fmla="*/ 409638 w 914996"/>
              <a:gd name="connsiteY494" fmla="*/ 247014 h 248233"/>
              <a:gd name="connsiteX495" fmla="*/ 409638 w 914996"/>
              <a:gd name="connsiteY495" fmla="*/ 166356 h 248233"/>
              <a:gd name="connsiteX496" fmla="*/ 421413 w 914996"/>
              <a:gd name="connsiteY496" fmla="*/ 166356 h 248233"/>
              <a:gd name="connsiteX497" fmla="*/ 421413 w 914996"/>
              <a:gd name="connsiteY497" fmla="*/ 196328 h 248233"/>
              <a:gd name="connsiteX498" fmla="*/ 422123 w 914996"/>
              <a:gd name="connsiteY498" fmla="*/ 196328 h 248233"/>
              <a:gd name="connsiteX499" fmla="*/ 425079 w 914996"/>
              <a:gd name="connsiteY499" fmla="*/ 191955 h 248233"/>
              <a:gd name="connsiteX500" fmla="*/ 430432 w 914996"/>
              <a:gd name="connsiteY500" fmla="*/ 187624 h 248233"/>
              <a:gd name="connsiteX501" fmla="*/ 439491 w 914996"/>
              <a:gd name="connsiteY501" fmla="*/ 185734 h 248233"/>
              <a:gd name="connsiteX502" fmla="*/ 452566 w 914996"/>
              <a:gd name="connsiteY502" fmla="*/ 189435 h 248233"/>
              <a:gd name="connsiteX503" fmla="*/ 461585 w 914996"/>
              <a:gd name="connsiteY503" fmla="*/ 200107 h 248233"/>
              <a:gd name="connsiteX504" fmla="*/ 464893 w 914996"/>
              <a:gd name="connsiteY504" fmla="*/ 216886 h 248233"/>
              <a:gd name="connsiteX505" fmla="*/ 461624 w 914996"/>
              <a:gd name="connsiteY505" fmla="*/ 233702 h 248233"/>
              <a:gd name="connsiteX506" fmla="*/ 452647 w 914996"/>
              <a:gd name="connsiteY506" fmla="*/ 244454 h 248233"/>
              <a:gd name="connsiteX507" fmla="*/ 439610 w 914996"/>
              <a:gd name="connsiteY507" fmla="*/ 248195 h 248233"/>
              <a:gd name="connsiteX508" fmla="*/ 430590 w 914996"/>
              <a:gd name="connsiteY508" fmla="*/ 246345 h 248233"/>
              <a:gd name="connsiteX509" fmla="*/ 425156 w 914996"/>
              <a:gd name="connsiteY509" fmla="*/ 242012 h 248233"/>
              <a:gd name="connsiteX510" fmla="*/ 422123 w 914996"/>
              <a:gd name="connsiteY510" fmla="*/ 237601 h 248233"/>
              <a:gd name="connsiteX511" fmla="*/ 421139 w 914996"/>
              <a:gd name="connsiteY511" fmla="*/ 237601 h 248233"/>
              <a:gd name="connsiteX512" fmla="*/ 421139 w 914996"/>
              <a:gd name="connsiteY512" fmla="*/ 247014 h 248233"/>
              <a:gd name="connsiteX513" fmla="*/ 409638 w 914996"/>
              <a:gd name="connsiteY513" fmla="*/ 247014 h 248233"/>
              <a:gd name="connsiteX514" fmla="*/ 421177 w 914996"/>
              <a:gd name="connsiteY514" fmla="*/ 216767 h 248233"/>
              <a:gd name="connsiteX515" fmla="*/ 423030 w 914996"/>
              <a:gd name="connsiteY515" fmla="*/ 227952 h 248233"/>
              <a:gd name="connsiteX516" fmla="*/ 428386 w 914996"/>
              <a:gd name="connsiteY516" fmla="*/ 235474 h 248233"/>
              <a:gd name="connsiteX517" fmla="*/ 436970 w 914996"/>
              <a:gd name="connsiteY517" fmla="*/ 238152 h 248233"/>
              <a:gd name="connsiteX518" fmla="*/ 445793 w 914996"/>
              <a:gd name="connsiteY518" fmla="*/ 235355 h 248233"/>
              <a:gd name="connsiteX519" fmla="*/ 451149 w 914996"/>
              <a:gd name="connsiteY519" fmla="*/ 227677 h 248233"/>
              <a:gd name="connsiteX520" fmla="*/ 453001 w 914996"/>
              <a:gd name="connsiteY520" fmla="*/ 216767 h 248233"/>
              <a:gd name="connsiteX521" fmla="*/ 451188 w 914996"/>
              <a:gd name="connsiteY521" fmla="*/ 206015 h 248233"/>
              <a:gd name="connsiteX522" fmla="*/ 445831 w 914996"/>
              <a:gd name="connsiteY522" fmla="*/ 198493 h 248233"/>
              <a:gd name="connsiteX523" fmla="*/ 436970 w 914996"/>
              <a:gd name="connsiteY523" fmla="*/ 195737 h 248233"/>
              <a:gd name="connsiteX524" fmla="*/ 428306 w 914996"/>
              <a:gd name="connsiteY524" fmla="*/ 198374 h 248233"/>
              <a:gd name="connsiteX525" fmla="*/ 422991 w 914996"/>
              <a:gd name="connsiteY525" fmla="*/ 205741 h 248233"/>
              <a:gd name="connsiteX526" fmla="*/ 421177 w 914996"/>
              <a:gd name="connsiteY526" fmla="*/ 216767 h 248233"/>
              <a:gd name="connsiteX527" fmla="*/ 521008 w 914996"/>
              <a:gd name="connsiteY527" fmla="*/ 201291 h 248233"/>
              <a:gd name="connsiteX528" fmla="*/ 510333 w 914996"/>
              <a:gd name="connsiteY528" fmla="*/ 203179 h 248233"/>
              <a:gd name="connsiteX529" fmla="*/ 508207 w 914996"/>
              <a:gd name="connsiteY529" fmla="*/ 199280 h 248233"/>
              <a:gd name="connsiteX530" fmla="*/ 504347 w 914996"/>
              <a:gd name="connsiteY530" fmla="*/ 196247 h 248233"/>
              <a:gd name="connsiteX531" fmla="*/ 498245 w 914996"/>
              <a:gd name="connsiteY531" fmla="*/ 195066 h 248233"/>
              <a:gd name="connsiteX532" fmla="*/ 489894 w 914996"/>
              <a:gd name="connsiteY532" fmla="*/ 197312 h 248233"/>
              <a:gd name="connsiteX533" fmla="*/ 486547 w 914996"/>
              <a:gd name="connsiteY533" fmla="*/ 203023 h 248233"/>
              <a:gd name="connsiteX534" fmla="*/ 488793 w 914996"/>
              <a:gd name="connsiteY534" fmla="*/ 207906 h 248233"/>
              <a:gd name="connsiteX535" fmla="*/ 496038 w 914996"/>
              <a:gd name="connsiteY535" fmla="*/ 210939 h 248233"/>
              <a:gd name="connsiteX536" fmla="*/ 505647 w 914996"/>
              <a:gd name="connsiteY536" fmla="*/ 213143 h 248233"/>
              <a:gd name="connsiteX537" fmla="*/ 518094 w 914996"/>
              <a:gd name="connsiteY537" fmla="*/ 219091 h 248233"/>
              <a:gd name="connsiteX538" fmla="*/ 522189 w 914996"/>
              <a:gd name="connsiteY538" fmla="*/ 229527 h 248233"/>
              <a:gd name="connsiteX539" fmla="*/ 519039 w 914996"/>
              <a:gd name="connsiteY539" fmla="*/ 239217 h 248233"/>
              <a:gd name="connsiteX540" fmla="*/ 510333 w 914996"/>
              <a:gd name="connsiteY540" fmla="*/ 245832 h 248233"/>
              <a:gd name="connsiteX541" fmla="*/ 497457 w 914996"/>
              <a:gd name="connsiteY541" fmla="*/ 248234 h 248233"/>
              <a:gd name="connsiteX542" fmla="*/ 480874 w 914996"/>
              <a:gd name="connsiteY542" fmla="*/ 243903 h 248233"/>
              <a:gd name="connsiteX543" fmla="*/ 473000 w 914996"/>
              <a:gd name="connsiteY543" fmla="*/ 231495 h 248233"/>
              <a:gd name="connsiteX544" fmla="*/ 484382 w 914996"/>
              <a:gd name="connsiteY544" fmla="*/ 229762 h 248233"/>
              <a:gd name="connsiteX545" fmla="*/ 488751 w 914996"/>
              <a:gd name="connsiteY545" fmla="*/ 236497 h 248233"/>
              <a:gd name="connsiteX546" fmla="*/ 497377 w 914996"/>
              <a:gd name="connsiteY546" fmla="*/ 238743 h 248233"/>
              <a:gd name="connsiteX547" fmla="*/ 506632 w 914996"/>
              <a:gd name="connsiteY547" fmla="*/ 236342 h 248233"/>
              <a:gd name="connsiteX548" fmla="*/ 510098 w 914996"/>
              <a:gd name="connsiteY548" fmla="*/ 230395 h 248233"/>
              <a:gd name="connsiteX549" fmla="*/ 507971 w 914996"/>
              <a:gd name="connsiteY549" fmla="*/ 225628 h 248233"/>
              <a:gd name="connsiteX550" fmla="*/ 501552 w 914996"/>
              <a:gd name="connsiteY550" fmla="*/ 222714 h 248233"/>
              <a:gd name="connsiteX551" fmla="*/ 491313 w 914996"/>
              <a:gd name="connsiteY551" fmla="*/ 220469 h 248233"/>
              <a:gd name="connsiteX552" fmla="*/ 478789 w 914996"/>
              <a:gd name="connsiteY552" fmla="*/ 214325 h 248233"/>
              <a:gd name="connsiteX553" fmla="*/ 474772 w 914996"/>
              <a:gd name="connsiteY553" fmla="*/ 203653 h 248233"/>
              <a:gd name="connsiteX554" fmla="*/ 477763 w 914996"/>
              <a:gd name="connsiteY554" fmla="*/ 194279 h 248233"/>
              <a:gd name="connsiteX555" fmla="*/ 486034 w 914996"/>
              <a:gd name="connsiteY555" fmla="*/ 188018 h 248233"/>
              <a:gd name="connsiteX556" fmla="*/ 498125 w 914996"/>
              <a:gd name="connsiteY556" fmla="*/ 185734 h 248233"/>
              <a:gd name="connsiteX557" fmla="*/ 513563 w 914996"/>
              <a:gd name="connsiteY557" fmla="*/ 189987 h 248233"/>
              <a:gd name="connsiteX558" fmla="*/ 521008 w 914996"/>
              <a:gd name="connsiteY558" fmla="*/ 201291 h 248233"/>
              <a:gd name="connsiteX559" fmla="*/ 558768 w 914996"/>
              <a:gd name="connsiteY559" fmla="*/ 248234 h 248233"/>
              <a:gd name="connsiteX560" fmla="*/ 543369 w 914996"/>
              <a:gd name="connsiteY560" fmla="*/ 244413 h 248233"/>
              <a:gd name="connsiteX561" fmla="*/ 533446 w 914996"/>
              <a:gd name="connsiteY561" fmla="*/ 233583 h 248233"/>
              <a:gd name="connsiteX562" fmla="*/ 529980 w 914996"/>
              <a:gd name="connsiteY562" fmla="*/ 217161 h 248233"/>
              <a:gd name="connsiteX563" fmla="*/ 533446 w 914996"/>
              <a:gd name="connsiteY563" fmla="*/ 200778 h 248233"/>
              <a:gd name="connsiteX564" fmla="*/ 543211 w 914996"/>
              <a:gd name="connsiteY564" fmla="*/ 189709 h 248233"/>
              <a:gd name="connsiteX565" fmla="*/ 557942 w 914996"/>
              <a:gd name="connsiteY565" fmla="*/ 185734 h 248233"/>
              <a:gd name="connsiteX566" fmla="*/ 567865 w 914996"/>
              <a:gd name="connsiteY566" fmla="*/ 187428 h 248233"/>
              <a:gd name="connsiteX567" fmla="*/ 576490 w 914996"/>
              <a:gd name="connsiteY567" fmla="*/ 192743 h 248233"/>
              <a:gd name="connsiteX568" fmla="*/ 582518 w 914996"/>
              <a:gd name="connsiteY568" fmla="*/ 202156 h 248233"/>
              <a:gd name="connsiteX569" fmla="*/ 584722 w 914996"/>
              <a:gd name="connsiteY569" fmla="*/ 216138 h 248233"/>
              <a:gd name="connsiteX570" fmla="*/ 584722 w 914996"/>
              <a:gd name="connsiteY570" fmla="*/ 220311 h 248233"/>
              <a:gd name="connsiteX571" fmla="*/ 536634 w 914996"/>
              <a:gd name="connsiteY571" fmla="*/ 220311 h 248233"/>
              <a:gd name="connsiteX572" fmla="*/ 536634 w 914996"/>
              <a:gd name="connsiteY572" fmla="*/ 211491 h 248233"/>
              <a:gd name="connsiteX573" fmla="*/ 573183 w 914996"/>
              <a:gd name="connsiteY573" fmla="*/ 211491 h 248233"/>
              <a:gd name="connsiteX574" fmla="*/ 571292 w 914996"/>
              <a:gd name="connsiteY574" fmla="*/ 203259 h 248233"/>
              <a:gd name="connsiteX575" fmla="*/ 565977 w 914996"/>
              <a:gd name="connsiteY575" fmla="*/ 197548 h 248233"/>
              <a:gd name="connsiteX576" fmla="*/ 558019 w 914996"/>
              <a:gd name="connsiteY576" fmla="*/ 195460 h 248233"/>
              <a:gd name="connsiteX577" fmla="*/ 549355 w 914996"/>
              <a:gd name="connsiteY577" fmla="*/ 197902 h 248233"/>
              <a:gd name="connsiteX578" fmla="*/ 543685 w 914996"/>
              <a:gd name="connsiteY578" fmla="*/ 204205 h 248233"/>
              <a:gd name="connsiteX579" fmla="*/ 541716 w 914996"/>
              <a:gd name="connsiteY579" fmla="*/ 212592 h 248233"/>
              <a:gd name="connsiteX580" fmla="*/ 541716 w 914996"/>
              <a:gd name="connsiteY580" fmla="*/ 219484 h 248233"/>
              <a:gd name="connsiteX581" fmla="*/ 543843 w 914996"/>
              <a:gd name="connsiteY581" fmla="*/ 229804 h 248233"/>
              <a:gd name="connsiteX582" fmla="*/ 549868 w 914996"/>
              <a:gd name="connsiteY582" fmla="*/ 236300 h 248233"/>
              <a:gd name="connsiteX583" fmla="*/ 558887 w 914996"/>
              <a:gd name="connsiteY583" fmla="*/ 238507 h 248233"/>
              <a:gd name="connsiteX584" fmla="*/ 564992 w 914996"/>
              <a:gd name="connsiteY584" fmla="*/ 237562 h 248233"/>
              <a:gd name="connsiteX585" fmla="*/ 569756 w 914996"/>
              <a:gd name="connsiteY585" fmla="*/ 234648 h 248233"/>
              <a:gd name="connsiteX586" fmla="*/ 572828 w 914996"/>
              <a:gd name="connsiteY586" fmla="*/ 229882 h 248233"/>
              <a:gd name="connsiteX587" fmla="*/ 583973 w 914996"/>
              <a:gd name="connsiteY587" fmla="*/ 231889 h 248233"/>
              <a:gd name="connsiteX588" fmla="*/ 579169 w 914996"/>
              <a:gd name="connsiteY588" fmla="*/ 240515 h 248233"/>
              <a:gd name="connsiteX589" fmla="*/ 570543 w 914996"/>
              <a:gd name="connsiteY589" fmla="*/ 246226 h 248233"/>
              <a:gd name="connsiteX590" fmla="*/ 558768 w 914996"/>
              <a:gd name="connsiteY590" fmla="*/ 248234 h 248233"/>
              <a:gd name="connsiteX591" fmla="*/ 623586 w 914996"/>
              <a:gd name="connsiteY591" fmla="*/ 186521 h 248233"/>
              <a:gd name="connsiteX592" fmla="*/ 623586 w 914996"/>
              <a:gd name="connsiteY592" fmla="*/ 195973 h 248233"/>
              <a:gd name="connsiteX593" fmla="*/ 590542 w 914996"/>
              <a:gd name="connsiteY593" fmla="*/ 195973 h 248233"/>
              <a:gd name="connsiteX594" fmla="*/ 590542 w 914996"/>
              <a:gd name="connsiteY594" fmla="*/ 186521 h 248233"/>
              <a:gd name="connsiteX595" fmla="*/ 623586 w 914996"/>
              <a:gd name="connsiteY595" fmla="*/ 186521 h 248233"/>
              <a:gd name="connsiteX596" fmla="*/ 599403 w 914996"/>
              <a:gd name="connsiteY596" fmla="*/ 172029 h 248233"/>
              <a:gd name="connsiteX597" fmla="*/ 611181 w 914996"/>
              <a:gd name="connsiteY597" fmla="*/ 172029 h 248233"/>
              <a:gd name="connsiteX598" fmla="*/ 611181 w 914996"/>
              <a:gd name="connsiteY598" fmla="*/ 229252 h 248233"/>
              <a:gd name="connsiteX599" fmla="*/ 612204 w 914996"/>
              <a:gd name="connsiteY599" fmla="*/ 234412 h 248233"/>
              <a:gd name="connsiteX600" fmla="*/ 614844 w 914996"/>
              <a:gd name="connsiteY600" fmla="*/ 236736 h 248233"/>
              <a:gd name="connsiteX601" fmla="*/ 618426 w 914996"/>
              <a:gd name="connsiteY601" fmla="*/ 237326 h 248233"/>
              <a:gd name="connsiteX602" fmla="*/ 620907 w 914996"/>
              <a:gd name="connsiteY602" fmla="*/ 237129 h 248233"/>
              <a:gd name="connsiteX603" fmla="*/ 622563 w 914996"/>
              <a:gd name="connsiteY603" fmla="*/ 236813 h 248233"/>
              <a:gd name="connsiteX604" fmla="*/ 624689 w 914996"/>
              <a:gd name="connsiteY604" fmla="*/ 246542 h 248233"/>
              <a:gd name="connsiteX605" fmla="*/ 621775 w 914996"/>
              <a:gd name="connsiteY605" fmla="*/ 247330 h 248233"/>
              <a:gd name="connsiteX606" fmla="*/ 617048 w 914996"/>
              <a:gd name="connsiteY606" fmla="*/ 247801 h 248233"/>
              <a:gd name="connsiteX607" fmla="*/ 608383 w 914996"/>
              <a:gd name="connsiteY607" fmla="*/ 246149 h 248233"/>
              <a:gd name="connsiteX608" fmla="*/ 601885 w 914996"/>
              <a:gd name="connsiteY608" fmla="*/ 240792 h 248233"/>
              <a:gd name="connsiteX609" fmla="*/ 599403 w 914996"/>
              <a:gd name="connsiteY609" fmla="*/ 231692 h 248233"/>
              <a:gd name="connsiteX610" fmla="*/ 599403 w 914996"/>
              <a:gd name="connsiteY610" fmla="*/ 172029 h 2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</a:cxnLst>
            <a:rect l="l" t="t" r="r" b="b"/>
            <a:pathLst>
              <a:path w="914996" h="248233">
                <a:moveTo>
                  <a:pt x="0" y="80657"/>
                </a:moveTo>
                <a:lnTo>
                  <a:pt x="0" y="0"/>
                </a:lnTo>
                <a:lnTo>
                  <a:pt x="28749" y="0"/>
                </a:lnTo>
                <a:cubicBezTo>
                  <a:pt x="34999" y="0"/>
                  <a:pt x="40186" y="1076"/>
                  <a:pt x="44306" y="3230"/>
                </a:cubicBezTo>
                <a:cubicBezTo>
                  <a:pt x="48457" y="5382"/>
                  <a:pt x="51554" y="8362"/>
                  <a:pt x="53603" y="12170"/>
                </a:cubicBezTo>
                <a:cubicBezTo>
                  <a:pt x="55649" y="15950"/>
                  <a:pt x="56675" y="20322"/>
                  <a:pt x="56675" y="25284"/>
                </a:cubicBezTo>
                <a:cubicBezTo>
                  <a:pt x="56675" y="30220"/>
                  <a:pt x="55635" y="34565"/>
                  <a:pt x="53561" y="38320"/>
                </a:cubicBezTo>
                <a:cubicBezTo>
                  <a:pt x="51515" y="42048"/>
                  <a:pt x="48415" y="44950"/>
                  <a:pt x="44267" y="47024"/>
                </a:cubicBezTo>
                <a:cubicBezTo>
                  <a:pt x="40144" y="49098"/>
                  <a:pt x="34960" y="50135"/>
                  <a:pt x="28710" y="50135"/>
                </a:cubicBezTo>
                <a:lnTo>
                  <a:pt x="6932" y="50135"/>
                </a:lnTo>
                <a:lnTo>
                  <a:pt x="6932" y="39659"/>
                </a:lnTo>
                <a:lnTo>
                  <a:pt x="27610" y="39659"/>
                </a:lnTo>
                <a:cubicBezTo>
                  <a:pt x="31547" y="39659"/>
                  <a:pt x="34749" y="39095"/>
                  <a:pt x="37217" y="37966"/>
                </a:cubicBezTo>
                <a:cubicBezTo>
                  <a:pt x="39712" y="36837"/>
                  <a:pt x="41536" y="35196"/>
                  <a:pt x="42693" y="33043"/>
                </a:cubicBezTo>
                <a:cubicBezTo>
                  <a:pt x="43849" y="30890"/>
                  <a:pt x="44425" y="28304"/>
                  <a:pt x="44425" y="25284"/>
                </a:cubicBezTo>
                <a:cubicBezTo>
                  <a:pt x="44425" y="22238"/>
                  <a:pt x="43835" y="19600"/>
                  <a:pt x="42654" y="17368"/>
                </a:cubicBezTo>
                <a:cubicBezTo>
                  <a:pt x="41497" y="15136"/>
                  <a:pt x="39673" y="13430"/>
                  <a:pt x="37178" y="12248"/>
                </a:cubicBezTo>
                <a:cubicBezTo>
                  <a:pt x="34710" y="11041"/>
                  <a:pt x="31469" y="10437"/>
                  <a:pt x="27452" y="10437"/>
                </a:cubicBezTo>
                <a:lnTo>
                  <a:pt x="12169" y="10437"/>
                </a:lnTo>
                <a:lnTo>
                  <a:pt x="12169" y="80657"/>
                </a:lnTo>
                <a:lnTo>
                  <a:pt x="0" y="80657"/>
                </a:lnTo>
                <a:close/>
                <a:moveTo>
                  <a:pt x="39817" y="44267"/>
                </a:moveTo>
                <a:lnTo>
                  <a:pt x="59744" y="80657"/>
                </a:lnTo>
                <a:lnTo>
                  <a:pt x="45881" y="80657"/>
                </a:lnTo>
                <a:lnTo>
                  <a:pt x="26348" y="44267"/>
                </a:lnTo>
                <a:lnTo>
                  <a:pt x="39817" y="44267"/>
                </a:lnTo>
                <a:close/>
                <a:moveTo>
                  <a:pt x="93409" y="81878"/>
                </a:moveTo>
                <a:cubicBezTo>
                  <a:pt x="87451" y="81878"/>
                  <a:pt x="82319" y="80605"/>
                  <a:pt x="78013" y="78058"/>
                </a:cubicBezTo>
                <a:cubicBezTo>
                  <a:pt x="73732" y="75485"/>
                  <a:pt x="70424" y="71875"/>
                  <a:pt x="68087" y="67228"/>
                </a:cubicBezTo>
                <a:cubicBezTo>
                  <a:pt x="65777" y="62554"/>
                  <a:pt x="64621" y="57080"/>
                  <a:pt x="64621" y="50805"/>
                </a:cubicBezTo>
                <a:cubicBezTo>
                  <a:pt x="64621" y="44608"/>
                  <a:pt x="65777" y="39147"/>
                  <a:pt x="68087" y="34421"/>
                </a:cubicBezTo>
                <a:cubicBezTo>
                  <a:pt x="70424" y="29695"/>
                  <a:pt x="73679" y="26006"/>
                  <a:pt x="77855" y="23354"/>
                </a:cubicBezTo>
                <a:cubicBezTo>
                  <a:pt x="82055" y="20702"/>
                  <a:pt x="86965" y="19377"/>
                  <a:pt x="92583" y="19377"/>
                </a:cubicBezTo>
                <a:cubicBezTo>
                  <a:pt x="95996" y="19377"/>
                  <a:pt x="99303" y="19941"/>
                  <a:pt x="102509" y="21070"/>
                </a:cubicBezTo>
                <a:cubicBezTo>
                  <a:pt x="105711" y="22199"/>
                  <a:pt x="108586" y="23971"/>
                  <a:pt x="111134" y="26387"/>
                </a:cubicBezTo>
                <a:cubicBezTo>
                  <a:pt x="113679" y="28802"/>
                  <a:pt x="115690" y="31940"/>
                  <a:pt x="117159" y="35800"/>
                </a:cubicBezTo>
                <a:cubicBezTo>
                  <a:pt x="118629" y="39633"/>
                  <a:pt x="119363" y="44293"/>
                  <a:pt x="119363" y="49781"/>
                </a:cubicBezTo>
                <a:lnTo>
                  <a:pt x="119363" y="53955"/>
                </a:lnTo>
                <a:lnTo>
                  <a:pt x="71278" y="53955"/>
                </a:lnTo>
                <a:lnTo>
                  <a:pt x="71278" y="45134"/>
                </a:lnTo>
                <a:lnTo>
                  <a:pt x="107824" y="45134"/>
                </a:lnTo>
                <a:cubicBezTo>
                  <a:pt x="107824" y="42035"/>
                  <a:pt x="107194" y="39292"/>
                  <a:pt x="105936" y="36902"/>
                </a:cubicBezTo>
                <a:cubicBezTo>
                  <a:pt x="104674" y="34487"/>
                  <a:pt x="102902" y="32583"/>
                  <a:pt x="100618" y="31192"/>
                </a:cubicBezTo>
                <a:cubicBezTo>
                  <a:pt x="98361" y="29800"/>
                  <a:pt x="95707" y="29104"/>
                  <a:pt x="92663" y="29104"/>
                </a:cubicBezTo>
                <a:cubicBezTo>
                  <a:pt x="89353" y="29104"/>
                  <a:pt x="86466" y="29918"/>
                  <a:pt x="83999" y="31546"/>
                </a:cubicBezTo>
                <a:cubicBezTo>
                  <a:pt x="81556" y="33148"/>
                  <a:pt x="79665" y="35248"/>
                  <a:pt x="78326" y="37848"/>
                </a:cubicBezTo>
                <a:cubicBezTo>
                  <a:pt x="77014" y="40421"/>
                  <a:pt x="76357" y="43217"/>
                  <a:pt x="76357" y="46236"/>
                </a:cubicBezTo>
                <a:lnTo>
                  <a:pt x="76357" y="53128"/>
                </a:lnTo>
                <a:cubicBezTo>
                  <a:pt x="76357" y="57172"/>
                  <a:pt x="77067" y="60611"/>
                  <a:pt x="78484" y="63447"/>
                </a:cubicBezTo>
                <a:cubicBezTo>
                  <a:pt x="79929" y="66282"/>
                  <a:pt x="81936" y="68449"/>
                  <a:pt x="84509" y="69945"/>
                </a:cubicBezTo>
                <a:cubicBezTo>
                  <a:pt x="87082" y="71416"/>
                  <a:pt x="90090" y="72151"/>
                  <a:pt x="93528" y="72151"/>
                </a:cubicBezTo>
                <a:cubicBezTo>
                  <a:pt x="95760" y="72151"/>
                  <a:pt x="97795" y="71836"/>
                  <a:pt x="99633" y="71205"/>
                </a:cubicBezTo>
                <a:cubicBezTo>
                  <a:pt x="101472" y="70549"/>
                  <a:pt x="103060" y="69578"/>
                  <a:pt x="104399" y="68291"/>
                </a:cubicBezTo>
                <a:cubicBezTo>
                  <a:pt x="105739" y="67005"/>
                  <a:pt x="106762" y="65416"/>
                  <a:pt x="107472" y="63526"/>
                </a:cubicBezTo>
                <a:lnTo>
                  <a:pt x="118615" y="65534"/>
                </a:lnTo>
                <a:cubicBezTo>
                  <a:pt x="117722" y="68816"/>
                  <a:pt x="116122" y="71691"/>
                  <a:pt x="113810" y="74159"/>
                </a:cubicBezTo>
                <a:cubicBezTo>
                  <a:pt x="111528" y="76601"/>
                  <a:pt x="108653" y="78505"/>
                  <a:pt x="105187" y="79870"/>
                </a:cubicBezTo>
                <a:cubicBezTo>
                  <a:pt x="101746" y="81209"/>
                  <a:pt x="97820" y="81878"/>
                  <a:pt x="93409" y="81878"/>
                </a:cubicBezTo>
                <a:close/>
                <a:moveTo>
                  <a:pt x="152635" y="81839"/>
                </a:moveTo>
                <a:cubicBezTo>
                  <a:pt x="147752" y="81839"/>
                  <a:pt x="143393" y="80592"/>
                  <a:pt x="139559" y="78098"/>
                </a:cubicBezTo>
                <a:cubicBezTo>
                  <a:pt x="135752" y="75577"/>
                  <a:pt x="132760" y="71993"/>
                  <a:pt x="130581" y="67346"/>
                </a:cubicBezTo>
                <a:cubicBezTo>
                  <a:pt x="128427" y="62672"/>
                  <a:pt x="127351" y="57067"/>
                  <a:pt x="127351" y="50529"/>
                </a:cubicBezTo>
                <a:cubicBezTo>
                  <a:pt x="127351" y="43991"/>
                  <a:pt x="128441" y="38399"/>
                  <a:pt x="130620" y="33752"/>
                </a:cubicBezTo>
                <a:cubicBezTo>
                  <a:pt x="132824" y="29104"/>
                  <a:pt x="135844" y="25547"/>
                  <a:pt x="139678" y="23079"/>
                </a:cubicBezTo>
                <a:cubicBezTo>
                  <a:pt x="143513" y="20611"/>
                  <a:pt x="147857" y="19377"/>
                  <a:pt x="152715" y="19377"/>
                </a:cubicBezTo>
                <a:cubicBezTo>
                  <a:pt x="156469" y="19377"/>
                  <a:pt x="159488" y="20007"/>
                  <a:pt x="161773" y="21267"/>
                </a:cubicBezTo>
                <a:cubicBezTo>
                  <a:pt x="164082" y="22501"/>
                  <a:pt x="165868" y="23945"/>
                  <a:pt x="167130" y="25599"/>
                </a:cubicBezTo>
                <a:cubicBezTo>
                  <a:pt x="168416" y="27253"/>
                  <a:pt x="169411" y="28711"/>
                  <a:pt x="170121" y="29971"/>
                </a:cubicBezTo>
                <a:lnTo>
                  <a:pt x="170831" y="29971"/>
                </a:lnTo>
                <a:lnTo>
                  <a:pt x="170831" y="0"/>
                </a:lnTo>
                <a:lnTo>
                  <a:pt x="182606" y="0"/>
                </a:lnTo>
                <a:lnTo>
                  <a:pt x="182606" y="80657"/>
                </a:lnTo>
                <a:lnTo>
                  <a:pt x="171106" y="80657"/>
                </a:lnTo>
                <a:lnTo>
                  <a:pt x="171106" y="71245"/>
                </a:lnTo>
                <a:lnTo>
                  <a:pt x="170121" y="71245"/>
                </a:lnTo>
                <a:cubicBezTo>
                  <a:pt x="169411" y="72531"/>
                  <a:pt x="168388" y="74002"/>
                  <a:pt x="167049" y="75656"/>
                </a:cubicBezTo>
                <a:cubicBezTo>
                  <a:pt x="165738" y="77310"/>
                  <a:pt x="163924" y="78754"/>
                  <a:pt x="161615" y="79988"/>
                </a:cubicBezTo>
                <a:cubicBezTo>
                  <a:pt x="159305" y="81222"/>
                  <a:pt x="156311" y="81839"/>
                  <a:pt x="152635" y="81839"/>
                </a:cubicBezTo>
                <a:close/>
                <a:moveTo>
                  <a:pt x="155235" y="71796"/>
                </a:moveTo>
                <a:cubicBezTo>
                  <a:pt x="158621" y="71796"/>
                  <a:pt x="161485" y="70903"/>
                  <a:pt x="163819" y="69118"/>
                </a:cubicBezTo>
                <a:cubicBezTo>
                  <a:pt x="166184" y="67307"/>
                  <a:pt x="167970" y="64799"/>
                  <a:pt x="169176" y="61596"/>
                </a:cubicBezTo>
                <a:cubicBezTo>
                  <a:pt x="170410" y="58393"/>
                  <a:pt x="171028" y="54664"/>
                  <a:pt x="171028" y="50411"/>
                </a:cubicBezTo>
                <a:cubicBezTo>
                  <a:pt x="171028" y="46210"/>
                  <a:pt x="170423" y="42534"/>
                  <a:pt x="169215" y="39383"/>
                </a:cubicBezTo>
                <a:cubicBezTo>
                  <a:pt x="168009" y="36233"/>
                  <a:pt x="166237" y="33778"/>
                  <a:pt x="163900" y="32019"/>
                </a:cubicBezTo>
                <a:cubicBezTo>
                  <a:pt x="161562" y="30260"/>
                  <a:pt x="158673" y="29380"/>
                  <a:pt x="155235" y="29380"/>
                </a:cubicBezTo>
                <a:cubicBezTo>
                  <a:pt x="151689" y="29380"/>
                  <a:pt x="148736" y="30299"/>
                  <a:pt x="146374" y="32137"/>
                </a:cubicBezTo>
                <a:cubicBezTo>
                  <a:pt x="144009" y="33975"/>
                  <a:pt x="142226" y="36482"/>
                  <a:pt x="141017" y="39659"/>
                </a:cubicBezTo>
                <a:cubicBezTo>
                  <a:pt x="139836" y="42836"/>
                  <a:pt x="139246" y="46420"/>
                  <a:pt x="139246" y="50411"/>
                </a:cubicBezTo>
                <a:cubicBezTo>
                  <a:pt x="139246" y="54454"/>
                  <a:pt x="139850" y="58091"/>
                  <a:pt x="141056" y="61320"/>
                </a:cubicBezTo>
                <a:cubicBezTo>
                  <a:pt x="142265" y="64549"/>
                  <a:pt x="144051" y="67109"/>
                  <a:pt x="146413" y="69000"/>
                </a:cubicBezTo>
                <a:cubicBezTo>
                  <a:pt x="148803" y="70864"/>
                  <a:pt x="151742" y="71796"/>
                  <a:pt x="155235" y="71796"/>
                </a:cubicBezTo>
                <a:close/>
                <a:moveTo>
                  <a:pt x="235294" y="55570"/>
                </a:moveTo>
                <a:lnTo>
                  <a:pt x="235294" y="20164"/>
                </a:lnTo>
                <a:lnTo>
                  <a:pt x="247108" y="20164"/>
                </a:lnTo>
                <a:lnTo>
                  <a:pt x="247108" y="80657"/>
                </a:lnTo>
                <a:lnTo>
                  <a:pt x="235530" y="80657"/>
                </a:lnTo>
                <a:lnTo>
                  <a:pt x="235530" y="70181"/>
                </a:lnTo>
                <a:lnTo>
                  <a:pt x="234900" y="70181"/>
                </a:lnTo>
                <a:cubicBezTo>
                  <a:pt x="233509" y="73411"/>
                  <a:pt x="231276" y="76102"/>
                  <a:pt x="228204" y="78255"/>
                </a:cubicBezTo>
                <a:cubicBezTo>
                  <a:pt x="225157" y="80382"/>
                  <a:pt x="221365" y="81445"/>
                  <a:pt x="216823" y="81445"/>
                </a:cubicBezTo>
                <a:cubicBezTo>
                  <a:pt x="212936" y="81445"/>
                  <a:pt x="209498" y="80592"/>
                  <a:pt x="206503" y="78885"/>
                </a:cubicBezTo>
                <a:cubicBezTo>
                  <a:pt x="203537" y="77152"/>
                  <a:pt x="201199" y="74592"/>
                  <a:pt x="199494" y="71205"/>
                </a:cubicBezTo>
                <a:cubicBezTo>
                  <a:pt x="197814" y="67818"/>
                  <a:pt x="196974" y="63631"/>
                  <a:pt x="196974" y="58642"/>
                </a:cubicBezTo>
                <a:lnTo>
                  <a:pt x="196974" y="20164"/>
                </a:lnTo>
                <a:lnTo>
                  <a:pt x="208749" y="20164"/>
                </a:lnTo>
                <a:lnTo>
                  <a:pt x="208749" y="57224"/>
                </a:lnTo>
                <a:cubicBezTo>
                  <a:pt x="208749" y="61346"/>
                  <a:pt x="209892" y="64628"/>
                  <a:pt x="212176" y="67070"/>
                </a:cubicBezTo>
                <a:cubicBezTo>
                  <a:pt x="214461" y="69512"/>
                  <a:pt x="217427" y="70733"/>
                  <a:pt x="221076" y="70733"/>
                </a:cubicBezTo>
                <a:cubicBezTo>
                  <a:pt x="223280" y="70733"/>
                  <a:pt x="225474" y="70181"/>
                  <a:pt x="227653" y="69079"/>
                </a:cubicBezTo>
                <a:cubicBezTo>
                  <a:pt x="229857" y="67976"/>
                  <a:pt x="231684" y="66309"/>
                  <a:pt x="233126" y="64077"/>
                </a:cubicBezTo>
                <a:cubicBezTo>
                  <a:pt x="234598" y="61845"/>
                  <a:pt x="235319" y="59010"/>
                  <a:pt x="235294" y="55570"/>
                </a:cubicBezTo>
                <a:close/>
                <a:moveTo>
                  <a:pt x="285972" y="81878"/>
                </a:moveTo>
                <a:cubicBezTo>
                  <a:pt x="280116" y="81878"/>
                  <a:pt x="275075" y="80552"/>
                  <a:pt x="270850" y="77901"/>
                </a:cubicBezTo>
                <a:cubicBezTo>
                  <a:pt x="266647" y="75223"/>
                  <a:pt x="263419" y="71534"/>
                  <a:pt x="261160" y="66834"/>
                </a:cubicBezTo>
                <a:cubicBezTo>
                  <a:pt x="258903" y="62134"/>
                  <a:pt x="257774" y="56752"/>
                  <a:pt x="257774" y="50686"/>
                </a:cubicBezTo>
                <a:cubicBezTo>
                  <a:pt x="257774" y="44543"/>
                  <a:pt x="258928" y="39121"/>
                  <a:pt x="261240" y="34421"/>
                </a:cubicBezTo>
                <a:cubicBezTo>
                  <a:pt x="263550" y="29695"/>
                  <a:pt x="266805" y="26006"/>
                  <a:pt x="271005" y="23354"/>
                </a:cubicBezTo>
                <a:cubicBezTo>
                  <a:pt x="275208" y="20702"/>
                  <a:pt x="280157" y="19377"/>
                  <a:pt x="285852" y="19377"/>
                </a:cubicBezTo>
                <a:cubicBezTo>
                  <a:pt x="290449" y="19377"/>
                  <a:pt x="294545" y="20230"/>
                  <a:pt x="298141" y="21937"/>
                </a:cubicBezTo>
                <a:cubicBezTo>
                  <a:pt x="301739" y="23617"/>
                  <a:pt x="304640" y="25980"/>
                  <a:pt x="306847" y="29026"/>
                </a:cubicBezTo>
                <a:cubicBezTo>
                  <a:pt x="309076" y="32071"/>
                  <a:pt x="310404" y="35629"/>
                  <a:pt x="310822" y="39699"/>
                </a:cubicBezTo>
                <a:lnTo>
                  <a:pt x="299363" y="39699"/>
                </a:lnTo>
                <a:cubicBezTo>
                  <a:pt x="298731" y="36863"/>
                  <a:pt x="297289" y="34421"/>
                  <a:pt x="295030" y="32373"/>
                </a:cubicBezTo>
                <a:cubicBezTo>
                  <a:pt x="292798" y="30325"/>
                  <a:pt x="289806" y="29301"/>
                  <a:pt x="286052" y="29301"/>
                </a:cubicBezTo>
                <a:cubicBezTo>
                  <a:pt x="282769" y="29301"/>
                  <a:pt x="279894" y="30168"/>
                  <a:pt x="277426" y="31901"/>
                </a:cubicBezTo>
                <a:cubicBezTo>
                  <a:pt x="274984" y="33607"/>
                  <a:pt x="273079" y="36049"/>
                  <a:pt x="271715" y="39226"/>
                </a:cubicBezTo>
                <a:cubicBezTo>
                  <a:pt x="270351" y="42377"/>
                  <a:pt x="269666" y="46105"/>
                  <a:pt x="269666" y="50411"/>
                </a:cubicBezTo>
                <a:cubicBezTo>
                  <a:pt x="269666" y="54822"/>
                  <a:pt x="270337" y="58629"/>
                  <a:pt x="271676" y="61832"/>
                </a:cubicBezTo>
                <a:cubicBezTo>
                  <a:pt x="273015" y="65035"/>
                  <a:pt x="274906" y="67516"/>
                  <a:pt x="277346" y="69276"/>
                </a:cubicBezTo>
                <a:cubicBezTo>
                  <a:pt x="279814" y="71035"/>
                  <a:pt x="282717" y="71914"/>
                  <a:pt x="286052" y="71914"/>
                </a:cubicBezTo>
                <a:cubicBezTo>
                  <a:pt x="288281" y="71914"/>
                  <a:pt x="290305" y="71507"/>
                  <a:pt x="292116" y="70693"/>
                </a:cubicBezTo>
                <a:cubicBezTo>
                  <a:pt x="293954" y="69853"/>
                  <a:pt x="295490" y="68658"/>
                  <a:pt x="296724" y="67109"/>
                </a:cubicBezTo>
                <a:cubicBezTo>
                  <a:pt x="297983" y="65560"/>
                  <a:pt x="298864" y="63696"/>
                  <a:pt x="299363" y="61517"/>
                </a:cubicBezTo>
                <a:lnTo>
                  <a:pt x="310822" y="61517"/>
                </a:lnTo>
                <a:cubicBezTo>
                  <a:pt x="310404" y="65429"/>
                  <a:pt x="309128" y="68921"/>
                  <a:pt x="307002" y="71993"/>
                </a:cubicBezTo>
                <a:cubicBezTo>
                  <a:pt x="304875" y="75065"/>
                  <a:pt x="302028" y="77481"/>
                  <a:pt x="298457" y="79240"/>
                </a:cubicBezTo>
                <a:cubicBezTo>
                  <a:pt x="294913" y="80999"/>
                  <a:pt x="290752" y="81878"/>
                  <a:pt x="285972" y="81878"/>
                </a:cubicBezTo>
                <a:close/>
                <a:moveTo>
                  <a:pt x="347046" y="81878"/>
                </a:moveTo>
                <a:cubicBezTo>
                  <a:pt x="341088" y="81878"/>
                  <a:pt x="335956" y="80605"/>
                  <a:pt x="331650" y="78058"/>
                </a:cubicBezTo>
                <a:cubicBezTo>
                  <a:pt x="327369" y="75485"/>
                  <a:pt x="324062" y="71875"/>
                  <a:pt x="321724" y="67228"/>
                </a:cubicBezTo>
                <a:cubicBezTo>
                  <a:pt x="319415" y="62554"/>
                  <a:pt x="318259" y="57080"/>
                  <a:pt x="318259" y="50805"/>
                </a:cubicBezTo>
                <a:cubicBezTo>
                  <a:pt x="318259" y="44608"/>
                  <a:pt x="319415" y="39147"/>
                  <a:pt x="321724" y="34421"/>
                </a:cubicBezTo>
                <a:cubicBezTo>
                  <a:pt x="324062" y="29695"/>
                  <a:pt x="327317" y="26006"/>
                  <a:pt x="331492" y="23354"/>
                </a:cubicBezTo>
                <a:cubicBezTo>
                  <a:pt x="335693" y="20702"/>
                  <a:pt x="340603" y="19377"/>
                  <a:pt x="346220" y="19377"/>
                </a:cubicBezTo>
                <a:cubicBezTo>
                  <a:pt x="349633" y="19377"/>
                  <a:pt x="352941" y="19941"/>
                  <a:pt x="356146" y="21070"/>
                </a:cubicBezTo>
                <a:cubicBezTo>
                  <a:pt x="359348" y="22199"/>
                  <a:pt x="362224" y="23971"/>
                  <a:pt x="364772" y="26387"/>
                </a:cubicBezTo>
                <a:cubicBezTo>
                  <a:pt x="367317" y="28802"/>
                  <a:pt x="369327" y="31940"/>
                  <a:pt x="370797" y="35800"/>
                </a:cubicBezTo>
                <a:cubicBezTo>
                  <a:pt x="372266" y="39633"/>
                  <a:pt x="373001" y="44293"/>
                  <a:pt x="373001" y="49781"/>
                </a:cubicBezTo>
                <a:lnTo>
                  <a:pt x="373001" y="53955"/>
                </a:lnTo>
                <a:lnTo>
                  <a:pt x="324916" y="53955"/>
                </a:lnTo>
                <a:lnTo>
                  <a:pt x="324916" y="45134"/>
                </a:lnTo>
                <a:lnTo>
                  <a:pt x="361461" y="45134"/>
                </a:lnTo>
                <a:cubicBezTo>
                  <a:pt x="361461" y="42035"/>
                  <a:pt x="360832" y="39292"/>
                  <a:pt x="359573" y="36902"/>
                </a:cubicBezTo>
                <a:cubicBezTo>
                  <a:pt x="358311" y="34487"/>
                  <a:pt x="356540" y="32583"/>
                  <a:pt x="354255" y="31192"/>
                </a:cubicBezTo>
                <a:cubicBezTo>
                  <a:pt x="351998" y="29800"/>
                  <a:pt x="349345" y="29104"/>
                  <a:pt x="346301" y="29104"/>
                </a:cubicBezTo>
                <a:cubicBezTo>
                  <a:pt x="342990" y="29104"/>
                  <a:pt x="340104" y="29918"/>
                  <a:pt x="337636" y="31546"/>
                </a:cubicBezTo>
                <a:cubicBezTo>
                  <a:pt x="335194" y="33148"/>
                  <a:pt x="333303" y="35248"/>
                  <a:pt x="331963" y="37848"/>
                </a:cubicBezTo>
                <a:cubicBezTo>
                  <a:pt x="330652" y="40421"/>
                  <a:pt x="329995" y="43217"/>
                  <a:pt x="329995" y="46236"/>
                </a:cubicBezTo>
                <a:lnTo>
                  <a:pt x="329995" y="53128"/>
                </a:lnTo>
                <a:cubicBezTo>
                  <a:pt x="329995" y="57172"/>
                  <a:pt x="330705" y="60611"/>
                  <a:pt x="332122" y="63447"/>
                </a:cubicBezTo>
                <a:cubicBezTo>
                  <a:pt x="333566" y="66282"/>
                  <a:pt x="335573" y="68449"/>
                  <a:pt x="338146" y="69945"/>
                </a:cubicBezTo>
                <a:cubicBezTo>
                  <a:pt x="340719" y="71416"/>
                  <a:pt x="343728" y="72151"/>
                  <a:pt x="347166" y="72151"/>
                </a:cubicBezTo>
                <a:cubicBezTo>
                  <a:pt x="349398" y="72151"/>
                  <a:pt x="351433" y="71836"/>
                  <a:pt x="353271" y="71205"/>
                </a:cubicBezTo>
                <a:cubicBezTo>
                  <a:pt x="355109" y="70549"/>
                  <a:pt x="356698" y="69578"/>
                  <a:pt x="358037" y="68291"/>
                </a:cubicBezTo>
                <a:cubicBezTo>
                  <a:pt x="359376" y="67005"/>
                  <a:pt x="360399" y="65416"/>
                  <a:pt x="361109" y="63526"/>
                </a:cubicBezTo>
                <a:lnTo>
                  <a:pt x="372252" y="65534"/>
                </a:lnTo>
                <a:cubicBezTo>
                  <a:pt x="371359" y="68816"/>
                  <a:pt x="369760" y="71691"/>
                  <a:pt x="367447" y="74159"/>
                </a:cubicBezTo>
                <a:cubicBezTo>
                  <a:pt x="365165" y="76601"/>
                  <a:pt x="362290" y="78505"/>
                  <a:pt x="358825" y="79870"/>
                </a:cubicBezTo>
                <a:cubicBezTo>
                  <a:pt x="355384" y="81209"/>
                  <a:pt x="351458" y="81878"/>
                  <a:pt x="347046" y="81878"/>
                </a:cubicBezTo>
                <a:close/>
                <a:moveTo>
                  <a:pt x="433183" y="81839"/>
                </a:moveTo>
                <a:cubicBezTo>
                  <a:pt x="428300" y="81839"/>
                  <a:pt x="423942" y="80592"/>
                  <a:pt x="420107" y="78098"/>
                </a:cubicBezTo>
                <a:cubicBezTo>
                  <a:pt x="416300" y="75577"/>
                  <a:pt x="413309" y="71993"/>
                  <a:pt x="411130" y="67346"/>
                </a:cubicBezTo>
                <a:cubicBezTo>
                  <a:pt x="408975" y="62672"/>
                  <a:pt x="407899" y="57067"/>
                  <a:pt x="407899" y="50529"/>
                </a:cubicBezTo>
                <a:cubicBezTo>
                  <a:pt x="407899" y="43991"/>
                  <a:pt x="408989" y="38399"/>
                  <a:pt x="411168" y="33752"/>
                </a:cubicBezTo>
                <a:cubicBezTo>
                  <a:pt x="413373" y="29104"/>
                  <a:pt x="416392" y="25547"/>
                  <a:pt x="420227" y="23079"/>
                </a:cubicBezTo>
                <a:cubicBezTo>
                  <a:pt x="424058" y="20611"/>
                  <a:pt x="428406" y="19377"/>
                  <a:pt x="433263" y="19377"/>
                </a:cubicBezTo>
                <a:cubicBezTo>
                  <a:pt x="437017" y="19377"/>
                  <a:pt x="440037" y="20007"/>
                  <a:pt x="442321" y="21267"/>
                </a:cubicBezTo>
                <a:cubicBezTo>
                  <a:pt x="444631" y="22501"/>
                  <a:pt x="446416" y="23945"/>
                  <a:pt x="447675" y="25599"/>
                </a:cubicBezTo>
                <a:cubicBezTo>
                  <a:pt x="448962" y="27253"/>
                  <a:pt x="449960" y="28711"/>
                  <a:pt x="450670" y="29971"/>
                </a:cubicBezTo>
                <a:lnTo>
                  <a:pt x="451379" y="29971"/>
                </a:lnTo>
                <a:lnTo>
                  <a:pt x="451379" y="0"/>
                </a:lnTo>
                <a:lnTo>
                  <a:pt x="463155" y="0"/>
                </a:lnTo>
                <a:lnTo>
                  <a:pt x="463155" y="80657"/>
                </a:lnTo>
                <a:lnTo>
                  <a:pt x="451654" y="80657"/>
                </a:lnTo>
                <a:lnTo>
                  <a:pt x="451654" y="71245"/>
                </a:lnTo>
                <a:lnTo>
                  <a:pt x="450670" y="71245"/>
                </a:lnTo>
                <a:cubicBezTo>
                  <a:pt x="449960" y="72531"/>
                  <a:pt x="448937" y="74002"/>
                  <a:pt x="447598" y="75656"/>
                </a:cubicBezTo>
                <a:cubicBezTo>
                  <a:pt x="446286" y="77310"/>
                  <a:pt x="444473" y="78754"/>
                  <a:pt x="442163" y="79988"/>
                </a:cubicBezTo>
                <a:cubicBezTo>
                  <a:pt x="439851" y="81222"/>
                  <a:pt x="436859" y="81839"/>
                  <a:pt x="433183" y="81839"/>
                </a:cubicBezTo>
                <a:close/>
                <a:moveTo>
                  <a:pt x="435784" y="71796"/>
                </a:moveTo>
                <a:cubicBezTo>
                  <a:pt x="439169" y="71796"/>
                  <a:pt x="442030" y="70903"/>
                  <a:pt x="444367" y="69118"/>
                </a:cubicBezTo>
                <a:cubicBezTo>
                  <a:pt x="446733" y="67307"/>
                  <a:pt x="448515" y="64799"/>
                  <a:pt x="449724" y="61596"/>
                </a:cubicBezTo>
                <a:cubicBezTo>
                  <a:pt x="450958" y="58393"/>
                  <a:pt x="451576" y="54664"/>
                  <a:pt x="451576" y="50411"/>
                </a:cubicBezTo>
                <a:cubicBezTo>
                  <a:pt x="451576" y="46210"/>
                  <a:pt x="450972" y="42534"/>
                  <a:pt x="449763" y="39383"/>
                </a:cubicBezTo>
                <a:cubicBezTo>
                  <a:pt x="448557" y="36233"/>
                  <a:pt x="446783" y="33778"/>
                  <a:pt x="444448" y="32019"/>
                </a:cubicBezTo>
                <a:cubicBezTo>
                  <a:pt x="442111" y="30260"/>
                  <a:pt x="439221" y="29380"/>
                  <a:pt x="435784" y="29380"/>
                </a:cubicBezTo>
                <a:cubicBezTo>
                  <a:pt x="432237" y="29380"/>
                  <a:pt x="429285" y="30299"/>
                  <a:pt x="426922" y="32137"/>
                </a:cubicBezTo>
                <a:cubicBezTo>
                  <a:pt x="424557" y="33975"/>
                  <a:pt x="422772" y="36482"/>
                  <a:pt x="421566" y="39659"/>
                </a:cubicBezTo>
                <a:cubicBezTo>
                  <a:pt x="420384" y="42836"/>
                  <a:pt x="419794" y="46420"/>
                  <a:pt x="419794" y="50411"/>
                </a:cubicBezTo>
                <a:cubicBezTo>
                  <a:pt x="419794" y="54454"/>
                  <a:pt x="420396" y="58091"/>
                  <a:pt x="421604" y="61320"/>
                </a:cubicBezTo>
                <a:cubicBezTo>
                  <a:pt x="422813" y="64549"/>
                  <a:pt x="424599" y="67109"/>
                  <a:pt x="426961" y="69000"/>
                </a:cubicBezTo>
                <a:cubicBezTo>
                  <a:pt x="429351" y="70864"/>
                  <a:pt x="432290" y="71796"/>
                  <a:pt x="435784" y="71796"/>
                </a:cubicBezTo>
                <a:close/>
                <a:moveTo>
                  <a:pt x="495126" y="81997"/>
                </a:moveTo>
                <a:cubicBezTo>
                  <a:pt x="491294" y="81997"/>
                  <a:pt x="487828" y="81288"/>
                  <a:pt x="484728" y="79870"/>
                </a:cubicBezTo>
                <a:cubicBezTo>
                  <a:pt x="481631" y="78426"/>
                  <a:pt x="479175" y="76338"/>
                  <a:pt x="477364" y="73608"/>
                </a:cubicBezTo>
                <a:cubicBezTo>
                  <a:pt x="475579" y="70877"/>
                  <a:pt x="474686" y="67530"/>
                  <a:pt x="474686" y="63565"/>
                </a:cubicBezTo>
                <a:cubicBezTo>
                  <a:pt x="474686" y="60152"/>
                  <a:pt x="475343" y="57342"/>
                  <a:pt x="476654" y="55137"/>
                </a:cubicBezTo>
                <a:cubicBezTo>
                  <a:pt x="477969" y="52931"/>
                  <a:pt x="479740" y="51186"/>
                  <a:pt x="481972" y="49899"/>
                </a:cubicBezTo>
                <a:cubicBezTo>
                  <a:pt x="484204" y="48612"/>
                  <a:pt x="486697" y="47641"/>
                  <a:pt x="489456" y="46985"/>
                </a:cubicBezTo>
                <a:cubicBezTo>
                  <a:pt x="492211" y="46328"/>
                  <a:pt x="495020" y="45829"/>
                  <a:pt x="497882" y="45488"/>
                </a:cubicBezTo>
                <a:cubicBezTo>
                  <a:pt x="501505" y="45068"/>
                  <a:pt x="504447" y="44726"/>
                  <a:pt x="506704" y="44464"/>
                </a:cubicBezTo>
                <a:cubicBezTo>
                  <a:pt x="508964" y="44175"/>
                  <a:pt x="510602" y="43716"/>
                  <a:pt x="511628" y="43086"/>
                </a:cubicBezTo>
                <a:cubicBezTo>
                  <a:pt x="512651" y="42455"/>
                  <a:pt x="513164" y="41432"/>
                  <a:pt x="513164" y="40014"/>
                </a:cubicBezTo>
                <a:lnTo>
                  <a:pt x="513164" y="39738"/>
                </a:lnTo>
                <a:cubicBezTo>
                  <a:pt x="513164" y="36298"/>
                  <a:pt x="512191" y="33634"/>
                  <a:pt x="510250" y="31743"/>
                </a:cubicBezTo>
                <a:cubicBezTo>
                  <a:pt x="508331" y="29853"/>
                  <a:pt x="505470" y="28907"/>
                  <a:pt x="501663" y="28907"/>
                </a:cubicBezTo>
                <a:cubicBezTo>
                  <a:pt x="497698" y="28907"/>
                  <a:pt x="494574" y="29787"/>
                  <a:pt x="492289" y="31546"/>
                </a:cubicBezTo>
                <a:cubicBezTo>
                  <a:pt x="490032" y="33279"/>
                  <a:pt x="488471" y="35209"/>
                  <a:pt x="487603" y="37336"/>
                </a:cubicBezTo>
                <a:lnTo>
                  <a:pt x="476538" y="34815"/>
                </a:lnTo>
                <a:cubicBezTo>
                  <a:pt x="477849" y="31139"/>
                  <a:pt x="479765" y="28172"/>
                  <a:pt x="482286" y="25914"/>
                </a:cubicBezTo>
                <a:cubicBezTo>
                  <a:pt x="484834" y="23630"/>
                  <a:pt x="487761" y="21976"/>
                  <a:pt x="491069" y="20952"/>
                </a:cubicBezTo>
                <a:cubicBezTo>
                  <a:pt x="494377" y="19902"/>
                  <a:pt x="497856" y="19377"/>
                  <a:pt x="501505" y="19377"/>
                </a:cubicBezTo>
                <a:cubicBezTo>
                  <a:pt x="503920" y="19377"/>
                  <a:pt x="506482" y="19666"/>
                  <a:pt x="509185" y="20243"/>
                </a:cubicBezTo>
                <a:cubicBezTo>
                  <a:pt x="511916" y="20795"/>
                  <a:pt x="514464" y="21818"/>
                  <a:pt x="516827" y="23315"/>
                </a:cubicBezTo>
                <a:cubicBezTo>
                  <a:pt x="519217" y="24812"/>
                  <a:pt x="521171" y="26951"/>
                  <a:pt x="522693" y="29734"/>
                </a:cubicBezTo>
                <a:cubicBezTo>
                  <a:pt x="524218" y="32491"/>
                  <a:pt x="524978" y="36075"/>
                  <a:pt x="524978" y="40486"/>
                </a:cubicBezTo>
                <a:lnTo>
                  <a:pt x="524978" y="80657"/>
                </a:lnTo>
                <a:lnTo>
                  <a:pt x="513477" y="80657"/>
                </a:lnTo>
                <a:lnTo>
                  <a:pt x="513477" y="72387"/>
                </a:lnTo>
                <a:lnTo>
                  <a:pt x="513006" y="72387"/>
                </a:lnTo>
                <a:cubicBezTo>
                  <a:pt x="512244" y="73910"/>
                  <a:pt x="511101" y="75406"/>
                  <a:pt x="509579" y="76877"/>
                </a:cubicBezTo>
                <a:cubicBezTo>
                  <a:pt x="508057" y="78347"/>
                  <a:pt x="506099" y="79568"/>
                  <a:pt x="503712" y="80539"/>
                </a:cubicBezTo>
                <a:cubicBezTo>
                  <a:pt x="501322" y="81511"/>
                  <a:pt x="498461" y="81997"/>
                  <a:pt x="495126" y="81997"/>
                </a:cubicBezTo>
                <a:close/>
                <a:moveTo>
                  <a:pt x="497685" y="72545"/>
                </a:moveTo>
                <a:cubicBezTo>
                  <a:pt x="500942" y="72545"/>
                  <a:pt x="503723" y="71901"/>
                  <a:pt x="506036" y="70615"/>
                </a:cubicBezTo>
                <a:cubicBezTo>
                  <a:pt x="508373" y="69328"/>
                  <a:pt x="510145" y="67648"/>
                  <a:pt x="511351" y="65574"/>
                </a:cubicBezTo>
                <a:cubicBezTo>
                  <a:pt x="512585" y="63473"/>
                  <a:pt x="513203" y="61228"/>
                  <a:pt x="513203" y="58839"/>
                </a:cubicBezTo>
                <a:lnTo>
                  <a:pt x="513203" y="51041"/>
                </a:lnTo>
                <a:cubicBezTo>
                  <a:pt x="512781" y="51461"/>
                  <a:pt x="511969" y="51855"/>
                  <a:pt x="510760" y="52223"/>
                </a:cubicBezTo>
                <a:cubicBezTo>
                  <a:pt x="509579" y="52564"/>
                  <a:pt x="508226" y="52866"/>
                  <a:pt x="506704" y="53128"/>
                </a:cubicBezTo>
                <a:cubicBezTo>
                  <a:pt x="505182" y="53365"/>
                  <a:pt x="503698" y="53588"/>
                  <a:pt x="502254" y="53798"/>
                </a:cubicBezTo>
                <a:cubicBezTo>
                  <a:pt x="500809" y="53982"/>
                  <a:pt x="499603" y="54139"/>
                  <a:pt x="498630" y="54271"/>
                </a:cubicBezTo>
                <a:cubicBezTo>
                  <a:pt x="496345" y="54559"/>
                  <a:pt x="494260" y="55045"/>
                  <a:pt x="492370" y="55728"/>
                </a:cubicBezTo>
                <a:cubicBezTo>
                  <a:pt x="490504" y="56410"/>
                  <a:pt x="489009" y="57395"/>
                  <a:pt x="487878" y="58682"/>
                </a:cubicBezTo>
                <a:cubicBezTo>
                  <a:pt x="486777" y="59942"/>
                  <a:pt x="486225" y="61622"/>
                  <a:pt x="486225" y="63722"/>
                </a:cubicBezTo>
                <a:cubicBezTo>
                  <a:pt x="486225" y="66637"/>
                  <a:pt x="487301" y="68842"/>
                  <a:pt x="489456" y="70339"/>
                </a:cubicBezTo>
                <a:cubicBezTo>
                  <a:pt x="491607" y="71809"/>
                  <a:pt x="494352" y="72545"/>
                  <a:pt x="497685" y="72545"/>
                </a:cubicBezTo>
                <a:close/>
                <a:moveTo>
                  <a:pt x="566462" y="20164"/>
                </a:moveTo>
                <a:lnTo>
                  <a:pt x="566462" y="29616"/>
                </a:lnTo>
                <a:lnTo>
                  <a:pt x="533418" y="29616"/>
                </a:lnTo>
                <a:lnTo>
                  <a:pt x="533418" y="20164"/>
                </a:lnTo>
                <a:lnTo>
                  <a:pt x="566462" y="20164"/>
                </a:lnTo>
                <a:close/>
                <a:moveTo>
                  <a:pt x="542279" y="5671"/>
                </a:moveTo>
                <a:lnTo>
                  <a:pt x="554054" y="5671"/>
                </a:lnTo>
                <a:lnTo>
                  <a:pt x="554054" y="62896"/>
                </a:lnTo>
                <a:cubicBezTo>
                  <a:pt x="554054" y="65180"/>
                  <a:pt x="554395" y="66900"/>
                  <a:pt x="555080" y="68055"/>
                </a:cubicBezTo>
                <a:cubicBezTo>
                  <a:pt x="555762" y="69184"/>
                  <a:pt x="556641" y="69958"/>
                  <a:pt x="557717" y="70378"/>
                </a:cubicBezTo>
                <a:cubicBezTo>
                  <a:pt x="558821" y="70772"/>
                  <a:pt x="560015" y="70969"/>
                  <a:pt x="561302" y="70969"/>
                </a:cubicBezTo>
                <a:cubicBezTo>
                  <a:pt x="562247" y="70969"/>
                  <a:pt x="563074" y="70903"/>
                  <a:pt x="563783" y="70772"/>
                </a:cubicBezTo>
                <a:cubicBezTo>
                  <a:pt x="564493" y="70641"/>
                  <a:pt x="565042" y="70536"/>
                  <a:pt x="565436" y="70457"/>
                </a:cubicBezTo>
                <a:lnTo>
                  <a:pt x="567562" y="80185"/>
                </a:lnTo>
                <a:cubicBezTo>
                  <a:pt x="566880" y="80447"/>
                  <a:pt x="565910" y="80710"/>
                  <a:pt x="564649" y="80972"/>
                </a:cubicBezTo>
                <a:cubicBezTo>
                  <a:pt x="563390" y="81261"/>
                  <a:pt x="561815" y="81419"/>
                  <a:pt x="559924" y="81445"/>
                </a:cubicBezTo>
                <a:cubicBezTo>
                  <a:pt x="556824" y="81498"/>
                  <a:pt x="553938" y="80946"/>
                  <a:pt x="551260" y="79791"/>
                </a:cubicBezTo>
                <a:cubicBezTo>
                  <a:pt x="548581" y="78636"/>
                  <a:pt x="546416" y="76850"/>
                  <a:pt x="544761" y="74435"/>
                </a:cubicBezTo>
                <a:cubicBezTo>
                  <a:pt x="543105" y="72019"/>
                  <a:pt x="542279" y="68987"/>
                  <a:pt x="542279" y="65337"/>
                </a:cubicBezTo>
                <a:lnTo>
                  <a:pt x="542279" y="5671"/>
                </a:lnTo>
                <a:close/>
                <a:moveTo>
                  <a:pt x="594651" y="81997"/>
                </a:moveTo>
                <a:cubicBezTo>
                  <a:pt x="590819" y="81997"/>
                  <a:pt x="587353" y="81288"/>
                  <a:pt x="584254" y="79870"/>
                </a:cubicBezTo>
                <a:cubicBezTo>
                  <a:pt x="581157" y="78426"/>
                  <a:pt x="578700" y="76338"/>
                  <a:pt x="576890" y="73608"/>
                </a:cubicBezTo>
                <a:cubicBezTo>
                  <a:pt x="575104" y="70877"/>
                  <a:pt x="574211" y="67530"/>
                  <a:pt x="574211" y="63565"/>
                </a:cubicBezTo>
                <a:cubicBezTo>
                  <a:pt x="574211" y="60152"/>
                  <a:pt x="574868" y="57342"/>
                  <a:pt x="576180" y="55137"/>
                </a:cubicBezTo>
                <a:cubicBezTo>
                  <a:pt x="577494" y="52931"/>
                  <a:pt x="579266" y="51186"/>
                  <a:pt x="581498" y="49899"/>
                </a:cubicBezTo>
                <a:cubicBezTo>
                  <a:pt x="583729" y="48612"/>
                  <a:pt x="586225" y="47641"/>
                  <a:pt x="588981" y="46985"/>
                </a:cubicBezTo>
                <a:cubicBezTo>
                  <a:pt x="591737" y="46328"/>
                  <a:pt x="594545" y="45829"/>
                  <a:pt x="597410" y="45488"/>
                </a:cubicBezTo>
                <a:cubicBezTo>
                  <a:pt x="601031" y="45068"/>
                  <a:pt x="603972" y="44726"/>
                  <a:pt x="606229" y="44464"/>
                </a:cubicBezTo>
                <a:cubicBezTo>
                  <a:pt x="608489" y="44175"/>
                  <a:pt x="610130" y="43716"/>
                  <a:pt x="611153" y="43086"/>
                </a:cubicBezTo>
                <a:cubicBezTo>
                  <a:pt x="612176" y="42455"/>
                  <a:pt x="612689" y="41432"/>
                  <a:pt x="612689" y="40014"/>
                </a:cubicBezTo>
                <a:lnTo>
                  <a:pt x="612689" y="39738"/>
                </a:lnTo>
                <a:cubicBezTo>
                  <a:pt x="612689" y="36298"/>
                  <a:pt x="611719" y="33634"/>
                  <a:pt x="609775" y="31743"/>
                </a:cubicBezTo>
                <a:cubicBezTo>
                  <a:pt x="607859" y="29853"/>
                  <a:pt x="604995" y="28907"/>
                  <a:pt x="601189" y="28907"/>
                </a:cubicBezTo>
                <a:cubicBezTo>
                  <a:pt x="597224" y="28907"/>
                  <a:pt x="594099" y="29787"/>
                  <a:pt x="591817" y="31546"/>
                </a:cubicBezTo>
                <a:cubicBezTo>
                  <a:pt x="589558" y="33279"/>
                  <a:pt x="587996" y="35209"/>
                  <a:pt x="587129" y="37336"/>
                </a:cubicBezTo>
                <a:lnTo>
                  <a:pt x="576063" y="34815"/>
                </a:lnTo>
                <a:cubicBezTo>
                  <a:pt x="577375" y="31139"/>
                  <a:pt x="579293" y="28172"/>
                  <a:pt x="581814" y="25914"/>
                </a:cubicBezTo>
                <a:cubicBezTo>
                  <a:pt x="584359" y="23630"/>
                  <a:pt x="587287" y="21976"/>
                  <a:pt x="590594" y="20952"/>
                </a:cubicBezTo>
                <a:cubicBezTo>
                  <a:pt x="593902" y="19902"/>
                  <a:pt x="597382" y="19377"/>
                  <a:pt x="601031" y="19377"/>
                </a:cubicBezTo>
                <a:cubicBezTo>
                  <a:pt x="603448" y="19377"/>
                  <a:pt x="606007" y="19666"/>
                  <a:pt x="608711" y="20243"/>
                </a:cubicBezTo>
                <a:cubicBezTo>
                  <a:pt x="611442" y="20795"/>
                  <a:pt x="613990" y="21818"/>
                  <a:pt x="616352" y="23315"/>
                </a:cubicBezTo>
                <a:cubicBezTo>
                  <a:pt x="618742" y="24812"/>
                  <a:pt x="620697" y="26951"/>
                  <a:pt x="622222" y="29734"/>
                </a:cubicBezTo>
                <a:cubicBezTo>
                  <a:pt x="623744" y="32491"/>
                  <a:pt x="624503" y="36075"/>
                  <a:pt x="624503" y="40486"/>
                </a:cubicBezTo>
                <a:lnTo>
                  <a:pt x="624503" y="80657"/>
                </a:lnTo>
                <a:lnTo>
                  <a:pt x="613005" y="80657"/>
                </a:lnTo>
                <a:lnTo>
                  <a:pt x="613005" y="72387"/>
                </a:lnTo>
                <a:lnTo>
                  <a:pt x="612531" y="72387"/>
                </a:lnTo>
                <a:cubicBezTo>
                  <a:pt x="611772" y="73910"/>
                  <a:pt x="610629" y="75406"/>
                  <a:pt x="609104" y="76877"/>
                </a:cubicBezTo>
                <a:cubicBezTo>
                  <a:pt x="607582" y="78347"/>
                  <a:pt x="605627" y="79568"/>
                  <a:pt x="603238" y="80539"/>
                </a:cubicBezTo>
                <a:cubicBezTo>
                  <a:pt x="600848" y="81511"/>
                  <a:pt x="597986" y="81997"/>
                  <a:pt x="594651" y="81997"/>
                </a:cubicBezTo>
                <a:close/>
                <a:moveTo>
                  <a:pt x="597213" y="72545"/>
                </a:moveTo>
                <a:cubicBezTo>
                  <a:pt x="600468" y="72545"/>
                  <a:pt x="603251" y="71901"/>
                  <a:pt x="605561" y="70615"/>
                </a:cubicBezTo>
                <a:cubicBezTo>
                  <a:pt x="607898" y="69328"/>
                  <a:pt x="609670" y="67648"/>
                  <a:pt x="610879" y="65574"/>
                </a:cubicBezTo>
                <a:cubicBezTo>
                  <a:pt x="612113" y="63473"/>
                  <a:pt x="612728" y="61228"/>
                  <a:pt x="612728" y="58839"/>
                </a:cubicBezTo>
                <a:lnTo>
                  <a:pt x="612728" y="51041"/>
                </a:lnTo>
                <a:cubicBezTo>
                  <a:pt x="612310" y="51461"/>
                  <a:pt x="611494" y="51855"/>
                  <a:pt x="610288" y="52223"/>
                </a:cubicBezTo>
                <a:cubicBezTo>
                  <a:pt x="609104" y="52564"/>
                  <a:pt x="607754" y="52866"/>
                  <a:pt x="606229" y="53128"/>
                </a:cubicBezTo>
                <a:cubicBezTo>
                  <a:pt x="604707" y="53365"/>
                  <a:pt x="603224" y="53588"/>
                  <a:pt x="601779" y="53798"/>
                </a:cubicBezTo>
                <a:cubicBezTo>
                  <a:pt x="600337" y="53982"/>
                  <a:pt x="599129" y="54139"/>
                  <a:pt x="598158" y="54271"/>
                </a:cubicBezTo>
                <a:cubicBezTo>
                  <a:pt x="595873" y="54559"/>
                  <a:pt x="593786" y="55045"/>
                  <a:pt x="591895" y="55728"/>
                </a:cubicBezTo>
                <a:cubicBezTo>
                  <a:pt x="590032" y="56410"/>
                  <a:pt x="588534" y="57395"/>
                  <a:pt x="587406" y="58682"/>
                </a:cubicBezTo>
                <a:cubicBezTo>
                  <a:pt x="586303" y="59942"/>
                  <a:pt x="585751" y="61622"/>
                  <a:pt x="585751" y="63722"/>
                </a:cubicBezTo>
                <a:cubicBezTo>
                  <a:pt x="585751" y="66637"/>
                  <a:pt x="586826" y="68842"/>
                  <a:pt x="588981" y="70339"/>
                </a:cubicBezTo>
                <a:cubicBezTo>
                  <a:pt x="591132" y="71809"/>
                  <a:pt x="593877" y="72545"/>
                  <a:pt x="597213" y="72545"/>
                </a:cubicBezTo>
                <a:close/>
                <a:moveTo>
                  <a:pt x="683080" y="34933"/>
                </a:moveTo>
                <a:lnTo>
                  <a:pt x="672406" y="36823"/>
                </a:lnTo>
                <a:cubicBezTo>
                  <a:pt x="671959" y="35458"/>
                  <a:pt x="671252" y="34159"/>
                  <a:pt x="670279" y="32925"/>
                </a:cubicBezTo>
                <a:cubicBezTo>
                  <a:pt x="669333" y="31691"/>
                  <a:pt x="668047" y="30680"/>
                  <a:pt x="666420" y="29892"/>
                </a:cubicBezTo>
                <a:cubicBezTo>
                  <a:pt x="664792" y="29104"/>
                  <a:pt x="662757" y="28711"/>
                  <a:pt x="660317" y="28711"/>
                </a:cubicBezTo>
                <a:cubicBezTo>
                  <a:pt x="656982" y="28711"/>
                  <a:pt x="654198" y="29459"/>
                  <a:pt x="651966" y="30956"/>
                </a:cubicBezTo>
                <a:cubicBezTo>
                  <a:pt x="649734" y="32426"/>
                  <a:pt x="648620" y="34329"/>
                  <a:pt x="648620" y="36666"/>
                </a:cubicBezTo>
                <a:cubicBezTo>
                  <a:pt x="648620" y="38688"/>
                  <a:pt x="649368" y="40316"/>
                  <a:pt x="650862" y="41550"/>
                </a:cubicBezTo>
                <a:cubicBezTo>
                  <a:pt x="652360" y="42784"/>
                  <a:pt x="654775" y="43794"/>
                  <a:pt x="658110" y="44582"/>
                </a:cubicBezTo>
                <a:lnTo>
                  <a:pt x="667720" y="46788"/>
                </a:lnTo>
                <a:cubicBezTo>
                  <a:pt x="673287" y="48074"/>
                  <a:pt x="677435" y="50057"/>
                  <a:pt x="680166" y="52735"/>
                </a:cubicBezTo>
                <a:cubicBezTo>
                  <a:pt x="682894" y="55413"/>
                  <a:pt x="684261" y="58891"/>
                  <a:pt x="684261" y="63171"/>
                </a:cubicBezTo>
                <a:cubicBezTo>
                  <a:pt x="684261" y="66794"/>
                  <a:pt x="683210" y="70024"/>
                  <a:pt x="681112" y="72860"/>
                </a:cubicBezTo>
                <a:cubicBezTo>
                  <a:pt x="679035" y="75669"/>
                  <a:pt x="676135" y="77874"/>
                  <a:pt x="672406" y="79476"/>
                </a:cubicBezTo>
                <a:cubicBezTo>
                  <a:pt x="668704" y="81078"/>
                  <a:pt x="664412" y="81878"/>
                  <a:pt x="659527" y="81878"/>
                </a:cubicBezTo>
                <a:cubicBezTo>
                  <a:pt x="652753" y="81878"/>
                  <a:pt x="647228" y="80434"/>
                  <a:pt x="642947" y="77546"/>
                </a:cubicBezTo>
                <a:cubicBezTo>
                  <a:pt x="638669" y="74632"/>
                  <a:pt x="636043" y="70496"/>
                  <a:pt x="635070" y="65140"/>
                </a:cubicBezTo>
                <a:lnTo>
                  <a:pt x="646454" y="63407"/>
                </a:lnTo>
                <a:cubicBezTo>
                  <a:pt x="647161" y="66374"/>
                  <a:pt x="648620" y="68619"/>
                  <a:pt x="650824" y="70142"/>
                </a:cubicBezTo>
                <a:cubicBezTo>
                  <a:pt x="653031" y="71639"/>
                  <a:pt x="655906" y="72387"/>
                  <a:pt x="659449" y="72387"/>
                </a:cubicBezTo>
                <a:cubicBezTo>
                  <a:pt x="663309" y="72387"/>
                  <a:pt x="666395" y="71586"/>
                  <a:pt x="668704" y="69985"/>
                </a:cubicBezTo>
                <a:cubicBezTo>
                  <a:pt x="671014" y="68357"/>
                  <a:pt x="672170" y="66374"/>
                  <a:pt x="672170" y="64038"/>
                </a:cubicBezTo>
                <a:cubicBezTo>
                  <a:pt x="672170" y="62147"/>
                  <a:pt x="671460" y="60559"/>
                  <a:pt x="670043" y="59272"/>
                </a:cubicBezTo>
                <a:cubicBezTo>
                  <a:pt x="668652" y="57986"/>
                  <a:pt x="666511" y="57014"/>
                  <a:pt x="663625" y="56358"/>
                </a:cubicBezTo>
                <a:lnTo>
                  <a:pt x="653386" y="54113"/>
                </a:lnTo>
                <a:cubicBezTo>
                  <a:pt x="647741" y="52826"/>
                  <a:pt x="643565" y="50779"/>
                  <a:pt x="640859" y="47969"/>
                </a:cubicBezTo>
                <a:cubicBezTo>
                  <a:pt x="638183" y="45160"/>
                  <a:pt x="636844" y="41602"/>
                  <a:pt x="636844" y="37296"/>
                </a:cubicBezTo>
                <a:cubicBezTo>
                  <a:pt x="636844" y="33725"/>
                  <a:pt x="637840" y="30601"/>
                  <a:pt x="639836" y="27923"/>
                </a:cubicBezTo>
                <a:cubicBezTo>
                  <a:pt x="641832" y="25245"/>
                  <a:pt x="644588" y="23158"/>
                  <a:pt x="648107" y="21661"/>
                </a:cubicBezTo>
                <a:cubicBezTo>
                  <a:pt x="651625" y="20138"/>
                  <a:pt x="655656" y="19377"/>
                  <a:pt x="660198" y="19377"/>
                </a:cubicBezTo>
                <a:cubicBezTo>
                  <a:pt x="666736" y="19377"/>
                  <a:pt x="671882" y="20795"/>
                  <a:pt x="675636" y="23630"/>
                </a:cubicBezTo>
                <a:cubicBezTo>
                  <a:pt x="679390" y="26440"/>
                  <a:pt x="681871" y="30207"/>
                  <a:pt x="683080" y="34933"/>
                </a:cubicBezTo>
                <a:close/>
                <a:moveTo>
                  <a:pt x="720840" y="81878"/>
                </a:moveTo>
                <a:cubicBezTo>
                  <a:pt x="714879" y="81878"/>
                  <a:pt x="709747" y="80605"/>
                  <a:pt x="705441" y="78058"/>
                </a:cubicBezTo>
                <a:cubicBezTo>
                  <a:pt x="701160" y="75485"/>
                  <a:pt x="697853" y="71875"/>
                  <a:pt x="695518" y="67228"/>
                </a:cubicBezTo>
                <a:cubicBezTo>
                  <a:pt x="693206" y="62554"/>
                  <a:pt x="692052" y="57080"/>
                  <a:pt x="692052" y="50805"/>
                </a:cubicBezTo>
                <a:cubicBezTo>
                  <a:pt x="692052" y="44608"/>
                  <a:pt x="693206" y="39147"/>
                  <a:pt x="695518" y="34421"/>
                </a:cubicBezTo>
                <a:cubicBezTo>
                  <a:pt x="697853" y="29695"/>
                  <a:pt x="701110" y="26006"/>
                  <a:pt x="705283" y="23354"/>
                </a:cubicBezTo>
                <a:cubicBezTo>
                  <a:pt x="709484" y="20702"/>
                  <a:pt x="714394" y="19377"/>
                  <a:pt x="720014" y="19377"/>
                </a:cubicBezTo>
                <a:cubicBezTo>
                  <a:pt x="723427" y="19377"/>
                  <a:pt x="726735" y="19941"/>
                  <a:pt x="729937" y="21070"/>
                </a:cubicBezTo>
                <a:cubicBezTo>
                  <a:pt x="733142" y="22199"/>
                  <a:pt x="736017" y="23971"/>
                  <a:pt x="738563" y="26387"/>
                </a:cubicBezTo>
                <a:cubicBezTo>
                  <a:pt x="741111" y="28802"/>
                  <a:pt x="743118" y="31940"/>
                  <a:pt x="744588" y="35800"/>
                </a:cubicBezTo>
                <a:cubicBezTo>
                  <a:pt x="746060" y="39633"/>
                  <a:pt x="746795" y="44293"/>
                  <a:pt x="746795" y="49781"/>
                </a:cubicBezTo>
                <a:lnTo>
                  <a:pt x="746795" y="53955"/>
                </a:lnTo>
                <a:lnTo>
                  <a:pt x="698707" y="53955"/>
                </a:lnTo>
                <a:lnTo>
                  <a:pt x="698707" y="45134"/>
                </a:lnTo>
                <a:lnTo>
                  <a:pt x="735255" y="45134"/>
                </a:lnTo>
                <a:cubicBezTo>
                  <a:pt x="735255" y="42035"/>
                  <a:pt x="734626" y="39292"/>
                  <a:pt x="733364" y="36902"/>
                </a:cubicBezTo>
                <a:cubicBezTo>
                  <a:pt x="732105" y="34487"/>
                  <a:pt x="730331" y="32583"/>
                  <a:pt x="728046" y="31192"/>
                </a:cubicBezTo>
                <a:cubicBezTo>
                  <a:pt x="725789" y="29800"/>
                  <a:pt x="723139" y="29104"/>
                  <a:pt x="720092" y="29104"/>
                </a:cubicBezTo>
                <a:cubicBezTo>
                  <a:pt x="716784" y="29104"/>
                  <a:pt x="713895" y="29918"/>
                  <a:pt x="711427" y="31546"/>
                </a:cubicBezTo>
                <a:cubicBezTo>
                  <a:pt x="708985" y="33148"/>
                  <a:pt x="707096" y="35248"/>
                  <a:pt x="705757" y="37848"/>
                </a:cubicBezTo>
                <a:cubicBezTo>
                  <a:pt x="704443" y="40421"/>
                  <a:pt x="703786" y="43217"/>
                  <a:pt x="703786" y="46236"/>
                </a:cubicBezTo>
                <a:lnTo>
                  <a:pt x="703786" y="53128"/>
                </a:lnTo>
                <a:cubicBezTo>
                  <a:pt x="703786" y="57172"/>
                  <a:pt x="704496" y="60611"/>
                  <a:pt x="705915" y="63447"/>
                </a:cubicBezTo>
                <a:cubicBezTo>
                  <a:pt x="707357" y="66282"/>
                  <a:pt x="709367" y="68449"/>
                  <a:pt x="711940" y="69945"/>
                </a:cubicBezTo>
                <a:cubicBezTo>
                  <a:pt x="714513" y="71416"/>
                  <a:pt x="717519" y="72151"/>
                  <a:pt x="720959" y="72151"/>
                </a:cubicBezTo>
                <a:cubicBezTo>
                  <a:pt x="723191" y="72151"/>
                  <a:pt x="725224" y="71836"/>
                  <a:pt x="727062" y="71205"/>
                </a:cubicBezTo>
                <a:cubicBezTo>
                  <a:pt x="728900" y="70549"/>
                  <a:pt x="730489" y="69578"/>
                  <a:pt x="731828" y="68291"/>
                </a:cubicBezTo>
                <a:cubicBezTo>
                  <a:pt x="733167" y="67005"/>
                  <a:pt x="734190" y="65416"/>
                  <a:pt x="734900" y="63526"/>
                </a:cubicBezTo>
                <a:lnTo>
                  <a:pt x="746046" y="65534"/>
                </a:lnTo>
                <a:cubicBezTo>
                  <a:pt x="745153" y="68816"/>
                  <a:pt x="743550" y="71691"/>
                  <a:pt x="741241" y="74159"/>
                </a:cubicBezTo>
                <a:cubicBezTo>
                  <a:pt x="738956" y="76601"/>
                  <a:pt x="736081" y="78505"/>
                  <a:pt x="732615" y="79870"/>
                </a:cubicBezTo>
                <a:cubicBezTo>
                  <a:pt x="729177" y="81209"/>
                  <a:pt x="725251" y="81878"/>
                  <a:pt x="720840" y="81878"/>
                </a:cubicBezTo>
                <a:close/>
                <a:moveTo>
                  <a:pt x="785658" y="20164"/>
                </a:moveTo>
                <a:lnTo>
                  <a:pt x="785658" y="29616"/>
                </a:lnTo>
                <a:lnTo>
                  <a:pt x="752614" y="29616"/>
                </a:lnTo>
                <a:lnTo>
                  <a:pt x="752614" y="20164"/>
                </a:lnTo>
                <a:lnTo>
                  <a:pt x="785658" y="20164"/>
                </a:lnTo>
                <a:close/>
                <a:moveTo>
                  <a:pt x="761475" y="5671"/>
                </a:moveTo>
                <a:lnTo>
                  <a:pt x="773251" y="5671"/>
                </a:lnTo>
                <a:lnTo>
                  <a:pt x="773251" y="62896"/>
                </a:lnTo>
                <a:cubicBezTo>
                  <a:pt x="773251" y="65180"/>
                  <a:pt x="773594" y="66900"/>
                  <a:pt x="774277" y="68055"/>
                </a:cubicBezTo>
                <a:cubicBezTo>
                  <a:pt x="774959" y="69184"/>
                  <a:pt x="775837" y="69958"/>
                  <a:pt x="776913" y="70378"/>
                </a:cubicBezTo>
                <a:cubicBezTo>
                  <a:pt x="778017" y="70772"/>
                  <a:pt x="779212" y="70969"/>
                  <a:pt x="780498" y="70969"/>
                </a:cubicBezTo>
                <a:cubicBezTo>
                  <a:pt x="781444" y="70969"/>
                  <a:pt x="782270" y="70903"/>
                  <a:pt x="782980" y="70772"/>
                </a:cubicBezTo>
                <a:cubicBezTo>
                  <a:pt x="783690" y="70641"/>
                  <a:pt x="784239" y="70536"/>
                  <a:pt x="784635" y="70457"/>
                </a:cubicBezTo>
                <a:lnTo>
                  <a:pt x="786762" y="80185"/>
                </a:lnTo>
                <a:cubicBezTo>
                  <a:pt x="786077" y="80447"/>
                  <a:pt x="785106" y="80710"/>
                  <a:pt x="783845" y="80972"/>
                </a:cubicBezTo>
                <a:cubicBezTo>
                  <a:pt x="782586" y="81261"/>
                  <a:pt x="781011" y="81419"/>
                  <a:pt x="779120" y="81445"/>
                </a:cubicBezTo>
                <a:cubicBezTo>
                  <a:pt x="776020" y="81498"/>
                  <a:pt x="773134" y="80946"/>
                  <a:pt x="770456" y="79791"/>
                </a:cubicBezTo>
                <a:cubicBezTo>
                  <a:pt x="767778" y="78636"/>
                  <a:pt x="765612" y="76850"/>
                  <a:pt x="763957" y="74435"/>
                </a:cubicBezTo>
                <a:cubicBezTo>
                  <a:pt x="762304" y="72019"/>
                  <a:pt x="761475" y="68987"/>
                  <a:pt x="761475" y="65337"/>
                </a:cubicBezTo>
                <a:lnTo>
                  <a:pt x="761475" y="5671"/>
                </a:lnTo>
                <a:close/>
                <a:moveTo>
                  <a:pt x="851394" y="20164"/>
                </a:moveTo>
                <a:lnTo>
                  <a:pt x="851394" y="29616"/>
                </a:lnTo>
                <a:lnTo>
                  <a:pt x="818350" y="29616"/>
                </a:lnTo>
                <a:lnTo>
                  <a:pt x="818350" y="20164"/>
                </a:lnTo>
                <a:lnTo>
                  <a:pt x="851394" y="20164"/>
                </a:lnTo>
                <a:close/>
                <a:moveTo>
                  <a:pt x="827211" y="5671"/>
                </a:moveTo>
                <a:lnTo>
                  <a:pt x="838986" y="5671"/>
                </a:lnTo>
                <a:lnTo>
                  <a:pt x="838986" y="62896"/>
                </a:lnTo>
                <a:cubicBezTo>
                  <a:pt x="838986" y="65180"/>
                  <a:pt x="839327" y="66900"/>
                  <a:pt x="840009" y="68055"/>
                </a:cubicBezTo>
                <a:cubicBezTo>
                  <a:pt x="840694" y="69184"/>
                  <a:pt x="841573" y="69958"/>
                  <a:pt x="842649" y="70378"/>
                </a:cubicBezTo>
                <a:cubicBezTo>
                  <a:pt x="843752" y="70772"/>
                  <a:pt x="844947" y="70969"/>
                  <a:pt x="846234" y="70969"/>
                </a:cubicBezTo>
                <a:cubicBezTo>
                  <a:pt x="847179" y="70969"/>
                  <a:pt x="848005" y="70903"/>
                  <a:pt x="848715" y="70772"/>
                </a:cubicBezTo>
                <a:cubicBezTo>
                  <a:pt x="849422" y="70641"/>
                  <a:pt x="849974" y="70536"/>
                  <a:pt x="850368" y="70457"/>
                </a:cubicBezTo>
                <a:lnTo>
                  <a:pt x="852494" y="80185"/>
                </a:lnTo>
                <a:cubicBezTo>
                  <a:pt x="851812" y="80447"/>
                  <a:pt x="850842" y="80710"/>
                  <a:pt x="849580" y="80972"/>
                </a:cubicBezTo>
                <a:cubicBezTo>
                  <a:pt x="848322" y="81261"/>
                  <a:pt x="846744" y="81419"/>
                  <a:pt x="844856" y="81445"/>
                </a:cubicBezTo>
                <a:cubicBezTo>
                  <a:pt x="841756" y="81498"/>
                  <a:pt x="838870" y="80946"/>
                  <a:pt x="836191" y="79791"/>
                </a:cubicBezTo>
                <a:cubicBezTo>
                  <a:pt x="833513" y="78636"/>
                  <a:pt x="831345" y="76850"/>
                  <a:pt x="829693" y="74435"/>
                </a:cubicBezTo>
                <a:cubicBezTo>
                  <a:pt x="828037" y="72019"/>
                  <a:pt x="827211" y="68987"/>
                  <a:pt x="827211" y="65337"/>
                </a:cubicBezTo>
                <a:lnTo>
                  <a:pt x="827211" y="5671"/>
                </a:lnTo>
                <a:close/>
                <a:moveTo>
                  <a:pt x="886800" y="81878"/>
                </a:moveTo>
                <a:cubicBezTo>
                  <a:pt x="881138" y="81878"/>
                  <a:pt x="876189" y="80579"/>
                  <a:pt x="871964" y="77979"/>
                </a:cubicBezTo>
                <a:cubicBezTo>
                  <a:pt x="867735" y="75380"/>
                  <a:pt x="864453" y="71744"/>
                  <a:pt x="862118" y="67070"/>
                </a:cubicBezTo>
                <a:cubicBezTo>
                  <a:pt x="859781" y="62397"/>
                  <a:pt x="858611" y="56935"/>
                  <a:pt x="858611" y="50686"/>
                </a:cubicBezTo>
                <a:cubicBezTo>
                  <a:pt x="858611" y="44412"/>
                  <a:pt x="859781" y="38924"/>
                  <a:pt x="862118" y="34224"/>
                </a:cubicBezTo>
                <a:cubicBezTo>
                  <a:pt x="864453" y="29525"/>
                  <a:pt x="867735" y="25875"/>
                  <a:pt x="871964" y="23276"/>
                </a:cubicBezTo>
                <a:cubicBezTo>
                  <a:pt x="876189" y="20676"/>
                  <a:pt x="881138" y="19377"/>
                  <a:pt x="886800" y="19377"/>
                </a:cubicBezTo>
                <a:cubicBezTo>
                  <a:pt x="892484" y="19377"/>
                  <a:pt x="897419" y="20676"/>
                  <a:pt x="901661" y="23276"/>
                </a:cubicBezTo>
                <a:cubicBezTo>
                  <a:pt x="905875" y="25875"/>
                  <a:pt x="909175" y="29525"/>
                  <a:pt x="911504" y="34224"/>
                </a:cubicBezTo>
                <a:cubicBezTo>
                  <a:pt x="913833" y="38924"/>
                  <a:pt x="914997" y="44412"/>
                  <a:pt x="914997" y="50686"/>
                </a:cubicBezTo>
                <a:cubicBezTo>
                  <a:pt x="914997" y="56935"/>
                  <a:pt x="913833" y="62397"/>
                  <a:pt x="911504" y="67070"/>
                </a:cubicBezTo>
                <a:cubicBezTo>
                  <a:pt x="909175" y="71744"/>
                  <a:pt x="905875" y="75380"/>
                  <a:pt x="901661" y="77979"/>
                </a:cubicBezTo>
                <a:cubicBezTo>
                  <a:pt x="897419" y="80579"/>
                  <a:pt x="892484" y="81878"/>
                  <a:pt x="886800" y="81878"/>
                </a:cubicBezTo>
                <a:close/>
                <a:moveTo>
                  <a:pt x="886855" y="71993"/>
                </a:moveTo>
                <a:cubicBezTo>
                  <a:pt x="890515" y="71993"/>
                  <a:pt x="893565" y="71022"/>
                  <a:pt x="895977" y="69079"/>
                </a:cubicBezTo>
                <a:cubicBezTo>
                  <a:pt x="898389" y="67136"/>
                  <a:pt x="900191" y="64549"/>
                  <a:pt x="901356" y="61320"/>
                </a:cubicBezTo>
                <a:cubicBezTo>
                  <a:pt x="902520" y="58091"/>
                  <a:pt x="903103" y="54533"/>
                  <a:pt x="903103" y="50647"/>
                </a:cubicBezTo>
                <a:cubicBezTo>
                  <a:pt x="903103" y="46788"/>
                  <a:pt x="902520" y="43243"/>
                  <a:pt x="901356" y="40014"/>
                </a:cubicBezTo>
                <a:cubicBezTo>
                  <a:pt x="900191" y="36758"/>
                  <a:pt x="898389" y="34145"/>
                  <a:pt x="895977" y="32176"/>
                </a:cubicBezTo>
                <a:cubicBezTo>
                  <a:pt x="893565" y="30207"/>
                  <a:pt x="890515" y="29223"/>
                  <a:pt x="886855" y="29223"/>
                </a:cubicBezTo>
                <a:cubicBezTo>
                  <a:pt x="883140" y="29223"/>
                  <a:pt x="880076" y="30207"/>
                  <a:pt x="877634" y="32176"/>
                </a:cubicBezTo>
                <a:cubicBezTo>
                  <a:pt x="875219" y="34145"/>
                  <a:pt x="873419" y="36758"/>
                  <a:pt x="872238" y="40014"/>
                </a:cubicBezTo>
                <a:cubicBezTo>
                  <a:pt x="871082" y="43243"/>
                  <a:pt x="870505" y="46788"/>
                  <a:pt x="870505" y="50647"/>
                </a:cubicBezTo>
                <a:cubicBezTo>
                  <a:pt x="870505" y="54533"/>
                  <a:pt x="871082" y="58091"/>
                  <a:pt x="872238" y="61320"/>
                </a:cubicBezTo>
                <a:cubicBezTo>
                  <a:pt x="873419" y="64549"/>
                  <a:pt x="875219" y="67136"/>
                  <a:pt x="877634" y="69079"/>
                </a:cubicBezTo>
                <a:cubicBezTo>
                  <a:pt x="880076" y="71022"/>
                  <a:pt x="883140" y="71993"/>
                  <a:pt x="886855" y="71993"/>
                </a:cubicBezTo>
                <a:close/>
                <a:moveTo>
                  <a:pt x="333486" y="201291"/>
                </a:moveTo>
                <a:lnTo>
                  <a:pt x="322814" y="203179"/>
                </a:lnTo>
                <a:cubicBezTo>
                  <a:pt x="322367" y="201815"/>
                  <a:pt x="321658" y="200514"/>
                  <a:pt x="320687" y="199280"/>
                </a:cubicBezTo>
                <a:cubicBezTo>
                  <a:pt x="319742" y="198047"/>
                  <a:pt x="318455" y="197035"/>
                  <a:pt x="316828" y="196247"/>
                </a:cubicBezTo>
                <a:cubicBezTo>
                  <a:pt x="315200" y="195460"/>
                  <a:pt x="313165" y="195066"/>
                  <a:pt x="310723" y="195066"/>
                </a:cubicBezTo>
                <a:cubicBezTo>
                  <a:pt x="307390" y="195066"/>
                  <a:pt x="304606" y="195815"/>
                  <a:pt x="302374" y="197312"/>
                </a:cubicBezTo>
                <a:cubicBezTo>
                  <a:pt x="300142" y="198781"/>
                  <a:pt x="299028" y="200686"/>
                  <a:pt x="299028" y="203023"/>
                </a:cubicBezTo>
                <a:cubicBezTo>
                  <a:pt x="299028" y="205045"/>
                  <a:pt x="299774" y="206672"/>
                  <a:pt x="301271" y="207906"/>
                </a:cubicBezTo>
                <a:cubicBezTo>
                  <a:pt x="302768" y="209140"/>
                  <a:pt x="305183" y="210152"/>
                  <a:pt x="308518" y="210939"/>
                </a:cubicBezTo>
                <a:lnTo>
                  <a:pt x="318128" y="213143"/>
                </a:lnTo>
                <a:cubicBezTo>
                  <a:pt x="323693" y="214430"/>
                  <a:pt x="327841" y="216412"/>
                  <a:pt x="330572" y="219091"/>
                </a:cubicBezTo>
                <a:cubicBezTo>
                  <a:pt x="333303" y="221769"/>
                  <a:pt x="334670" y="225249"/>
                  <a:pt x="334670" y="229527"/>
                </a:cubicBezTo>
                <a:cubicBezTo>
                  <a:pt x="334670" y="233151"/>
                  <a:pt x="333619" y="236381"/>
                  <a:pt x="331517" y="239217"/>
                </a:cubicBezTo>
                <a:cubicBezTo>
                  <a:pt x="329443" y="242026"/>
                  <a:pt x="326543" y="244230"/>
                  <a:pt x="322814" y="245832"/>
                </a:cubicBezTo>
                <a:cubicBezTo>
                  <a:pt x="319113" y="247435"/>
                  <a:pt x="314821" y="248234"/>
                  <a:pt x="309935" y="248234"/>
                </a:cubicBezTo>
                <a:cubicBezTo>
                  <a:pt x="303162" y="248234"/>
                  <a:pt x="297636" y="246792"/>
                  <a:pt x="293355" y="243903"/>
                </a:cubicBezTo>
                <a:cubicBezTo>
                  <a:pt x="289074" y="240989"/>
                  <a:pt x="286451" y="236852"/>
                  <a:pt x="285478" y="231495"/>
                </a:cubicBezTo>
                <a:lnTo>
                  <a:pt x="296860" y="229762"/>
                </a:lnTo>
                <a:cubicBezTo>
                  <a:pt x="297569" y="232729"/>
                  <a:pt x="299028" y="234975"/>
                  <a:pt x="301232" y="236497"/>
                </a:cubicBezTo>
                <a:cubicBezTo>
                  <a:pt x="303436" y="237994"/>
                  <a:pt x="306311" y="238743"/>
                  <a:pt x="309858" y="238743"/>
                </a:cubicBezTo>
                <a:cubicBezTo>
                  <a:pt x="313717" y="238743"/>
                  <a:pt x="316800" y="237942"/>
                  <a:pt x="319113" y="236342"/>
                </a:cubicBezTo>
                <a:cubicBezTo>
                  <a:pt x="321422" y="234712"/>
                  <a:pt x="322578" y="232729"/>
                  <a:pt x="322578" y="230395"/>
                </a:cubicBezTo>
                <a:cubicBezTo>
                  <a:pt x="322578" y="228504"/>
                  <a:pt x="321868" y="226915"/>
                  <a:pt x="320452" y="225628"/>
                </a:cubicBezTo>
                <a:cubicBezTo>
                  <a:pt x="319060" y="224342"/>
                  <a:pt x="316919" y="223372"/>
                  <a:pt x="314030" y="222714"/>
                </a:cubicBezTo>
                <a:lnTo>
                  <a:pt x="303791" y="220469"/>
                </a:lnTo>
                <a:cubicBezTo>
                  <a:pt x="298146" y="219182"/>
                  <a:pt x="293973" y="217133"/>
                  <a:pt x="291267" y="214325"/>
                </a:cubicBezTo>
                <a:cubicBezTo>
                  <a:pt x="288589" y="211516"/>
                  <a:pt x="287250" y="207959"/>
                  <a:pt x="287250" y="203653"/>
                </a:cubicBezTo>
                <a:cubicBezTo>
                  <a:pt x="287250" y="200082"/>
                  <a:pt x="288248" y="196957"/>
                  <a:pt x="290244" y="194279"/>
                </a:cubicBezTo>
                <a:cubicBezTo>
                  <a:pt x="292240" y="191600"/>
                  <a:pt x="294996" y="189513"/>
                  <a:pt x="298515" y="188018"/>
                </a:cubicBezTo>
                <a:cubicBezTo>
                  <a:pt x="302033" y="186493"/>
                  <a:pt x="306062" y="185734"/>
                  <a:pt x="310606" y="185734"/>
                </a:cubicBezTo>
                <a:cubicBezTo>
                  <a:pt x="317144" y="185734"/>
                  <a:pt x="322290" y="187150"/>
                  <a:pt x="326044" y="189987"/>
                </a:cubicBezTo>
                <a:cubicBezTo>
                  <a:pt x="329798" y="192795"/>
                  <a:pt x="332280" y="196563"/>
                  <a:pt x="333486" y="201291"/>
                </a:cubicBezTo>
                <a:close/>
                <a:moveTo>
                  <a:pt x="383495" y="221927"/>
                </a:moveTo>
                <a:lnTo>
                  <a:pt x="383495" y="186521"/>
                </a:lnTo>
                <a:lnTo>
                  <a:pt x="395312" y="186521"/>
                </a:lnTo>
                <a:lnTo>
                  <a:pt x="395312" y="247014"/>
                </a:lnTo>
                <a:lnTo>
                  <a:pt x="383733" y="247014"/>
                </a:lnTo>
                <a:lnTo>
                  <a:pt x="383733" y="236539"/>
                </a:lnTo>
                <a:lnTo>
                  <a:pt x="383101" y="236539"/>
                </a:lnTo>
                <a:cubicBezTo>
                  <a:pt x="381709" y="239766"/>
                  <a:pt x="379480" y="242458"/>
                  <a:pt x="376408" y="244612"/>
                </a:cubicBezTo>
                <a:cubicBezTo>
                  <a:pt x="373361" y="246739"/>
                  <a:pt x="369568" y="247801"/>
                  <a:pt x="365024" y="247801"/>
                </a:cubicBezTo>
                <a:cubicBezTo>
                  <a:pt x="361140" y="247801"/>
                  <a:pt x="357699" y="246947"/>
                  <a:pt x="354707" y="245242"/>
                </a:cubicBezTo>
                <a:cubicBezTo>
                  <a:pt x="351740" y="243509"/>
                  <a:pt x="349403" y="240947"/>
                  <a:pt x="347695" y="237562"/>
                </a:cubicBezTo>
                <a:cubicBezTo>
                  <a:pt x="346015" y="234174"/>
                  <a:pt x="345175" y="229987"/>
                  <a:pt x="345175" y="224999"/>
                </a:cubicBezTo>
                <a:lnTo>
                  <a:pt x="345175" y="186521"/>
                </a:lnTo>
                <a:lnTo>
                  <a:pt x="356953" y="186521"/>
                </a:lnTo>
                <a:lnTo>
                  <a:pt x="356953" y="223580"/>
                </a:lnTo>
                <a:cubicBezTo>
                  <a:pt x="356953" y="227702"/>
                  <a:pt x="358092" y="230985"/>
                  <a:pt x="360377" y="233425"/>
                </a:cubicBezTo>
                <a:cubicBezTo>
                  <a:pt x="362662" y="235868"/>
                  <a:pt x="365628" y="237088"/>
                  <a:pt x="369280" y="237088"/>
                </a:cubicBezTo>
                <a:cubicBezTo>
                  <a:pt x="371484" y="237088"/>
                  <a:pt x="373677" y="236539"/>
                  <a:pt x="375856" y="235435"/>
                </a:cubicBezTo>
                <a:cubicBezTo>
                  <a:pt x="378061" y="234332"/>
                  <a:pt x="379885" y="232665"/>
                  <a:pt x="381330" y="230433"/>
                </a:cubicBezTo>
                <a:cubicBezTo>
                  <a:pt x="382799" y="228201"/>
                  <a:pt x="383523" y="225365"/>
                  <a:pt x="383495" y="221927"/>
                </a:cubicBezTo>
                <a:close/>
                <a:moveTo>
                  <a:pt x="409638" y="247014"/>
                </a:moveTo>
                <a:lnTo>
                  <a:pt x="409638" y="166356"/>
                </a:lnTo>
                <a:lnTo>
                  <a:pt x="421413" y="166356"/>
                </a:lnTo>
                <a:lnTo>
                  <a:pt x="421413" y="196328"/>
                </a:lnTo>
                <a:lnTo>
                  <a:pt x="422123" y="196328"/>
                </a:lnTo>
                <a:cubicBezTo>
                  <a:pt x="422805" y="195066"/>
                  <a:pt x="423792" y="193610"/>
                  <a:pt x="425079" y="191955"/>
                </a:cubicBezTo>
                <a:cubicBezTo>
                  <a:pt x="426365" y="190300"/>
                  <a:pt x="428148" y="188858"/>
                  <a:pt x="430432" y="187624"/>
                </a:cubicBezTo>
                <a:cubicBezTo>
                  <a:pt x="432717" y="186363"/>
                  <a:pt x="435736" y="185734"/>
                  <a:pt x="439491" y="185734"/>
                </a:cubicBezTo>
                <a:cubicBezTo>
                  <a:pt x="444376" y="185734"/>
                  <a:pt x="448734" y="186967"/>
                  <a:pt x="452566" y="189435"/>
                </a:cubicBezTo>
                <a:cubicBezTo>
                  <a:pt x="456401" y="191903"/>
                  <a:pt x="459406" y="195460"/>
                  <a:pt x="461585" y="200107"/>
                </a:cubicBezTo>
                <a:cubicBezTo>
                  <a:pt x="463792" y="204756"/>
                  <a:pt x="464893" y="210349"/>
                  <a:pt x="464893" y="216886"/>
                </a:cubicBezTo>
                <a:cubicBezTo>
                  <a:pt x="464893" y="223421"/>
                  <a:pt x="463803" y="229028"/>
                  <a:pt x="461624" y="233702"/>
                </a:cubicBezTo>
                <a:cubicBezTo>
                  <a:pt x="459445" y="238349"/>
                  <a:pt x="456453" y="241934"/>
                  <a:pt x="452647" y="244454"/>
                </a:cubicBezTo>
                <a:cubicBezTo>
                  <a:pt x="448840" y="246947"/>
                  <a:pt x="444492" y="248195"/>
                  <a:pt x="439610" y="248195"/>
                </a:cubicBezTo>
                <a:cubicBezTo>
                  <a:pt x="435933" y="248195"/>
                  <a:pt x="432928" y="247579"/>
                  <a:pt x="430590" y="246345"/>
                </a:cubicBezTo>
                <a:cubicBezTo>
                  <a:pt x="428281" y="245109"/>
                  <a:pt x="426468" y="243667"/>
                  <a:pt x="425156" y="242012"/>
                </a:cubicBezTo>
                <a:cubicBezTo>
                  <a:pt x="423842" y="240357"/>
                  <a:pt x="422833" y="238887"/>
                  <a:pt x="422123" y="237601"/>
                </a:cubicBezTo>
                <a:lnTo>
                  <a:pt x="421139" y="237601"/>
                </a:lnTo>
                <a:lnTo>
                  <a:pt x="421139" y="247014"/>
                </a:lnTo>
                <a:lnTo>
                  <a:pt x="409638" y="247014"/>
                </a:lnTo>
                <a:close/>
                <a:moveTo>
                  <a:pt x="421177" y="216767"/>
                </a:moveTo>
                <a:cubicBezTo>
                  <a:pt x="421177" y="221020"/>
                  <a:pt x="421796" y="224750"/>
                  <a:pt x="423030" y="227952"/>
                </a:cubicBezTo>
                <a:cubicBezTo>
                  <a:pt x="424263" y="231154"/>
                  <a:pt x="426049" y="233663"/>
                  <a:pt x="428386" y="235474"/>
                </a:cubicBezTo>
                <a:cubicBezTo>
                  <a:pt x="430723" y="237260"/>
                  <a:pt x="433585" y="238152"/>
                  <a:pt x="436970" y="238152"/>
                </a:cubicBezTo>
                <a:cubicBezTo>
                  <a:pt x="440489" y="238152"/>
                  <a:pt x="443430" y="237221"/>
                  <a:pt x="445793" y="235355"/>
                </a:cubicBezTo>
                <a:cubicBezTo>
                  <a:pt x="448155" y="233467"/>
                  <a:pt x="449940" y="230905"/>
                  <a:pt x="451149" y="227677"/>
                </a:cubicBezTo>
                <a:cubicBezTo>
                  <a:pt x="452383" y="224447"/>
                  <a:pt x="453001" y="220810"/>
                  <a:pt x="453001" y="216767"/>
                </a:cubicBezTo>
                <a:cubicBezTo>
                  <a:pt x="453001" y="212777"/>
                  <a:pt x="452397" y="209193"/>
                  <a:pt x="451188" y="206015"/>
                </a:cubicBezTo>
                <a:cubicBezTo>
                  <a:pt x="450007" y="202838"/>
                  <a:pt x="448221" y="200331"/>
                  <a:pt x="445831" y="198493"/>
                </a:cubicBezTo>
                <a:cubicBezTo>
                  <a:pt x="443469" y="196655"/>
                  <a:pt x="440516" y="195737"/>
                  <a:pt x="436970" y="195737"/>
                </a:cubicBezTo>
                <a:cubicBezTo>
                  <a:pt x="433557" y="195737"/>
                  <a:pt x="430671" y="196616"/>
                  <a:pt x="428306" y="198374"/>
                </a:cubicBezTo>
                <a:cubicBezTo>
                  <a:pt x="425969" y="200134"/>
                  <a:pt x="424197" y="202588"/>
                  <a:pt x="422991" y="205741"/>
                </a:cubicBezTo>
                <a:cubicBezTo>
                  <a:pt x="421782" y="208890"/>
                  <a:pt x="421177" y="212567"/>
                  <a:pt x="421177" y="216767"/>
                </a:cubicBezTo>
                <a:close/>
                <a:moveTo>
                  <a:pt x="521008" y="201291"/>
                </a:moveTo>
                <a:lnTo>
                  <a:pt x="510333" y="203179"/>
                </a:lnTo>
                <a:cubicBezTo>
                  <a:pt x="509890" y="201815"/>
                  <a:pt x="509180" y="200514"/>
                  <a:pt x="508207" y="199280"/>
                </a:cubicBezTo>
                <a:cubicBezTo>
                  <a:pt x="507264" y="198047"/>
                  <a:pt x="505977" y="197035"/>
                  <a:pt x="504347" y="196247"/>
                </a:cubicBezTo>
                <a:cubicBezTo>
                  <a:pt x="502720" y="195460"/>
                  <a:pt x="500685" y="195066"/>
                  <a:pt x="498245" y="195066"/>
                </a:cubicBezTo>
                <a:cubicBezTo>
                  <a:pt x="494909" y="195066"/>
                  <a:pt x="492125" y="195815"/>
                  <a:pt x="489894" y="197312"/>
                </a:cubicBezTo>
                <a:cubicBezTo>
                  <a:pt x="487662" y="198781"/>
                  <a:pt x="486547" y="200686"/>
                  <a:pt x="486547" y="203023"/>
                </a:cubicBezTo>
                <a:cubicBezTo>
                  <a:pt x="486547" y="205045"/>
                  <a:pt x="487296" y="206672"/>
                  <a:pt x="488793" y="207906"/>
                </a:cubicBezTo>
                <a:cubicBezTo>
                  <a:pt x="490287" y="209140"/>
                  <a:pt x="492705" y="210152"/>
                  <a:pt x="496038" y="210939"/>
                </a:cubicBezTo>
                <a:lnTo>
                  <a:pt x="505647" y="213143"/>
                </a:lnTo>
                <a:cubicBezTo>
                  <a:pt x="511215" y="214430"/>
                  <a:pt x="515363" y="216412"/>
                  <a:pt x="518094" y="219091"/>
                </a:cubicBezTo>
                <a:cubicBezTo>
                  <a:pt x="520825" y="221769"/>
                  <a:pt x="522189" y="225249"/>
                  <a:pt x="522189" y="229527"/>
                </a:cubicBezTo>
                <a:cubicBezTo>
                  <a:pt x="522189" y="233151"/>
                  <a:pt x="521138" y="236381"/>
                  <a:pt x="519039" y="239217"/>
                </a:cubicBezTo>
                <a:cubicBezTo>
                  <a:pt x="516965" y="242026"/>
                  <a:pt x="514062" y="244230"/>
                  <a:pt x="510333" y="245832"/>
                </a:cubicBezTo>
                <a:cubicBezTo>
                  <a:pt x="506632" y="247435"/>
                  <a:pt x="502340" y="248234"/>
                  <a:pt x="497457" y="248234"/>
                </a:cubicBezTo>
                <a:cubicBezTo>
                  <a:pt x="490681" y="248234"/>
                  <a:pt x="485155" y="246792"/>
                  <a:pt x="480874" y="243903"/>
                </a:cubicBezTo>
                <a:cubicBezTo>
                  <a:pt x="476596" y="240989"/>
                  <a:pt x="473971" y="236852"/>
                  <a:pt x="473000" y="231495"/>
                </a:cubicBezTo>
                <a:lnTo>
                  <a:pt x="484382" y="229762"/>
                </a:lnTo>
                <a:cubicBezTo>
                  <a:pt x="485089" y="232729"/>
                  <a:pt x="486547" y="234975"/>
                  <a:pt x="488751" y="236497"/>
                </a:cubicBezTo>
                <a:cubicBezTo>
                  <a:pt x="490958" y="237994"/>
                  <a:pt x="493833" y="238743"/>
                  <a:pt x="497377" y="238743"/>
                </a:cubicBezTo>
                <a:cubicBezTo>
                  <a:pt x="501236" y="238743"/>
                  <a:pt x="504322" y="237942"/>
                  <a:pt x="506632" y="236342"/>
                </a:cubicBezTo>
                <a:cubicBezTo>
                  <a:pt x="508944" y="234712"/>
                  <a:pt x="510098" y="232729"/>
                  <a:pt x="510098" y="230395"/>
                </a:cubicBezTo>
                <a:cubicBezTo>
                  <a:pt x="510098" y="228504"/>
                  <a:pt x="509391" y="226915"/>
                  <a:pt x="507971" y="225628"/>
                </a:cubicBezTo>
                <a:cubicBezTo>
                  <a:pt x="506579" y="224342"/>
                  <a:pt x="504441" y="223372"/>
                  <a:pt x="501552" y="222714"/>
                </a:cubicBezTo>
                <a:lnTo>
                  <a:pt x="491313" y="220469"/>
                </a:lnTo>
                <a:cubicBezTo>
                  <a:pt x="485668" y="219182"/>
                  <a:pt x="481493" y="217133"/>
                  <a:pt x="478789" y="214325"/>
                </a:cubicBezTo>
                <a:cubicBezTo>
                  <a:pt x="476111" y="211516"/>
                  <a:pt x="474772" y="207959"/>
                  <a:pt x="474772" y="203653"/>
                </a:cubicBezTo>
                <a:cubicBezTo>
                  <a:pt x="474772" y="200082"/>
                  <a:pt x="475770" y="196957"/>
                  <a:pt x="477763" y="194279"/>
                </a:cubicBezTo>
                <a:cubicBezTo>
                  <a:pt x="479760" y="191600"/>
                  <a:pt x="482516" y="189513"/>
                  <a:pt x="486034" y="188018"/>
                </a:cubicBezTo>
                <a:cubicBezTo>
                  <a:pt x="489553" y="186493"/>
                  <a:pt x="493584" y="185734"/>
                  <a:pt x="498125" y="185734"/>
                </a:cubicBezTo>
                <a:cubicBezTo>
                  <a:pt x="504663" y="185734"/>
                  <a:pt x="509809" y="187150"/>
                  <a:pt x="513563" y="189987"/>
                </a:cubicBezTo>
                <a:cubicBezTo>
                  <a:pt x="517317" y="192795"/>
                  <a:pt x="519799" y="196563"/>
                  <a:pt x="521008" y="201291"/>
                </a:cubicBezTo>
                <a:close/>
                <a:moveTo>
                  <a:pt x="558768" y="248234"/>
                </a:moveTo>
                <a:cubicBezTo>
                  <a:pt x="552809" y="248234"/>
                  <a:pt x="547675" y="246961"/>
                  <a:pt x="543369" y="244413"/>
                </a:cubicBezTo>
                <a:cubicBezTo>
                  <a:pt x="539091" y="241840"/>
                  <a:pt x="535780" y="238230"/>
                  <a:pt x="533446" y="233583"/>
                </a:cubicBezTo>
                <a:cubicBezTo>
                  <a:pt x="531133" y="228911"/>
                  <a:pt x="529980" y="223435"/>
                  <a:pt x="529980" y="217161"/>
                </a:cubicBezTo>
                <a:cubicBezTo>
                  <a:pt x="529980" y="210964"/>
                  <a:pt x="531133" y="205502"/>
                  <a:pt x="533446" y="200778"/>
                </a:cubicBezTo>
                <a:cubicBezTo>
                  <a:pt x="535780" y="196050"/>
                  <a:pt x="539038" y="192363"/>
                  <a:pt x="543211" y="189709"/>
                </a:cubicBezTo>
                <a:cubicBezTo>
                  <a:pt x="547414" y="187059"/>
                  <a:pt x="552322" y="185734"/>
                  <a:pt x="557942" y="185734"/>
                </a:cubicBezTo>
                <a:cubicBezTo>
                  <a:pt x="561355" y="185734"/>
                  <a:pt x="564662" y="186296"/>
                  <a:pt x="567865" y="187428"/>
                </a:cubicBezTo>
                <a:cubicBezTo>
                  <a:pt x="571070" y="188556"/>
                  <a:pt x="573945" y="190328"/>
                  <a:pt x="576490" y="192743"/>
                </a:cubicBezTo>
                <a:cubicBezTo>
                  <a:pt x="579038" y="195158"/>
                  <a:pt x="581046" y="198296"/>
                  <a:pt x="582518" y="202156"/>
                </a:cubicBezTo>
                <a:cubicBezTo>
                  <a:pt x="583987" y="205990"/>
                  <a:pt x="584722" y="210648"/>
                  <a:pt x="584722" y="216138"/>
                </a:cubicBezTo>
                <a:lnTo>
                  <a:pt x="584722" y="220311"/>
                </a:lnTo>
                <a:lnTo>
                  <a:pt x="536634" y="220311"/>
                </a:lnTo>
                <a:lnTo>
                  <a:pt x="536634" y="211491"/>
                </a:lnTo>
                <a:lnTo>
                  <a:pt x="573183" y="211491"/>
                </a:lnTo>
                <a:cubicBezTo>
                  <a:pt x="573183" y="208391"/>
                  <a:pt x="572553" y="205646"/>
                  <a:pt x="571292" y="203259"/>
                </a:cubicBezTo>
                <a:cubicBezTo>
                  <a:pt x="570033" y="200844"/>
                  <a:pt x="568258" y="198939"/>
                  <a:pt x="565977" y="197548"/>
                </a:cubicBezTo>
                <a:cubicBezTo>
                  <a:pt x="563717" y="196156"/>
                  <a:pt x="561066" y="195460"/>
                  <a:pt x="558019" y="195460"/>
                </a:cubicBezTo>
                <a:cubicBezTo>
                  <a:pt x="554712" y="195460"/>
                  <a:pt x="551822" y="196275"/>
                  <a:pt x="549355" y="197902"/>
                </a:cubicBezTo>
                <a:cubicBezTo>
                  <a:pt x="546915" y="199505"/>
                  <a:pt x="545024" y="201604"/>
                  <a:pt x="543685" y="204205"/>
                </a:cubicBezTo>
                <a:cubicBezTo>
                  <a:pt x="542371" y="206778"/>
                  <a:pt x="541716" y="209572"/>
                  <a:pt x="541716" y="212592"/>
                </a:cubicBezTo>
                <a:lnTo>
                  <a:pt x="541716" y="219484"/>
                </a:lnTo>
                <a:cubicBezTo>
                  <a:pt x="541716" y="223527"/>
                  <a:pt x="542423" y="226968"/>
                  <a:pt x="543843" y="229804"/>
                </a:cubicBezTo>
                <a:cubicBezTo>
                  <a:pt x="545287" y="232638"/>
                  <a:pt x="547295" y="234806"/>
                  <a:pt x="549868" y="236300"/>
                </a:cubicBezTo>
                <a:cubicBezTo>
                  <a:pt x="552441" y="237773"/>
                  <a:pt x="555446" y="238507"/>
                  <a:pt x="558887" y="238507"/>
                </a:cubicBezTo>
                <a:cubicBezTo>
                  <a:pt x="561119" y="238507"/>
                  <a:pt x="563154" y="238191"/>
                  <a:pt x="564992" y="237562"/>
                </a:cubicBezTo>
                <a:cubicBezTo>
                  <a:pt x="566828" y="236905"/>
                  <a:pt x="568417" y="235934"/>
                  <a:pt x="569756" y="234648"/>
                </a:cubicBezTo>
                <a:cubicBezTo>
                  <a:pt x="571095" y="233361"/>
                  <a:pt x="572121" y="231773"/>
                  <a:pt x="572828" y="229882"/>
                </a:cubicBezTo>
                <a:lnTo>
                  <a:pt x="583973" y="231889"/>
                </a:lnTo>
                <a:cubicBezTo>
                  <a:pt x="583081" y="235172"/>
                  <a:pt x="581478" y="238047"/>
                  <a:pt x="579169" y="240515"/>
                </a:cubicBezTo>
                <a:cubicBezTo>
                  <a:pt x="576884" y="242957"/>
                  <a:pt x="574009" y="244859"/>
                  <a:pt x="570543" y="246226"/>
                </a:cubicBezTo>
                <a:cubicBezTo>
                  <a:pt x="567105" y="247565"/>
                  <a:pt x="563179" y="248234"/>
                  <a:pt x="558768" y="248234"/>
                </a:cubicBezTo>
                <a:close/>
                <a:moveTo>
                  <a:pt x="623586" y="186521"/>
                </a:moveTo>
                <a:lnTo>
                  <a:pt x="623586" y="195973"/>
                </a:lnTo>
                <a:lnTo>
                  <a:pt x="590542" y="195973"/>
                </a:lnTo>
                <a:lnTo>
                  <a:pt x="590542" y="186521"/>
                </a:lnTo>
                <a:lnTo>
                  <a:pt x="623586" y="186521"/>
                </a:lnTo>
                <a:close/>
                <a:moveTo>
                  <a:pt x="599403" y="172029"/>
                </a:moveTo>
                <a:lnTo>
                  <a:pt x="611181" y="172029"/>
                </a:lnTo>
                <a:lnTo>
                  <a:pt x="611181" y="229252"/>
                </a:lnTo>
                <a:cubicBezTo>
                  <a:pt x="611181" y="231537"/>
                  <a:pt x="611522" y="233256"/>
                  <a:pt x="612204" y="234412"/>
                </a:cubicBezTo>
                <a:cubicBezTo>
                  <a:pt x="612886" y="235541"/>
                  <a:pt x="613765" y="236314"/>
                  <a:pt x="614844" y="236736"/>
                </a:cubicBezTo>
                <a:cubicBezTo>
                  <a:pt x="615944" y="237129"/>
                  <a:pt x="617139" y="237326"/>
                  <a:pt x="618426" y="237326"/>
                </a:cubicBezTo>
                <a:cubicBezTo>
                  <a:pt x="619371" y="237326"/>
                  <a:pt x="620198" y="237260"/>
                  <a:pt x="620907" y="237129"/>
                </a:cubicBezTo>
                <a:cubicBezTo>
                  <a:pt x="621617" y="236996"/>
                  <a:pt x="622169" y="236891"/>
                  <a:pt x="622563" y="236813"/>
                </a:cubicBezTo>
                <a:lnTo>
                  <a:pt x="624689" y="246542"/>
                </a:lnTo>
                <a:cubicBezTo>
                  <a:pt x="624007" y="246803"/>
                  <a:pt x="623034" y="247066"/>
                  <a:pt x="621775" y="247330"/>
                </a:cubicBezTo>
                <a:cubicBezTo>
                  <a:pt x="620514" y="247618"/>
                  <a:pt x="618939" y="247776"/>
                  <a:pt x="617048" y="247801"/>
                </a:cubicBezTo>
                <a:cubicBezTo>
                  <a:pt x="613951" y="247854"/>
                  <a:pt x="611062" y="247302"/>
                  <a:pt x="608383" y="246149"/>
                </a:cubicBezTo>
                <a:cubicBezTo>
                  <a:pt x="605705" y="244992"/>
                  <a:pt x="603540" y="243207"/>
                  <a:pt x="601885" y="240792"/>
                </a:cubicBezTo>
                <a:cubicBezTo>
                  <a:pt x="600232" y="238374"/>
                  <a:pt x="599403" y="235344"/>
                  <a:pt x="599403" y="231692"/>
                </a:cubicBezTo>
                <a:lnTo>
                  <a:pt x="599403" y="172029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141F54E-58AD-120E-C8E8-AE4EC938398B}"/>
              </a:ext>
            </a:extLst>
          </p:cNvPr>
          <p:cNvSpPr/>
          <p:nvPr/>
        </p:nvSpPr>
        <p:spPr>
          <a:xfrm>
            <a:off x="2336850" y="3374955"/>
            <a:ext cx="914996" cy="248233"/>
          </a:xfrm>
          <a:custGeom>
            <a:avLst/>
            <a:gdLst>
              <a:gd name="connsiteX0" fmla="*/ 0 w 914996"/>
              <a:gd name="connsiteY0" fmla="*/ 80658 h 248233"/>
              <a:gd name="connsiteX1" fmla="*/ 0 w 914996"/>
              <a:gd name="connsiteY1" fmla="*/ 0 h 248233"/>
              <a:gd name="connsiteX2" fmla="*/ 28749 w 914996"/>
              <a:gd name="connsiteY2" fmla="*/ 0 h 248233"/>
              <a:gd name="connsiteX3" fmla="*/ 44306 w 914996"/>
              <a:gd name="connsiteY3" fmla="*/ 3230 h 248233"/>
              <a:gd name="connsiteX4" fmla="*/ 53603 w 914996"/>
              <a:gd name="connsiteY4" fmla="*/ 12169 h 248233"/>
              <a:gd name="connsiteX5" fmla="*/ 56675 w 914996"/>
              <a:gd name="connsiteY5" fmla="*/ 25283 h 248233"/>
              <a:gd name="connsiteX6" fmla="*/ 53561 w 914996"/>
              <a:gd name="connsiteY6" fmla="*/ 38320 h 248233"/>
              <a:gd name="connsiteX7" fmla="*/ 44267 w 914996"/>
              <a:gd name="connsiteY7" fmla="*/ 47023 h 248233"/>
              <a:gd name="connsiteX8" fmla="*/ 28710 w 914996"/>
              <a:gd name="connsiteY8" fmla="*/ 50134 h 248233"/>
              <a:gd name="connsiteX9" fmla="*/ 6932 w 914996"/>
              <a:gd name="connsiteY9" fmla="*/ 50134 h 248233"/>
              <a:gd name="connsiteX10" fmla="*/ 6932 w 914996"/>
              <a:gd name="connsiteY10" fmla="*/ 39659 h 248233"/>
              <a:gd name="connsiteX11" fmla="*/ 27610 w 914996"/>
              <a:gd name="connsiteY11" fmla="*/ 39659 h 248233"/>
              <a:gd name="connsiteX12" fmla="*/ 37217 w 914996"/>
              <a:gd name="connsiteY12" fmla="*/ 37965 h 248233"/>
              <a:gd name="connsiteX13" fmla="*/ 42693 w 914996"/>
              <a:gd name="connsiteY13" fmla="*/ 33044 h 248233"/>
              <a:gd name="connsiteX14" fmla="*/ 44425 w 914996"/>
              <a:gd name="connsiteY14" fmla="*/ 25283 h 248233"/>
              <a:gd name="connsiteX15" fmla="*/ 42654 w 914996"/>
              <a:gd name="connsiteY15" fmla="*/ 17368 h 248233"/>
              <a:gd name="connsiteX16" fmla="*/ 37178 w 914996"/>
              <a:gd name="connsiteY16" fmla="*/ 12249 h 248233"/>
              <a:gd name="connsiteX17" fmla="*/ 27452 w 914996"/>
              <a:gd name="connsiteY17" fmla="*/ 10436 h 248233"/>
              <a:gd name="connsiteX18" fmla="*/ 12169 w 914996"/>
              <a:gd name="connsiteY18" fmla="*/ 10436 h 248233"/>
              <a:gd name="connsiteX19" fmla="*/ 12169 w 914996"/>
              <a:gd name="connsiteY19" fmla="*/ 80658 h 248233"/>
              <a:gd name="connsiteX20" fmla="*/ 0 w 914996"/>
              <a:gd name="connsiteY20" fmla="*/ 80658 h 248233"/>
              <a:gd name="connsiteX21" fmla="*/ 39817 w 914996"/>
              <a:gd name="connsiteY21" fmla="*/ 44267 h 248233"/>
              <a:gd name="connsiteX22" fmla="*/ 59744 w 914996"/>
              <a:gd name="connsiteY22" fmla="*/ 80658 h 248233"/>
              <a:gd name="connsiteX23" fmla="*/ 45881 w 914996"/>
              <a:gd name="connsiteY23" fmla="*/ 80658 h 248233"/>
              <a:gd name="connsiteX24" fmla="*/ 26348 w 914996"/>
              <a:gd name="connsiteY24" fmla="*/ 44267 h 248233"/>
              <a:gd name="connsiteX25" fmla="*/ 39817 w 914996"/>
              <a:gd name="connsiteY25" fmla="*/ 44267 h 248233"/>
              <a:gd name="connsiteX26" fmla="*/ 93409 w 914996"/>
              <a:gd name="connsiteY26" fmla="*/ 81878 h 248233"/>
              <a:gd name="connsiteX27" fmla="*/ 78013 w 914996"/>
              <a:gd name="connsiteY27" fmla="*/ 78057 h 248233"/>
              <a:gd name="connsiteX28" fmla="*/ 68087 w 914996"/>
              <a:gd name="connsiteY28" fmla="*/ 67227 h 248233"/>
              <a:gd name="connsiteX29" fmla="*/ 64621 w 914996"/>
              <a:gd name="connsiteY29" fmla="*/ 50805 h 248233"/>
              <a:gd name="connsiteX30" fmla="*/ 68087 w 914996"/>
              <a:gd name="connsiteY30" fmla="*/ 34422 h 248233"/>
              <a:gd name="connsiteX31" fmla="*/ 77855 w 914996"/>
              <a:gd name="connsiteY31" fmla="*/ 23354 h 248233"/>
              <a:gd name="connsiteX32" fmla="*/ 92583 w 914996"/>
              <a:gd name="connsiteY32" fmla="*/ 19378 h 248233"/>
              <a:gd name="connsiteX33" fmla="*/ 102509 w 914996"/>
              <a:gd name="connsiteY33" fmla="*/ 21072 h 248233"/>
              <a:gd name="connsiteX34" fmla="*/ 111134 w 914996"/>
              <a:gd name="connsiteY34" fmla="*/ 26387 h 248233"/>
              <a:gd name="connsiteX35" fmla="*/ 117159 w 914996"/>
              <a:gd name="connsiteY35" fmla="*/ 35800 h 248233"/>
              <a:gd name="connsiteX36" fmla="*/ 119363 w 914996"/>
              <a:gd name="connsiteY36" fmla="*/ 49782 h 248233"/>
              <a:gd name="connsiteX37" fmla="*/ 119363 w 914996"/>
              <a:gd name="connsiteY37" fmla="*/ 53955 h 248233"/>
              <a:gd name="connsiteX38" fmla="*/ 71278 w 914996"/>
              <a:gd name="connsiteY38" fmla="*/ 53955 h 248233"/>
              <a:gd name="connsiteX39" fmla="*/ 71278 w 914996"/>
              <a:gd name="connsiteY39" fmla="*/ 45135 h 248233"/>
              <a:gd name="connsiteX40" fmla="*/ 107824 w 914996"/>
              <a:gd name="connsiteY40" fmla="*/ 45135 h 248233"/>
              <a:gd name="connsiteX41" fmla="*/ 105936 w 914996"/>
              <a:gd name="connsiteY41" fmla="*/ 36903 h 248233"/>
              <a:gd name="connsiteX42" fmla="*/ 100618 w 914996"/>
              <a:gd name="connsiteY42" fmla="*/ 31192 h 248233"/>
              <a:gd name="connsiteX43" fmla="*/ 92663 w 914996"/>
              <a:gd name="connsiteY43" fmla="*/ 29104 h 248233"/>
              <a:gd name="connsiteX44" fmla="*/ 83999 w 914996"/>
              <a:gd name="connsiteY44" fmla="*/ 31547 h 248233"/>
              <a:gd name="connsiteX45" fmla="*/ 78326 w 914996"/>
              <a:gd name="connsiteY45" fmla="*/ 37849 h 248233"/>
              <a:gd name="connsiteX46" fmla="*/ 76357 w 914996"/>
              <a:gd name="connsiteY46" fmla="*/ 46236 h 248233"/>
              <a:gd name="connsiteX47" fmla="*/ 76357 w 914996"/>
              <a:gd name="connsiteY47" fmla="*/ 53129 h 248233"/>
              <a:gd name="connsiteX48" fmla="*/ 78484 w 914996"/>
              <a:gd name="connsiteY48" fmla="*/ 63448 h 248233"/>
              <a:gd name="connsiteX49" fmla="*/ 84509 w 914996"/>
              <a:gd name="connsiteY49" fmla="*/ 69944 h 248233"/>
              <a:gd name="connsiteX50" fmla="*/ 93528 w 914996"/>
              <a:gd name="connsiteY50" fmla="*/ 72151 h 248233"/>
              <a:gd name="connsiteX51" fmla="*/ 99633 w 914996"/>
              <a:gd name="connsiteY51" fmla="*/ 71206 h 248233"/>
              <a:gd name="connsiteX52" fmla="*/ 104399 w 914996"/>
              <a:gd name="connsiteY52" fmla="*/ 68292 h 248233"/>
              <a:gd name="connsiteX53" fmla="*/ 107472 w 914996"/>
              <a:gd name="connsiteY53" fmla="*/ 63526 h 248233"/>
              <a:gd name="connsiteX54" fmla="*/ 118615 w 914996"/>
              <a:gd name="connsiteY54" fmla="*/ 65533 h 248233"/>
              <a:gd name="connsiteX55" fmla="*/ 113810 w 914996"/>
              <a:gd name="connsiteY55" fmla="*/ 74159 h 248233"/>
              <a:gd name="connsiteX56" fmla="*/ 105187 w 914996"/>
              <a:gd name="connsiteY56" fmla="*/ 79870 h 248233"/>
              <a:gd name="connsiteX57" fmla="*/ 93409 w 914996"/>
              <a:gd name="connsiteY57" fmla="*/ 81878 h 248233"/>
              <a:gd name="connsiteX58" fmla="*/ 152635 w 914996"/>
              <a:gd name="connsiteY58" fmla="*/ 81839 h 248233"/>
              <a:gd name="connsiteX59" fmla="*/ 139559 w 914996"/>
              <a:gd name="connsiteY59" fmla="*/ 78099 h 248233"/>
              <a:gd name="connsiteX60" fmla="*/ 130581 w 914996"/>
              <a:gd name="connsiteY60" fmla="*/ 67347 h 248233"/>
              <a:gd name="connsiteX61" fmla="*/ 127351 w 914996"/>
              <a:gd name="connsiteY61" fmla="*/ 50531 h 248233"/>
              <a:gd name="connsiteX62" fmla="*/ 130620 w 914996"/>
              <a:gd name="connsiteY62" fmla="*/ 33751 h 248233"/>
              <a:gd name="connsiteX63" fmla="*/ 139678 w 914996"/>
              <a:gd name="connsiteY63" fmla="*/ 23079 h 248233"/>
              <a:gd name="connsiteX64" fmla="*/ 152715 w 914996"/>
              <a:gd name="connsiteY64" fmla="*/ 19378 h 248233"/>
              <a:gd name="connsiteX65" fmla="*/ 161773 w 914996"/>
              <a:gd name="connsiteY65" fmla="*/ 21269 h 248233"/>
              <a:gd name="connsiteX66" fmla="*/ 167130 w 914996"/>
              <a:gd name="connsiteY66" fmla="*/ 25599 h 248233"/>
              <a:gd name="connsiteX67" fmla="*/ 170121 w 914996"/>
              <a:gd name="connsiteY67" fmla="*/ 29972 h 248233"/>
              <a:gd name="connsiteX68" fmla="*/ 170831 w 914996"/>
              <a:gd name="connsiteY68" fmla="*/ 29972 h 248233"/>
              <a:gd name="connsiteX69" fmla="*/ 170831 w 914996"/>
              <a:gd name="connsiteY69" fmla="*/ 0 h 248233"/>
              <a:gd name="connsiteX70" fmla="*/ 182606 w 914996"/>
              <a:gd name="connsiteY70" fmla="*/ 0 h 248233"/>
              <a:gd name="connsiteX71" fmla="*/ 182606 w 914996"/>
              <a:gd name="connsiteY71" fmla="*/ 80658 h 248233"/>
              <a:gd name="connsiteX72" fmla="*/ 171106 w 914996"/>
              <a:gd name="connsiteY72" fmla="*/ 80658 h 248233"/>
              <a:gd name="connsiteX73" fmla="*/ 171106 w 914996"/>
              <a:gd name="connsiteY73" fmla="*/ 71245 h 248233"/>
              <a:gd name="connsiteX74" fmla="*/ 170121 w 914996"/>
              <a:gd name="connsiteY74" fmla="*/ 71245 h 248233"/>
              <a:gd name="connsiteX75" fmla="*/ 167049 w 914996"/>
              <a:gd name="connsiteY75" fmla="*/ 75656 h 248233"/>
              <a:gd name="connsiteX76" fmla="*/ 161615 w 914996"/>
              <a:gd name="connsiteY76" fmla="*/ 79990 h 248233"/>
              <a:gd name="connsiteX77" fmla="*/ 152635 w 914996"/>
              <a:gd name="connsiteY77" fmla="*/ 81839 h 248233"/>
              <a:gd name="connsiteX78" fmla="*/ 155235 w 914996"/>
              <a:gd name="connsiteY78" fmla="*/ 71796 h 248233"/>
              <a:gd name="connsiteX79" fmla="*/ 163819 w 914996"/>
              <a:gd name="connsiteY79" fmla="*/ 69118 h 248233"/>
              <a:gd name="connsiteX80" fmla="*/ 169176 w 914996"/>
              <a:gd name="connsiteY80" fmla="*/ 61596 h 248233"/>
              <a:gd name="connsiteX81" fmla="*/ 171028 w 914996"/>
              <a:gd name="connsiteY81" fmla="*/ 50411 h 248233"/>
              <a:gd name="connsiteX82" fmla="*/ 169215 w 914996"/>
              <a:gd name="connsiteY82" fmla="*/ 39385 h 248233"/>
              <a:gd name="connsiteX83" fmla="*/ 163900 w 914996"/>
              <a:gd name="connsiteY83" fmla="*/ 32018 h 248233"/>
              <a:gd name="connsiteX84" fmla="*/ 155235 w 914996"/>
              <a:gd name="connsiteY84" fmla="*/ 29381 h 248233"/>
              <a:gd name="connsiteX85" fmla="*/ 146374 w 914996"/>
              <a:gd name="connsiteY85" fmla="*/ 32137 h 248233"/>
              <a:gd name="connsiteX86" fmla="*/ 141017 w 914996"/>
              <a:gd name="connsiteY86" fmla="*/ 39659 h 248233"/>
              <a:gd name="connsiteX87" fmla="*/ 139246 w 914996"/>
              <a:gd name="connsiteY87" fmla="*/ 50411 h 248233"/>
              <a:gd name="connsiteX88" fmla="*/ 141056 w 914996"/>
              <a:gd name="connsiteY88" fmla="*/ 61322 h 248233"/>
              <a:gd name="connsiteX89" fmla="*/ 146413 w 914996"/>
              <a:gd name="connsiteY89" fmla="*/ 68999 h 248233"/>
              <a:gd name="connsiteX90" fmla="*/ 155235 w 914996"/>
              <a:gd name="connsiteY90" fmla="*/ 71796 h 248233"/>
              <a:gd name="connsiteX91" fmla="*/ 235294 w 914996"/>
              <a:gd name="connsiteY91" fmla="*/ 55571 h 248233"/>
              <a:gd name="connsiteX92" fmla="*/ 235294 w 914996"/>
              <a:gd name="connsiteY92" fmla="*/ 20165 h 248233"/>
              <a:gd name="connsiteX93" fmla="*/ 247108 w 914996"/>
              <a:gd name="connsiteY93" fmla="*/ 20165 h 248233"/>
              <a:gd name="connsiteX94" fmla="*/ 247108 w 914996"/>
              <a:gd name="connsiteY94" fmla="*/ 80658 h 248233"/>
              <a:gd name="connsiteX95" fmla="*/ 235530 w 914996"/>
              <a:gd name="connsiteY95" fmla="*/ 80658 h 248233"/>
              <a:gd name="connsiteX96" fmla="*/ 235530 w 914996"/>
              <a:gd name="connsiteY96" fmla="*/ 70183 h 248233"/>
              <a:gd name="connsiteX97" fmla="*/ 234900 w 914996"/>
              <a:gd name="connsiteY97" fmla="*/ 70183 h 248233"/>
              <a:gd name="connsiteX98" fmla="*/ 228204 w 914996"/>
              <a:gd name="connsiteY98" fmla="*/ 78257 h 248233"/>
              <a:gd name="connsiteX99" fmla="*/ 216823 w 914996"/>
              <a:gd name="connsiteY99" fmla="*/ 81445 h 248233"/>
              <a:gd name="connsiteX100" fmla="*/ 206503 w 914996"/>
              <a:gd name="connsiteY100" fmla="*/ 78886 h 248233"/>
              <a:gd name="connsiteX101" fmla="*/ 199494 w 914996"/>
              <a:gd name="connsiteY101" fmla="*/ 71206 h 248233"/>
              <a:gd name="connsiteX102" fmla="*/ 196974 w 914996"/>
              <a:gd name="connsiteY102" fmla="*/ 58643 h 248233"/>
              <a:gd name="connsiteX103" fmla="*/ 196974 w 914996"/>
              <a:gd name="connsiteY103" fmla="*/ 20165 h 248233"/>
              <a:gd name="connsiteX104" fmla="*/ 208749 w 914996"/>
              <a:gd name="connsiteY104" fmla="*/ 20165 h 248233"/>
              <a:gd name="connsiteX105" fmla="*/ 208749 w 914996"/>
              <a:gd name="connsiteY105" fmla="*/ 57224 h 248233"/>
              <a:gd name="connsiteX106" fmla="*/ 212176 w 914996"/>
              <a:gd name="connsiteY106" fmla="*/ 67069 h 248233"/>
              <a:gd name="connsiteX107" fmla="*/ 221076 w 914996"/>
              <a:gd name="connsiteY107" fmla="*/ 70732 h 248233"/>
              <a:gd name="connsiteX108" fmla="*/ 227653 w 914996"/>
              <a:gd name="connsiteY108" fmla="*/ 69079 h 248233"/>
              <a:gd name="connsiteX109" fmla="*/ 233126 w 914996"/>
              <a:gd name="connsiteY109" fmla="*/ 64078 h 248233"/>
              <a:gd name="connsiteX110" fmla="*/ 235294 w 914996"/>
              <a:gd name="connsiteY110" fmla="*/ 55571 h 248233"/>
              <a:gd name="connsiteX111" fmla="*/ 285972 w 914996"/>
              <a:gd name="connsiteY111" fmla="*/ 81878 h 248233"/>
              <a:gd name="connsiteX112" fmla="*/ 270850 w 914996"/>
              <a:gd name="connsiteY112" fmla="*/ 77902 h 248233"/>
              <a:gd name="connsiteX113" fmla="*/ 261160 w 914996"/>
              <a:gd name="connsiteY113" fmla="*/ 66834 h 248233"/>
              <a:gd name="connsiteX114" fmla="*/ 257774 w 914996"/>
              <a:gd name="connsiteY114" fmla="*/ 50686 h 248233"/>
              <a:gd name="connsiteX115" fmla="*/ 261240 w 914996"/>
              <a:gd name="connsiteY115" fmla="*/ 34422 h 248233"/>
              <a:gd name="connsiteX116" fmla="*/ 271005 w 914996"/>
              <a:gd name="connsiteY116" fmla="*/ 23354 h 248233"/>
              <a:gd name="connsiteX117" fmla="*/ 285852 w 914996"/>
              <a:gd name="connsiteY117" fmla="*/ 19378 h 248233"/>
              <a:gd name="connsiteX118" fmla="*/ 298141 w 914996"/>
              <a:gd name="connsiteY118" fmla="*/ 21937 h 248233"/>
              <a:gd name="connsiteX119" fmla="*/ 306847 w 914996"/>
              <a:gd name="connsiteY119" fmla="*/ 29026 h 248233"/>
              <a:gd name="connsiteX120" fmla="*/ 310822 w 914996"/>
              <a:gd name="connsiteY120" fmla="*/ 39698 h 248233"/>
              <a:gd name="connsiteX121" fmla="*/ 299363 w 914996"/>
              <a:gd name="connsiteY121" fmla="*/ 39698 h 248233"/>
              <a:gd name="connsiteX122" fmla="*/ 295030 w 914996"/>
              <a:gd name="connsiteY122" fmla="*/ 32373 h 248233"/>
              <a:gd name="connsiteX123" fmla="*/ 286052 w 914996"/>
              <a:gd name="connsiteY123" fmla="*/ 29301 h 248233"/>
              <a:gd name="connsiteX124" fmla="*/ 277426 w 914996"/>
              <a:gd name="connsiteY124" fmla="*/ 31902 h 248233"/>
              <a:gd name="connsiteX125" fmla="*/ 271715 w 914996"/>
              <a:gd name="connsiteY125" fmla="*/ 39227 h 248233"/>
              <a:gd name="connsiteX126" fmla="*/ 269666 w 914996"/>
              <a:gd name="connsiteY126" fmla="*/ 50411 h 248233"/>
              <a:gd name="connsiteX127" fmla="*/ 271676 w 914996"/>
              <a:gd name="connsiteY127" fmla="*/ 61832 h 248233"/>
              <a:gd name="connsiteX128" fmla="*/ 277346 w 914996"/>
              <a:gd name="connsiteY128" fmla="*/ 69276 h 248233"/>
              <a:gd name="connsiteX129" fmla="*/ 286052 w 914996"/>
              <a:gd name="connsiteY129" fmla="*/ 71916 h 248233"/>
              <a:gd name="connsiteX130" fmla="*/ 292116 w 914996"/>
              <a:gd name="connsiteY130" fmla="*/ 70693 h 248233"/>
              <a:gd name="connsiteX131" fmla="*/ 296724 w 914996"/>
              <a:gd name="connsiteY131" fmla="*/ 67111 h 248233"/>
              <a:gd name="connsiteX132" fmla="*/ 299363 w 914996"/>
              <a:gd name="connsiteY132" fmla="*/ 61518 h 248233"/>
              <a:gd name="connsiteX133" fmla="*/ 310822 w 914996"/>
              <a:gd name="connsiteY133" fmla="*/ 61518 h 248233"/>
              <a:gd name="connsiteX134" fmla="*/ 307002 w 914996"/>
              <a:gd name="connsiteY134" fmla="*/ 71993 h 248233"/>
              <a:gd name="connsiteX135" fmla="*/ 298457 w 914996"/>
              <a:gd name="connsiteY135" fmla="*/ 79241 h 248233"/>
              <a:gd name="connsiteX136" fmla="*/ 285972 w 914996"/>
              <a:gd name="connsiteY136" fmla="*/ 81878 h 248233"/>
              <a:gd name="connsiteX137" fmla="*/ 347046 w 914996"/>
              <a:gd name="connsiteY137" fmla="*/ 81878 h 248233"/>
              <a:gd name="connsiteX138" fmla="*/ 331650 w 914996"/>
              <a:gd name="connsiteY138" fmla="*/ 78057 h 248233"/>
              <a:gd name="connsiteX139" fmla="*/ 321724 w 914996"/>
              <a:gd name="connsiteY139" fmla="*/ 67227 h 248233"/>
              <a:gd name="connsiteX140" fmla="*/ 318259 w 914996"/>
              <a:gd name="connsiteY140" fmla="*/ 50805 h 248233"/>
              <a:gd name="connsiteX141" fmla="*/ 321724 w 914996"/>
              <a:gd name="connsiteY141" fmla="*/ 34422 h 248233"/>
              <a:gd name="connsiteX142" fmla="*/ 331492 w 914996"/>
              <a:gd name="connsiteY142" fmla="*/ 23354 h 248233"/>
              <a:gd name="connsiteX143" fmla="*/ 346220 w 914996"/>
              <a:gd name="connsiteY143" fmla="*/ 19378 h 248233"/>
              <a:gd name="connsiteX144" fmla="*/ 356146 w 914996"/>
              <a:gd name="connsiteY144" fmla="*/ 21072 h 248233"/>
              <a:gd name="connsiteX145" fmla="*/ 364772 w 914996"/>
              <a:gd name="connsiteY145" fmla="*/ 26387 h 248233"/>
              <a:gd name="connsiteX146" fmla="*/ 370797 w 914996"/>
              <a:gd name="connsiteY146" fmla="*/ 35800 h 248233"/>
              <a:gd name="connsiteX147" fmla="*/ 373001 w 914996"/>
              <a:gd name="connsiteY147" fmla="*/ 49782 h 248233"/>
              <a:gd name="connsiteX148" fmla="*/ 373001 w 914996"/>
              <a:gd name="connsiteY148" fmla="*/ 53955 h 248233"/>
              <a:gd name="connsiteX149" fmla="*/ 324916 w 914996"/>
              <a:gd name="connsiteY149" fmla="*/ 53955 h 248233"/>
              <a:gd name="connsiteX150" fmla="*/ 324916 w 914996"/>
              <a:gd name="connsiteY150" fmla="*/ 45135 h 248233"/>
              <a:gd name="connsiteX151" fmla="*/ 361461 w 914996"/>
              <a:gd name="connsiteY151" fmla="*/ 45135 h 248233"/>
              <a:gd name="connsiteX152" fmla="*/ 359573 w 914996"/>
              <a:gd name="connsiteY152" fmla="*/ 36903 h 248233"/>
              <a:gd name="connsiteX153" fmla="*/ 354255 w 914996"/>
              <a:gd name="connsiteY153" fmla="*/ 31192 h 248233"/>
              <a:gd name="connsiteX154" fmla="*/ 346301 w 914996"/>
              <a:gd name="connsiteY154" fmla="*/ 29104 h 248233"/>
              <a:gd name="connsiteX155" fmla="*/ 337636 w 914996"/>
              <a:gd name="connsiteY155" fmla="*/ 31547 h 248233"/>
              <a:gd name="connsiteX156" fmla="*/ 331963 w 914996"/>
              <a:gd name="connsiteY156" fmla="*/ 37849 h 248233"/>
              <a:gd name="connsiteX157" fmla="*/ 329995 w 914996"/>
              <a:gd name="connsiteY157" fmla="*/ 46236 h 248233"/>
              <a:gd name="connsiteX158" fmla="*/ 329995 w 914996"/>
              <a:gd name="connsiteY158" fmla="*/ 53129 h 248233"/>
              <a:gd name="connsiteX159" fmla="*/ 332122 w 914996"/>
              <a:gd name="connsiteY159" fmla="*/ 63448 h 248233"/>
              <a:gd name="connsiteX160" fmla="*/ 338146 w 914996"/>
              <a:gd name="connsiteY160" fmla="*/ 69944 h 248233"/>
              <a:gd name="connsiteX161" fmla="*/ 347166 w 914996"/>
              <a:gd name="connsiteY161" fmla="*/ 72151 h 248233"/>
              <a:gd name="connsiteX162" fmla="*/ 353271 w 914996"/>
              <a:gd name="connsiteY162" fmla="*/ 71206 h 248233"/>
              <a:gd name="connsiteX163" fmla="*/ 358037 w 914996"/>
              <a:gd name="connsiteY163" fmla="*/ 68292 h 248233"/>
              <a:gd name="connsiteX164" fmla="*/ 361109 w 914996"/>
              <a:gd name="connsiteY164" fmla="*/ 63526 h 248233"/>
              <a:gd name="connsiteX165" fmla="*/ 372252 w 914996"/>
              <a:gd name="connsiteY165" fmla="*/ 65533 h 248233"/>
              <a:gd name="connsiteX166" fmla="*/ 367447 w 914996"/>
              <a:gd name="connsiteY166" fmla="*/ 74159 h 248233"/>
              <a:gd name="connsiteX167" fmla="*/ 358825 w 914996"/>
              <a:gd name="connsiteY167" fmla="*/ 79870 h 248233"/>
              <a:gd name="connsiteX168" fmla="*/ 347046 w 914996"/>
              <a:gd name="connsiteY168" fmla="*/ 81878 h 248233"/>
              <a:gd name="connsiteX169" fmla="*/ 433183 w 914996"/>
              <a:gd name="connsiteY169" fmla="*/ 81839 h 248233"/>
              <a:gd name="connsiteX170" fmla="*/ 420107 w 914996"/>
              <a:gd name="connsiteY170" fmla="*/ 78099 h 248233"/>
              <a:gd name="connsiteX171" fmla="*/ 411130 w 914996"/>
              <a:gd name="connsiteY171" fmla="*/ 67347 h 248233"/>
              <a:gd name="connsiteX172" fmla="*/ 407899 w 914996"/>
              <a:gd name="connsiteY172" fmla="*/ 50531 h 248233"/>
              <a:gd name="connsiteX173" fmla="*/ 411168 w 914996"/>
              <a:gd name="connsiteY173" fmla="*/ 33751 h 248233"/>
              <a:gd name="connsiteX174" fmla="*/ 420227 w 914996"/>
              <a:gd name="connsiteY174" fmla="*/ 23079 h 248233"/>
              <a:gd name="connsiteX175" fmla="*/ 433263 w 914996"/>
              <a:gd name="connsiteY175" fmla="*/ 19378 h 248233"/>
              <a:gd name="connsiteX176" fmla="*/ 442321 w 914996"/>
              <a:gd name="connsiteY176" fmla="*/ 21269 h 248233"/>
              <a:gd name="connsiteX177" fmla="*/ 447675 w 914996"/>
              <a:gd name="connsiteY177" fmla="*/ 25599 h 248233"/>
              <a:gd name="connsiteX178" fmla="*/ 450670 w 914996"/>
              <a:gd name="connsiteY178" fmla="*/ 29972 h 248233"/>
              <a:gd name="connsiteX179" fmla="*/ 451379 w 914996"/>
              <a:gd name="connsiteY179" fmla="*/ 29972 h 248233"/>
              <a:gd name="connsiteX180" fmla="*/ 451379 w 914996"/>
              <a:gd name="connsiteY180" fmla="*/ 0 h 248233"/>
              <a:gd name="connsiteX181" fmla="*/ 463155 w 914996"/>
              <a:gd name="connsiteY181" fmla="*/ 0 h 248233"/>
              <a:gd name="connsiteX182" fmla="*/ 463155 w 914996"/>
              <a:gd name="connsiteY182" fmla="*/ 80658 h 248233"/>
              <a:gd name="connsiteX183" fmla="*/ 451654 w 914996"/>
              <a:gd name="connsiteY183" fmla="*/ 80658 h 248233"/>
              <a:gd name="connsiteX184" fmla="*/ 451654 w 914996"/>
              <a:gd name="connsiteY184" fmla="*/ 71245 h 248233"/>
              <a:gd name="connsiteX185" fmla="*/ 450670 w 914996"/>
              <a:gd name="connsiteY185" fmla="*/ 71245 h 248233"/>
              <a:gd name="connsiteX186" fmla="*/ 447598 w 914996"/>
              <a:gd name="connsiteY186" fmla="*/ 75656 h 248233"/>
              <a:gd name="connsiteX187" fmla="*/ 442163 w 914996"/>
              <a:gd name="connsiteY187" fmla="*/ 79990 h 248233"/>
              <a:gd name="connsiteX188" fmla="*/ 433183 w 914996"/>
              <a:gd name="connsiteY188" fmla="*/ 81839 h 248233"/>
              <a:gd name="connsiteX189" fmla="*/ 435784 w 914996"/>
              <a:gd name="connsiteY189" fmla="*/ 71796 h 248233"/>
              <a:gd name="connsiteX190" fmla="*/ 444367 w 914996"/>
              <a:gd name="connsiteY190" fmla="*/ 69118 h 248233"/>
              <a:gd name="connsiteX191" fmla="*/ 449724 w 914996"/>
              <a:gd name="connsiteY191" fmla="*/ 61596 h 248233"/>
              <a:gd name="connsiteX192" fmla="*/ 451576 w 914996"/>
              <a:gd name="connsiteY192" fmla="*/ 50411 h 248233"/>
              <a:gd name="connsiteX193" fmla="*/ 449763 w 914996"/>
              <a:gd name="connsiteY193" fmla="*/ 39385 h 248233"/>
              <a:gd name="connsiteX194" fmla="*/ 444448 w 914996"/>
              <a:gd name="connsiteY194" fmla="*/ 32018 h 248233"/>
              <a:gd name="connsiteX195" fmla="*/ 435784 w 914996"/>
              <a:gd name="connsiteY195" fmla="*/ 29381 h 248233"/>
              <a:gd name="connsiteX196" fmla="*/ 426922 w 914996"/>
              <a:gd name="connsiteY196" fmla="*/ 32137 h 248233"/>
              <a:gd name="connsiteX197" fmla="*/ 421566 w 914996"/>
              <a:gd name="connsiteY197" fmla="*/ 39659 h 248233"/>
              <a:gd name="connsiteX198" fmla="*/ 419794 w 914996"/>
              <a:gd name="connsiteY198" fmla="*/ 50411 h 248233"/>
              <a:gd name="connsiteX199" fmla="*/ 421604 w 914996"/>
              <a:gd name="connsiteY199" fmla="*/ 61322 h 248233"/>
              <a:gd name="connsiteX200" fmla="*/ 426961 w 914996"/>
              <a:gd name="connsiteY200" fmla="*/ 68999 h 248233"/>
              <a:gd name="connsiteX201" fmla="*/ 435784 w 914996"/>
              <a:gd name="connsiteY201" fmla="*/ 71796 h 248233"/>
              <a:gd name="connsiteX202" fmla="*/ 495126 w 914996"/>
              <a:gd name="connsiteY202" fmla="*/ 81997 h 248233"/>
              <a:gd name="connsiteX203" fmla="*/ 484728 w 914996"/>
              <a:gd name="connsiteY203" fmla="*/ 79870 h 248233"/>
              <a:gd name="connsiteX204" fmla="*/ 477364 w 914996"/>
              <a:gd name="connsiteY204" fmla="*/ 73607 h 248233"/>
              <a:gd name="connsiteX205" fmla="*/ 474686 w 914996"/>
              <a:gd name="connsiteY205" fmla="*/ 63565 h 248233"/>
              <a:gd name="connsiteX206" fmla="*/ 476654 w 914996"/>
              <a:gd name="connsiteY206" fmla="*/ 55136 h 248233"/>
              <a:gd name="connsiteX207" fmla="*/ 481972 w 914996"/>
              <a:gd name="connsiteY207" fmla="*/ 49899 h 248233"/>
              <a:gd name="connsiteX208" fmla="*/ 489456 w 914996"/>
              <a:gd name="connsiteY208" fmla="*/ 46985 h 248233"/>
              <a:gd name="connsiteX209" fmla="*/ 497882 w 914996"/>
              <a:gd name="connsiteY209" fmla="*/ 45487 h 248233"/>
              <a:gd name="connsiteX210" fmla="*/ 506704 w 914996"/>
              <a:gd name="connsiteY210" fmla="*/ 44464 h 248233"/>
              <a:gd name="connsiteX211" fmla="*/ 511628 w 914996"/>
              <a:gd name="connsiteY211" fmla="*/ 43086 h 248233"/>
              <a:gd name="connsiteX212" fmla="*/ 513164 w 914996"/>
              <a:gd name="connsiteY212" fmla="*/ 40014 h 248233"/>
              <a:gd name="connsiteX213" fmla="*/ 513164 w 914996"/>
              <a:gd name="connsiteY213" fmla="*/ 39737 h 248233"/>
              <a:gd name="connsiteX214" fmla="*/ 510250 w 914996"/>
              <a:gd name="connsiteY214" fmla="*/ 31744 h 248233"/>
              <a:gd name="connsiteX215" fmla="*/ 501663 w 914996"/>
              <a:gd name="connsiteY215" fmla="*/ 28907 h 248233"/>
              <a:gd name="connsiteX216" fmla="*/ 492289 w 914996"/>
              <a:gd name="connsiteY216" fmla="*/ 31547 h 248233"/>
              <a:gd name="connsiteX217" fmla="*/ 487603 w 914996"/>
              <a:gd name="connsiteY217" fmla="*/ 37336 h 248233"/>
              <a:gd name="connsiteX218" fmla="*/ 476538 w 914996"/>
              <a:gd name="connsiteY218" fmla="*/ 34816 h 248233"/>
              <a:gd name="connsiteX219" fmla="*/ 482286 w 914996"/>
              <a:gd name="connsiteY219" fmla="*/ 25916 h 248233"/>
              <a:gd name="connsiteX220" fmla="*/ 491069 w 914996"/>
              <a:gd name="connsiteY220" fmla="*/ 20953 h 248233"/>
              <a:gd name="connsiteX221" fmla="*/ 501505 w 914996"/>
              <a:gd name="connsiteY221" fmla="*/ 19378 h 248233"/>
              <a:gd name="connsiteX222" fmla="*/ 509185 w 914996"/>
              <a:gd name="connsiteY222" fmla="*/ 20243 h 248233"/>
              <a:gd name="connsiteX223" fmla="*/ 516827 w 914996"/>
              <a:gd name="connsiteY223" fmla="*/ 23315 h 248233"/>
              <a:gd name="connsiteX224" fmla="*/ 522693 w 914996"/>
              <a:gd name="connsiteY224" fmla="*/ 29736 h 248233"/>
              <a:gd name="connsiteX225" fmla="*/ 524978 w 914996"/>
              <a:gd name="connsiteY225" fmla="*/ 40485 h 248233"/>
              <a:gd name="connsiteX226" fmla="*/ 524978 w 914996"/>
              <a:gd name="connsiteY226" fmla="*/ 80658 h 248233"/>
              <a:gd name="connsiteX227" fmla="*/ 513477 w 914996"/>
              <a:gd name="connsiteY227" fmla="*/ 80658 h 248233"/>
              <a:gd name="connsiteX228" fmla="*/ 513477 w 914996"/>
              <a:gd name="connsiteY228" fmla="*/ 72387 h 248233"/>
              <a:gd name="connsiteX229" fmla="*/ 513006 w 914996"/>
              <a:gd name="connsiteY229" fmla="*/ 72387 h 248233"/>
              <a:gd name="connsiteX230" fmla="*/ 509579 w 914996"/>
              <a:gd name="connsiteY230" fmla="*/ 76876 h 248233"/>
              <a:gd name="connsiteX231" fmla="*/ 503712 w 914996"/>
              <a:gd name="connsiteY231" fmla="*/ 80539 h 248233"/>
              <a:gd name="connsiteX232" fmla="*/ 495126 w 914996"/>
              <a:gd name="connsiteY232" fmla="*/ 81997 h 248233"/>
              <a:gd name="connsiteX233" fmla="*/ 497685 w 914996"/>
              <a:gd name="connsiteY233" fmla="*/ 72545 h 248233"/>
              <a:gd name="connsiteX234" fmla="*/ 506036 w 914996"/>
              <a:gd name="connsiteY234" fmla="*/ 70615 h 248233"/>
              <a:gd name="connsiteX235" fmla="*/ 511351 w 914996"/>
              <a:gd name="connsiteY235" fmla="*/ 65575 h 248233"/>
              <a:gd name="connsiteX236" fmla="*/ 513203 w 914996"/>
              <a:gd name="connsiteY236" fmla="*/ 58840 h 248233"/>
              <a:gd name="connsiteX237" fmla="*/ 513203 w 914996"/>
              <a:gd name="connsiteY237" fmla="*/ 51041 h 248233"/>
              <a:gd name="connsiteX238" fmla="*/ 510760 w 914996"/>
              <a:gd name="connsiteY238" fmla="*/ 52222 h 248233"/>
              <a:gd name="connsiteX239" fmla="*/ 506704 w 914996"/>
              <a:gd name="connsiteY239" fmla="*/ 53129 h 248233"/>
              <a:gd name="connsiteX240" fmla="*/ 502254 w 914996"/>
              <a:gd name="connsiteY240" fmla="*/ 53797 h 248233"/>
              <a:gd name="connsiteX241" fmla="*/ 498630 w 914996"/>
              <a:gd name="connsiteY241" fmla="*/ 54271 h 248233"/>
              <a:gd name="connsiteX242" fmla="*/ 492370 w 914996"/>
              <a:gd name="connsiteY242" fmla="*/ 55729 h 248233"/>
              <a:gd name="connsiteX243" fmla="*/ 487878 w 914996"/>
              <a:gd name="connsiteY243" fmla="*/ 58682 h 248233"/>
              <a:gd name="connsiteX244" fmla="*/ 486225 w 914996"/>
              <a:gd name="connsiteY244" fmla="*/ 63723 h 248233"/>
              <a:gd name="connsiteX245" fmla="*/ 489456 w 914996"/>
              <a:gd name="connsiteY245" fmla="*/ 70338 h 248233"/>
              <a:gd name="connsiteX246" fmla="*/ 497685 w 914996"/>
              <a:gd name="connsiteY246" fmla="*/ 72545 h 248233"/>
              <a:gd name="connsiteX247" fmla="*/ 566462 w 914996"/>
              <a:gd name="connsiteY247" fmla="*/ 20165 h 248233"/>
              <a:gd name="connsiteX248" fmla="*/ 566462 w 914996"/>
              <a:gd name="connsiteY248" fmla="*/ 29617 h 248233"/>
              <a:gd name="connsiteX249" fmla="*/ 533418 w 914996"/>
              <a:gd name="connsiteY249" fmla="*/ 29617 h 248233"/>
              <a:gd name="connsiteX250" fmla="*/ 533418 w 914996"/>
              <a:gd name="connsiteY250" fmla="*/ 20165 h 248233"/>
              <a:gd name="connsiteX251" fmla="*/ 566462 w 914996"/>
              <a:gd name="connsiteY251" fmla="*/ 20165 h 248233"/>
              <a:gd name="connsiteX252" fmla="*/ 542279 w 914996"/>
              <a:gd name="connsiteY252" fmla="*/ 5673 h 248233"/>
              <a:gd name="connsiteX253" fmla="*/ 554054 w 914996"/>
              <a:gd name="connsiteY253" fmla="*/ 5673 h 248233"/>
              <a:gd name="connsiteX254" fmla="*/ 554054 w 914996"/>
              <a:gd name="connsiteY254" fmla="*/ 62896 h 248233"/>
              <a:gd name="connsiteX255" fmla="*/ 555080 w 914996"/>
              <a:gd name="connsiteY255" fmla="*/ 68056 h 248233"/>
              <a:gd name="connsiteX256" fmla="*/ 557717 w 914996"/>
              <a:gd name="connsiteY256" fmla="*/ 70380 h 248233"/>
              <a:gd name="connsiteX257" fmla="*/ 561302 w 914996"/>
              <a:gd name="connsiteY257" fmla="*/ 70970 h 248233"/>
              <a:gd name="connsiteX258" fmla="*/ 563783 w 914996"/>
              <a:gd name="connsiteY258" fmla="*/ 70773 h 248233"/>
              <a:gd name="connsiteX259" fmla="*/ 565436 w 914996"/>
              <a:gd name="connsiteY259" fmla="*/ 70457 h 248233"/>
              <a:gd name="connsiteX260" fmla="*/ 567562 w 914996"/>
              <a:gd name="connsiteY260" fmla="*/ 80186 h 248233"/>
              <a:gd name="connsiteX261" fmla="*/ 564649 w 914996"/>
              <a:gd name="connsiteY261" fmla="*/ 80974 h 248233"/>
              <a:gd name="connsiteX262" fmla="*/ 559924 w 914996"/>
              <a:gd name="connsiteY262" fmla="*/ 81445 h 248233"/>
              <a:gd name="connsiteX263" fmla="*/ 551260 w 914996"/>
              <a:gd name="connsiteY263" fmla="*/ 79793 h 248233"/>
              <a:gd name="connsiteX264" fmla="*/ 544761 w 914996"/>
              <a:gd name="connsiteY264" fmla="*/ 74436 h 248233"/>
              <a:gd name="connsiteX265" fmla="*/ 542279 w 914996"/>
              <a:gd name="connsiteY265" fmla="*/ 65336 h 248233"/>
              <a:gd name="connsiteX266" fmla="*/ 542279 w 914996"/>
              <a:gd name="connsiteY266" fmla="*/ 5673 h 248233"/>
              <a:gd name="connsiteX267" fmla="*/ 594651 w 914996"/>
              <a:gd name="connsiteY267" fmla="*/ 81997 h 248233"/>
              <a:gd name="connsiteX268" fmla="*/ 584254 w 914996"/>
              <a:gd name="connsiteY268" fmla="*/ 79870 h 248233"/>
              <a:gd name="connsiteX269" fmla="*/ 576890 w 914996"/>
              <a:gd name="connsiteY269" fmla="*/ 73607 h 248233"/>
              <a:gd name="connsiteX270" fmla="*/ 574211 w 914996"/>
              <a:gd name="connsiteY270" fmla="*/ 63565 h 248233"/>
              <a:gd name="connsiteX271" fmla="*/ 576180 w 914996"/>
              <a:gd name="connsiteY271" fmla="*/ 55136 h 248233"/>
              <a:gd name="connsiteX272" fmla="*/ 581498 w 914996"/>
              <a:gd name="connsiteY272" fmla="*/ 49899 h 248233"/>
              <a:gd name="connsiteX273" fmla="*/ 588981 w 914996"/>
              <a:gd name="connsiteY273" fmla="*/ 46985 h 248233"/>
              <a:gd name="connsiteX274" fmla="*/ 597410 w 914996"/>
              <a:gd name="connsiteY274" fmla="*/ 45487 h 248233"/>
              <a:gd name="connsiteX275" fmla="*/ 606229 w 914996"/>
              <a:gd name="connsiteY275" fmla="*/ 44464 h 248233"/>
              <a:gd name="connsiteX276" fmla="*/ 611153 w 914996"/>
              <a:gd name="connsiteY276" fmla="*/ 43086 h 248233"/>
              <a:gd name="connsiteX277" fmla="*/ 612689 w 914996"/>
              <a:gd name="connsiteY277" fmla="*/ 40014 h 248233"/>
              <a:gd name="connsiteX278" fmla="*/ 612689 w 914996"/>
              <a:gd name="connsiteY278" fmla="*/ 39737 h 248233"/>
              <a:gd name="connsiteX279" fmla="*/ 609775 w 914996"/>
              <a:gd name="connsiteY279" fmla="*/ 31744 h 248233"/>
              <a:gd name="connsiteX280" fmla="*/ 601189 w 914996"/>
              <a:gd name="connsiteY280" fmla="*/ 28907 h 248233"/>
              <a:gd name="connsiteX281" fmla="*/ 591817 w 914996"/>
              <a:gd name="connsiteY281" fmla="*/ 31547 h 248233"/>
              <a:gd name="connsiteX282" fmla="*/ 587129 w 914996"/>
              <a:gd name="connsiteY282" fmla="*/ 37336 h 248233"/>
              <a:gd name="connsiteX283" fmla="*/ 576063 w 914996"/>
              <a:gd name="connsiteY283" fmla="*/ 34816 h 248233"/>
              <a:gd name="connsiteX284" fmla="*/ 581814 w 914996"/>
              <a:gd name="connsiteY284" fmla="*/ 25916 h 248233"/>
              <a:gd name="connsiteX285" fmla="*/ 590594 w 914996"/>
              <a:gd name="connsiteY285" fmla="*/ 20953 h 248233"/>
              <a:gd name="connsiteX286" fmla="*/ 601031 w 914996"/>
              <a:gd name="connsiteY286" fmla="*/ 19378 h 248233"/>
              <a:gd name="connsiteX287" fmla="*/ 608711 w 914996"/>
              <a:gd name="connsiteY287" fmla="*/ 20243 h 248233"/>
              <a:gd name="connsiteX288" fmla="*/ 616352 w 914996"/>
              <a:gd name="connsiteY288" fmla="*/ 23315 h 248233"/>
              <a:gd name="connsiteX289" fmla="*/ 622222 w 914996"/>
              <a:gd name="connsiteY289" fmla="*/ 29736 h 248233"/>
              <a:gd name="connsiteX290" fmla="*/ 624503 w 914996"/>
              <a:gd name="connsiteY290" fmla="*/ 40485 h 248233"/>
              <a:gd name="connsiteX291" fmla="*/ 624503 w 914996"/>
              <a:gd name="connsiteY291" fmla="*/ 80658 h 248233"/>
              <a:gd name="connsiteX292" fmla="*/ 613005 w 914996"/>
              <a:gd name="connsiteY292" fmla="*/ 80658 h 248233"/>
              <a:gd name="connsiteX293" fmla="*/ 613005 w 914996"/>
              <a:gd name="connsiteY293" fmla="*/ 72387 h 248233"/>
              <a:gd name="connsiteX294" fmla="*/ 612531 w 914996"/>
              <a:gd name="connsiteY294" fmla="*/ 72387 h 248233"/>
              <a:gd name="connsiteX295" fmla="*/ 609104 w 914996"/>
              <a:gd name="connsiteY295" fmla="*/ 76876 h 248233"/>
              <a:gd name="connsiteX296" fmla="*/ 603238 w 914996"/>
              <a:gd name="connsiteY296" fmla="*/ 80539 h 248233"/>
              <a:gd name="connsiteX297" fmla="*/ 594651 w 914996"/>
              <a:gd name="connsiteY297" fmla="*/ 81997 h 248233"/>
              <a:gd name="connsiteX298" fmla="*/ 597213 w 914996"/>
              <a:gd name="connsiteY298" fmla="*/ 72545 h 248233"/>
              <a:gd name="connsiteX299" fmla="*/ 605561 w 914996"/>
              <a:gd name="connsiteY299" fmla="*/ 70615 h 248233"/>
              <a:gd name="connsiteX300" fmla="*/ 610879 w 914996"/>
              <a:gd name="connsiteY300" fmla="*/ 65575 h 248233"/>
              <a:gd name="connsiteX301" fmla="*/ 612728 w 914996"/>
              <a:gd name="connsiteY301" fmla="*/ 58840 h 248233"/>
              <a:gd name="connsiteX302" fmla="*/ 612728 w 914996"/>
              <a:gd name="connsiteY302" fmla="*/ 51041 h 248233"/>
              <a:gd name="connsiteX303" fmla="*/ 610288 w 914996"/>
              <a:gd name="connsiteY303" fmla="*/ 52222 h 248233"/>
              <a:gd name="connsiteX304" fmla="*/ 606229 w 914996"/>
              <a:gd name="connsiteY304" fmla="*/ 53129 h 248233"/>
              <a:gd name="connsiteX305" fmla="*/ 601779 w 914996"/>
              <a:gd name="connsiteY305" fmla="*/ 53797 h 248233"/>
              <a:gd name="connsiteX306" fmla="*/ 598158 w 914996"/>
              <a:gd name="connsiteY306" fmla="*/ 54271 h 248233"/>
              <a:gd name="connsiteX307" fmla="*/ 591895 w 914996"/>
              <a:gd name="connsiteY307" fmla="*/ 55729 h 248233"/>
              <a:gd name="connsiteX308" fmla="*/ 587406 w 914996"/>
              <a:gd name="connsiteY308" fmla="*/ 58682 h 248233"/>
              <a:gd name="connsiteX309" fmla="*/ 585751 w 914996"/>
              <a:gd name="connsiteY309" fmla="*/ 63723 h 248233"/>
              <a:gd name="connsiteX310" fmla="*/ 588981 w 914996"/>
              <a:gd name="connsiteY310" fmla="*/ 70338 h 248233"/>
              <a:gd name="connsiteX311" fmla="*/ 597213 w 914996"/>
              <a:gd name="connsiteY311" fmla="*/ 72545 h 248233"/>
              <a:gd name="connsiteX312" fmla="*/ 683080 w 914996"/>
              <a:gd name="connsiteY312" fmla="*/ 34935 h 248233"/>
              <a:gd name="connsiteX313" fmla="*/ 672406 w 914996"/>
              <a:gd name="connsiteY313" fmla="*/ 36823 h 248233"/>
              <a:gd name="connsiteX314" fmla="*/ 670279 w 914996"/>
              <a:gd name="connsiteY314" fmla="*/ 32925 h 248233"/>
              <a:gd name="connsiteX315" fmla="*/ 666420 w 914996"/>
              <a:gd name="connsiteY315" fmla="*/ 29891 h 248233"/>
              <a:gd name="connsiteX316" fmla="*/ 660317 w 914996"/>
              <a:gd name="connsiteY316" fmla="*/ 28710 h 248233"/>
              <a:gd name="connsiteX317" fmla="*/ 651966 w 914996"/>
              <a:gd name="connsiteY317" fmla="*/ 30956 h 248233"/>
              <a:gd name="connsiteX318" fmla="*/ 648620 w 914996"/>
              <a:gd name="connsiteY318" fmla="*/ 36668 h 248233"/>
              <a:gd name="connsiteX319" fmla="*/ 650862 w 914996"/>
              <a:gd name="connsiteY319" fmla="*/ 41550 h 248233"/>
              <a:gd name="connsiteX320" fmla="*/ 658110 w 914996"/>
              <a:gd name="connsiteY320" fmla="*/ 44583 h 248233"/>
              <a:gd name="connsiteX321" fmla="*/ 667720 w 914996"/>
              <a:gd name="connsiteY321" fmla="*/ 46788 h 248233"/>
              <a:gd name="connsiteX322" fmla="*/ 680166 w 914996"/>
              <a:gd name="connsiteY322" fmla="*/ 52735 h 248233"/>
              <a:gd name="connsiteX323" fmla="*/ 684261 w 914996"/>
              <a:gd name="connsiteY323" fmla="*/ 63171 h 248233"/>
              <a:gd name="connsiteX324" fmla="*/ 681112 w 914996"/>
              <a:gd name="connsiteY324" fmla="*/ 72861 h 248233"/>
              <a:gd name="connsiteX325" fmla="*/ 672406 w 914996"/>
              <a:gd name="connsiteY325" fmla="*/ 79477 h 248233"/>
              <a:gd name="connsiteX326" fmla="*/ 659527 w 914996"/>
              <a:gd name="connsiteY326" fmla="*/ 81878 h 248233"/>
              <a:gd name="connsiteX327" fmla="*/ 642947 w 914996"/>
              <a:gd name="connsiteY327" fmla="*/ 77547 h 248233"/>
              <a:gd name="connsiteX328" fmla="*/ 635070 w 914996"/>
              <a:gd name="connsiteY328" fmla="*/ 65140 h 248233"/>
              <a:gd name="connsiteX329" fmla="*/ 646454 w 914996"/>
              <a:gd name="connsiteY329" fmla="*/ 63407 h 248233"/>
              <a:gd name="connsiteX330" fmla="*/ 650824 w 914996"/>
              <a:gd name="connsiteY330" fmla="*/ 70141 h 248233"/>
              <a:gd name="connsiteX331" fmla="*/ 659449 w 914996"/>
              <a:gd name="connsiteY331" fmla="*/ 72387 h 248233"/>
              <a:gd name="connsiteX332" fmla="*/ 668704 w 914996"/>
              <a:gd name="connsiteY332" fmla="*/ 69986 h 248233"/>
              <a:gd name="connsiteX333" fmla="*/ 672170 w 914996"/>
              <a:gd name="connsiteY333" fmla="*/ 64039 h 248233"/>
              <a:gd name="connsiteX334" fmla="*/ 670043 w 914996"/>
              <a:gd name="connsiteY334" fmla="*/ 59273 h 248233"/>
              <a:gd name="connsiteX335" fmla="*/ 663625 w 914996"/>
              <a:gd name="connsiteY335" fmla="*/ 56359 h 248233"/>
              <a:gd name="connsiteX336" fmla="*/ 653386 w 914996"/>
              <a:gd name="connsiteY336" fmla="*/ 54113 h 248233"/>
              <a:gd name="connsiteX337" fmla="*/ 640859 w 914996"/>
              <a:gd name="connsiteY337" fmla="*/ 47969 h 248233"/>
              <a:gd name="connsiteX338" fmla="*/ 636844 w 914996"/>
              <a:gd name="connsiteY338" fmla="*/ 37297 h 248233"/>
              <a:gd name="connsiteX339" fmla="*/ 639836 w 914996"/>
              <a:gd name="connsiteY339" fmla="*/ 27923 h 248233"/>
              <a:gd name="connsiteX340" fmla="*/ 648107 w 914996"/>
              <a:gd name="connsiteY340" fmla="*/ 21662 h 248233"/>
              <a:gd name="connsiteX341" fmla="*/ 660198 w 914996"/>
              <a:gd name="connsiteY341" fmla="*/ 19378 h 248233"/>
              <a:gd name="connsiteX342" fmla="*/ 675636 w 914996"/>
              <a:gd name="connsiteY342" fmla="*/ 23631 h 248233"/>
              <a:gd name="connsiteX343" fmla="*/ 683080 w 914996"/>
              <a:gd name="connsiteY343" fmla="*/ 34935 h 248233"/>
              <a:gd name="connsiteX344" fmla="*/ 720840 w 914996"/>
              <a:gd name="connsiteY344" fmla="*/ 81878 h 248233"/>
              <a:gd name="connsiteX345" fmla="*/ 705441 w 914996"/>
              <a:gd name="connsiteY345" fmla="*/ 78057 h 248233"/>
              <a:gd name="connsiteX346" fmla="*/ 695518 w 914996"/>
              <a:gd name="connsiteY346" fmla="*/ 67227 h 248233"/>
              <a:gd name="connsiteX347" fmla="*/ 692052 w 914996"/>
              <a:gd name="connsiteY347" fmla="*/ 50805 h 248233"/>
              <a:gd name="connsiteX348" fmla="*/ 695518 w 914996"/>
              <a:gd name="connsiteY348" fmla="*/ 34422 h 248233"/>
              <a:gd name="connsiteX349" fmla="*/ 705283 w 914996"/>
              <a:gd name="connsiteY349" fmla="*/ 23354 h 248233"/>
              <a:gd name="connsiteX350" fmla="*/ 720014 w 914996"/>
              <a:gd name="connsiteY350" fmla="*/ 19378 h 248233"/>
              <a:gd name="connsiteX351" fmla="*/ 729937 w 914996"/>
              <a:gd name="connsiteY351" fmla="*/ 21072 h 248233"/>
              <a:gd name="connsiteX352" fmla="*/ 738563 w 914996"/>
              <a:gd name="connsiteY352" fmla="*/ 26387 h 248233"/>
              <a:gd name="connsiteX353" fmla="*/ 744588 w 914996"/>
              <a:gd name="connsiteY353" fmla="*/ 35800 h 248233"/>
              <a:gd name="connsiteX354" fmla="*/ 746795 w 914996"/>
              <a:gd name="connsiteY354" fmla="*/ 49782 h 248233"/>
              <a:gd name="connsiteX355" fmla="*/ 746795 w 914996"/>
              <a:gd name="connsiteY355" fmla="*/ 53955 h 248233"/>
              <a:gd name="connsiteX356" fmla="*/ 698707 w 914996"/>
              <a:gd name="connsiteY356" fmla="*/ 53955 h 248233"/>
              <a:gd name="connsiteX357" fmla="*/ 698707 w 914996"/>
              <a:gd name="connsiteY357" fmla="*/ 45135 h 248233"/>
              <a:gd name="connsiteX358" fmla="*/ 735255 w 914996"/>
              <a:gd name="connsiteY358" fmla="*/ 45135 h 248233"/>
              <a:gd name="connsiteX359" fmla="*/ 733364 w 914996"/>
              <a:gd name="connsiteY359" fmla="*/ 36903 h 248233"/>
              <a:gd name="connsiteX360" fmla="*/ 728046 w 914996"/>
              <a:gd name="connsiteY360" fmla="*/ 31192 h 248233"/>
              <a:gd name="connsiteX361" fmla="*/ 720092 w 914996"/>
              <a:gd name="connsiteY361" fmla="*/ 29104 h 248233"/>
              <a:gd name="connsiteX362" fmla="*/ 711427 w 914996"/>
              <a:gd name="connsiteY362" fmla="*/ 31547 h 248233"/>
              <a:gd name="connsiteX363" fmla="*/ 705757 w 914996"/>
              <a:gd name="connsiteY363" fmla="*/ 37849 h 248233"/>
              <a:gd name="connsiteX364" fmla="*/ 703786 w 914996"/>
              <a:gd name="connsiteY364" fmla="*/ 46236 h 248233"/>
              <a:gd name="connsiteX365" fmla="*/ 703786 w 914996"/>
              <a:gd name="connsiteY365" fmla="*/ 53129 h 248233"/>
              <a:gd name="connsiteX366" fmla="*/ 705915 w 914996"/>
              <a:gd name="connsiteY366" fmla="*/ 63448 h 248233"/>
              <a:gd name="connsiteX367" fmla="*/ 711940 w 914996"/>
              <a:gd name="connsiteY367" fmla="*/ 69944 h 248233"/>
              <a:gd name="connsiteX368" fmla="*/ 720959 w 914996"/>
              <a:gd name="connsiteY368" fmla="*/ 72151 h 248233"/>
              <a:gd name="connsiteX369" fmla="*/ 727062 w 914996"/>
              <a:gd name="connsiteY369" fmla="*/ 71206 h 248233"/>
              <a:gd name="connsiteX370" fmla="*/ 731828 w 914996"/>
              <a:gd name="connsiteY370" fmla="*/ 68292 h 248233"/>
              <a:gd name="connsiteX371" fmla="*/ 734900 w 914996"/>
              <a:gd name="connsiteY371" fmla="*/ 63526 h 248233"/>
              <a:gd name="connsiteX372" fmla="*/ 746046 w 914996"/>
              <a:gd name="connsiteY372" fmla="*/ 65533 h 248233"/>
              <a:gd name="connsiteX373" fmla="*/ 741241 w 914996"/>
              <a:gd name="connsiteY373" fmla="*/ 74159 h 248233"/>
              <a:gd name="connsiteX374" fmla="*/ 732615 w 914996"/>
              <a:gd name="connsiteY374" fmla="*/ 79870 h 248233"/>
              <a:gd name="connsiteX375" fmla="*/ 720840 w 914996"/>
              <a:gd name="connsiteY375" fmla="*/ 81878 h 248233"/>
              <a:gd name="connsiteX376" fmla="*/ 785658 w 914996"/>
              <a:gd name="connsiteY376" fmla="*/ 20165 h 248233"/>
              <a:gd name="connsiteX377" fmla="*/ 785658 w 914996"/>
              <a:gd name="connsiteY377" fmla="*/ 29617 h 248233"/>
              <a:gd name="connsiteX378" fmla="*/ 752614 w 914996"/>
              <a:gd name="connsiteY378" fmla="*/ 29617 h 248233"/>
              <a:gd name="connsiteX379" fmla="*/ 752614 w 914996"/>
              <a:gd name="connsiteY379" fmla="*/ 20165 h 248233"/>
              <a:gd name="connsiteX380" fmla="*/ 785658 w 914996"/>
              <a:gd name="connsiteY380" fmla="*/ 20165 h 248233"/>
              <a:gd name="connsiteX381" fmla="*/ 761475 w 914996"/>
              <a:gd name="connsiteY381" fmla="*/ 5673 h 248233"/>
              <a:gd name="connsiteX382" fmla="*/ 773251 w 914996"/>
              <a:gd name="connsiteY382" fmla="*/ 5673 h 248233"/>
              <a:gd name="connsiteX383" fmla="*/ 773251 w 914996"/>
              <a:gd name="connsiteY383" fmla="*/ 62896 h 248233"/>
              <a:gd name="connsiteX384" fmla="*/ 774277 w 914996"/>
              <a:gd name="connsiteY384" fmla="*/ 68056 h 248233"/>
              <a:gd name="connsiteX385" fmla="*/ 776913 w 914996"/>
              <a:gd name="connsiteY385" fmla="*/ 70380 h 248233"/>
              <a:gd name="connsiteX386" fmla="*/ 780498 w 914996"/>
              <a:gd name="connsiteY386" fmla="*/ 70970 h 248233"/>
              <a:gd name="connsiteX387" fmla="*/ 782980 w 914996"/>
              <a:gd name="connsiteY387" fmla="*/ 70773 h 248233"/>
              <a:gd name="connsiteX388" fmla="*/ 784635 w 914996"/>
              <a:gd name="connsiteY388" fmla="*/ 70457 h 248233"/>
              <a:gd name="connsiteX389" fmla="*/ 786762 w 914996"/>
              <a:gd name="connsiteY389" fmla="*/ 80186 h 248233"/>
              <a:gd name="connsiteX390" fmla="*/ 783845 w 914996"/>
              <a:gd name="connsiteY390" fmla="*/ 80974 h 248233"/>
              <a:gd name="connsiteX391" fmla="*/ 779120 w 914996"/>
              <a:gd name="connsiteY391" fmla="*/ 81445 h 248233"/>
              <a:gd name="connsiteX392" fmla="*/ 770456 w 914996"/>
              <a:gd name="connsiteY392" fmla="*/ 79793 h 248233"/>
              <a:gd name="connsiteX393" fmla="*/ 763957 w 914996"/>
              <a:gd name="connsiteY393" fmla="*/ 74436 h 248233"/>
              <a:gd name="connsiteX394" fmla="*/ 761475 w 914996"/>
              <a:gd name="connsiteY394" fmla="*/ 65336 h 248233"/>
              <a:gd name="connsiteX395" fmla="*/ 761475 w 914996"/>
              <a:gd name="connsiteY395" fmla="*/ 5673 h 248233"/>
              <a:gd name="connsiteX396" fmla="*/ 851394 w 914996"/>
              <a:gd name="connsiteY396" fmla="*/ 20165 h 248233"/>
              <a:gd name="connsiteX397" fmla="*/ 851394 w 914996"/>
              <a:gd name="connsiteY397" fmla="*/ 29617 h 248233"/>
              <a:gd name="connsiteX398" fmla="*/ 818350 w 914996"/>
              <a:gd name="connsiteY398" fmla="*/ 29617 h 248233"/>
              <a:gd name="connsiteX399" fmla="*/ 818350 w 914996"/>
              <a:gd name="connsiteY399" fmla="*/ 20165 h 248233"/>
              <a:gd name="connsiteX400" fmla="*/ 851394 w 914996"/>
              <a:gd name="connsiteY400" fmla="*/ 20165 h 248233"/>
              <a:gd name="connsiteX401" fmla="*/ 827211 w 914996"/>
              <a:gd name="connsiteY401" fmla="*/ 5673 h 248233"/>
              <a:gd name="connsiteX402" fmla="*/ 838986 w 914996"/>
              <a:gd name="connsiteY402" fmla="*/ 5673 h 248233"/>
              <a:gd name="connsiteX403" fmla="*/ 838986 w 914996"/>
              <a:gd name="connsiteY403" fmla="*/ 62896 h 248233"/>
              <a:gd name="connsiteX404" fmla="*/ 840009 w 914996"/>
              <a:gd name="connsiteY404" fmla="*/ 68056 h 248233"/>
              <a:gd name="connsiteX405" fmla="*/ 842649 w 914996"/>
              <a:gd name="connsiteY405" fmla="*/ 70380 h 248233"/>
              <a:gd name="connsiteX406" fmla="*/ 846234 w 914996"/>
              <a:gd name="connsiteY406" fmla="*/ 70970 h 248233"/>
              <a:gd name="connsiteX407" fmla="*/ 848715 w 914996"/>
              <a:gd name="connsiteY407" fmla="*/ 70773 h 248233"/>
              <a:gd name="connsiteX408" fmla="*/ 850368 w 914996"/>
              <a:gd name="connsiteY408" fmla="*/ 70457 h 248233"/>
              <a:gd name="connsiteX409" fmla="*/ 852494 w 914996"/>
              <a:gd name="connsiteY409" fmla="*/ 80186 h 248233"/>
              <a:gd name="connsiteX410" fmla="*/ 849580 w 914996"/>
              <a:gd name="connsiteY410" fmla="*/ 80974 h 248233"/>
              <a:gd name="connsiteX411" fmla="*/ 844856 w 914996"/>
              <a:gd name="connsiteY411" fmla="*/ 81445 h 248233"/>
              <a:gd name="connsiteX412" fmla="*/ 836191 w 914996"/>
              <a:gd name="connsiteY412" fmla="*/ 79793 h 248233"/>
              <a:gd name="connsiteX413" fmla="*/ 829693 w 914996"/>
              <a:gd name="connsiteY413" fmla="*/ 74436 h 248233"/>
              <a:gd name="connsiteX414" fmla="*/ 827211 w 914996"/>
              <a:gd name="connsiteY414" fmla="*/ 65336 h 248233"/>
              <a:gd name="connsiteX415" fmla="*/ 827211 w 914996"/>
              <a:gd name="connsiteY415" fmla="*/ 5673 h 248233"/>
              <a:gd name="connsiteX416" fmla="*/ 886800 w 914996"/>
              <a:gd name="connsiteY416" fmla="*/ 81878 h 248233"/>
              <a:gd name="connsiteX417" fmla="*/ 871964 w 914996"/>
              <a:gd name="connsiteY417" fmla="*/ 77979 h 248233"/>
              <a:gd name="connsiteX418" fmla="*/ 862118 w 914996"/>
              <a:gd name="connsiteY418" fmla="*/ 67069 h 248233"/>
              <a:gd name="connsiteX419" fmla="*/ 858611 w 914996"/>
              <a:gd name="connsiteY419" fmla="*/ 50686 h 248233"/>
              <a:gd name="connsiteX420" fmla="*/ 862118 w 914996"/>
              <a:gd name="connsiteY420" fmla="*/ 34225 h 248233"/>
              <a:gd name="connsiteX421" fmla="*/ 871964 w 914996"/>
              <a:gd name="connsiteY421" fmla="*/ 23276 h 248233"/>
              <a:gd name="connsiteX422" fmla="*/ 886800 w 914996"/>
              <a:gd name="connsiteY422" fmla="*/ 19378 h 248233"/>
              <a:gd name="connsiteX423" fmla="*/ 901661 w 914996"/>
              <a:gd name="connsiteY423" fmla="*/ 23276 h 248233"/>
              <a:gd name="connsiteX424" fmla="*/ 911504 w 914996"/>
              <a:gd name="connsiteY424" fmla="*/ 34225 h 248233"/>
              <a:gd name="connsiteX425" fmla="*/ 914997 w 914996"/>
              <a:gd name="connsiteY425" fmla="*/ 50686 h 248233"/>
              <a:gd name="connsiteX426" fmla="*/ 911504 w 914996"/>
              <a:gd name="connsiteY426" fmla="*/ 67069 h 248233"/>
              <a:gd name="connsiteX427" fmla="*/ 901661 w 914996"/>
              <a:gd name="connsiteY427" fmla="*/ 77979 h 248233"/>
              <a:gd name="connsiteX428" fmla="*/ 886800 w 914996"/>
              <a:gd name="connsiteY428" fmla="*/ 81878 h 248233"/>
              <a:gd name="connsiteX429" fmla="*/ 886855 w 914996"/>
              <a:gd name="connsiteY429" fmla="*/ 71993 h 248233"/>
              <a:gd name="connsiteX430" fmla="*/ 895977 w 914996"/>
              <a:gd name="connsiteY430" fmla="*/ 69079 h 248233"/>
              <a:gd name="connsiteX431" fmla="*/ 901356 w 914996"/>
              <a:gd name="connsiteY431" fmla="*/ 61322 h 248233"/>
              <a:gd name="connsiteX432" fmla="*/ 903103 w 914996"/>
              <a:gd name="connsiteY432" fmla="*/ 50647 h 248233"/>
              <a:gd name="connsiteX433" fmla="*/ 901356 w 914996"/>
              <a:gd name="connsiteY433" fmla="*/ 40014 h 248233"/>
              <a:gd name="connsiteX434" fmla="*/ 895977 w 914996"/>
              <a:gd name="connsiteY434" fmla="*/ 32176 h 248233"/>
              <a:gd name="connsiteX435" fmla="*/ 886855 w 914996"/>
              <a:gd name="connsiteY435" fmla="*/ 29223 h 248233"/>
              <a:gd name="connsiteX436" fmla="*/ 877634 w 914996"/>
              <a:gd name="connsiteY436" fmla="*/ 32176 h 248233"/>
              <a:gd name="connsiteX437" fmla="*/ 872238 w 914996"/>
              <a:gd name="connsiteY437" fmla="*/ 40014 h 248233"/>
              <a:gd name="connsiteX438" fmla="*/ 870505 w 914996"/>
              <a:gd name="connsiteY438" fmla="*/ 50647 h 248233"/>
              <a:gd name="connsiteX439" fmla="*/ 872238 w 914996"/>
              <a:gd name="connsiteY439" fmla="*/ 61322 h 248233"/>
              <a:gd name="connsiteX440" fmla="*/ 877634 w 914996"/>
              <a:gd name="connsiteY440" fmla="*/ 69079 h 248233"/>
              <a:gd name="connsiteX441" fmla="*/ 886855 w 914996"/>
              <a:gd name="connsiteY441" fmla="*/ 71993 h 248233"/>
              <a:gd name="connsiteX442" fmla="*/ 333486 w 914996"/>
              <a:gd name="connsiteY442" fmla="*/ 201291 h 248233"/>
              <a:gd name="connsiteX443" fmla="*/ 322814 w 914996"/>
              <a:gd name="connsiteY443" fmla="*/ 203179 h 248233"/>
              <a:gd name="connsiteX444" fmla="*/ 320687 w 914996"/>
              <a:gd name="connsiteY444" fmla="*/ 199281 h 248233"/>
              <a:gd name="connsiteX445" fmla="*/ 316828 w 914996"/>
              <a:gd name="connsiteY445" fmla="*/ 196248 h 248233"/>
              <a:gd name="connsiteX446" fmla="*/ 310723 w 914996"/>
              <a:gd name="connsiteY446" fmla="*/ 195066 h 248233"/>
              <a:gd name="connsiteX447" fmla="*/ 302374 w 914996"/>
              <a:gd name="connsiteY447" fmla="*/ 197312 h 248233"/>
              <a:gd name="connsiteX448" fmla="*/ 299028 w 914996"/>
              <a:gd name="connsiteY448" fmla="*/ 203024 h 248233"/>
              <a:gd name="connsiteX449" fmla="*/ 301271 w 914996"/>
              <a:gd name="connsiteY449" fmla="*/ 207906 h 248233"/>
              <a:gd name="connsiteX450" fmla="*/ 308518 w 914996"/>
              <a:gd name="connsiteY450" fmla="*/ 210940 h 248233"/>
              <a:gd name="connsiteX451" fmla="*/ 318128 w 914996"/>
              <a:gd name="connsiteY451" fmla="*/ 213144 h 248233"/>
              <a:gd name="connsiteX452" fmla="*/ 330572 w 914996"/>
              <a:gd name="connsiteY452" fmla="*/ 219091 h 248233"/>
              <a:gd name="connsiteX453" fmla="*/ 334670 w 914996"/>
              <a:gd name="connsiteY453" fmla="*/ 229527 h 248233"/>
              <a:gd name="connsiteX454" fmla="*/ 331517 w 914996"/>
              <a:gd name="connsiteY454" fmla="*/ 239217 h 248233"/>
              <a:gd name="connsiteX455" fmla="*/ 322814 w 914996"/>
              <a:gd name="connsiteY455" fmla="*/ 245833 h 248233"/>
              <a:gd name="connsiteX456" fmla="*/ 309935 w 914996"/>
              <a:gd name="connsiteY456" fmla="*/ 248234 h 248233"/>
              <a:gd name="connsiteX457" fmla="*/ 293355 w 914996"/>
              <a:gd name="connsiteY457" fmla="*/ 243903 h 248233"/>
              <a:gd name="connsiteX458" fmla="*/ 285478 w 914996"/>
              <a:gd name="connsiteY458" fmla="*/ 231496 h 248233"/>
              <a:gd name="connsiteX459" fmla="*/ 296860 w 914996"/>
              <a:gd name="connsiteY459" fmla="*/ 229763 h 248233"/>
              <a:gd name="connsiteX460" fmla="*/ 301232 w 914996"/>
              <a:gd name="connsiteY460" fmla="*/ 236497 h 248233"/>
              <a:gd name="connsiteX461" fmla="*/ 309858 w 914996"/>
              <a:gd name="connsiteY461" fmla="*/ 238743 h 248233"/>
              <a:gd name="connsiteX462" fmla="*/ 319113 w 914996"/>
              <a:gd name="connsiteY462" fmla="*/ 236342 h 248233"/>
              <a:gd name="connsiteX463" fmla="*/ 322578 w 914996"/>
              <a:gd name="connsiteY463" fmla="*/ 230395 h 248233"/>
              <a:gd name="connsiteX464" fmla="*/ 320452 w 914996"/>
              <a:gd name="connsiteY464" fmla="*/ 225629 h 248233"/>
              <a:gd name="connsiteX465" fmla="*/ 314030 w 914996"/>
              <a:gd name="connsiteY465" fmla="*/ 222715 h 248233"/>
              <a:gd name="connsiteX466" fmla="*/ 303791 w 914996"/>
              <a:gd name="connsiteY466" fmla="*/ 220469 h 248233"/>
              <a:gd name="connsiteX467" fmla="*/ 291267 w 914996"/>
              <a:gd name="connsiteY467" fmla="*/ 214325 h 248233"/>
              <a:gd name="connsiteX468" fmla="*/ 287250 w 914996"/>
              <a:gd name="connsiteY468" fmla="*/ 203653 h 248233"/>
              <a:gd name="connsiteX469" fmla="*/ 290244 w 914996"/>
              <a:gd name="connsiteY469" fmla="*/ 194279 h 248233"/>
              <a:gd name="connsiteX470" fmla="*/ 298515 w 914996"/>
              <a:gd name="connsiteY470" fmla="*/ 188018 h 248233"/>
              <a:gd name="connsiteX471" fmla="*/ 310606 w 914996"/>
              <a:gd name="connsiteY471" fmla="*/ 185734 h 248233"/>
              <a:gd name="connsiteX472" fmla="*/ 326044 w 914996"/>
              <a:gd name="connsiteY472" fmla="*/ 189987 h 248233"/>
              <a:gd name="connsiteX473" fmla="*/ 333486 w 914996"/>
              <a:gd name="connsiteY473" fmla="*/ 201291 h 248233"/>
              <a:gd name="connsiteX474" fmla="*/ 383495 w 914996"/>
              <a:gd name="connsiteY474" fmla="*/ 221927 h 248233"/>
              <a:gd name="connsiteX475" fmla="*/ 383495 w 914996"/>
              <a:gd name="connsiteY475" fmla="*/ 186521 h 248233"/>
              <a:gd name="connsiteX476" fmla="*/ 395312 w 914996"/>
              <a:gd name="connsiteY476" fmla="*/ 186521 h 248233"/>
              <a:gd name="connsiteX477" fmla="*/ 395312 w 914996"/>
              <a:gd name="connsiteY477" fmla="*/ 247014 h 248233"/>
              <a:gd name="connsiteX478" fmla="*/ 383733 w 914996"/>
              <a:gd name="connsiteY478" fmla="*/ 247014 h 248233"/>
              <a:gd name="connsiteX479" fmla="*/ 383733 w 914996"/>
              <a:gd name="connsiteY479" fmla="*/ 236539 h 248233"/>
              <a:gd name="connsiteX480" fmla="*/ 383101 w 914996"/>
              <a:gd name="connsiteY480" fmla="*/ 236539 h 248233"/>
              <a:gd name="connsiteX481" fmla="*/ 376408 w 914996"/>
              <a:gd name="connsiteY481" fmla="*/ 244613 h 248233"/>
              <a:gd name="connsiteX482" fmla="*/ 365024 w 914996"/>
              <a:gd name="connsiteY482" fmla="*/ 247801 h 248233"/>
              <a:gd name="connsiteX483" fmla="*/ 354707 w 914996"/>
              <a:gd name="connsiteY483" fmla="*/ 245242 h 248233"/>
              <a:gd name="connsiteX484" fmla="*/ 347695 w 914996"/>
              <a:gd name="connsiteY484" fmla="*/ 237562 h 248233"/>
              <a:gd name="connsiteX485" fmla="*/ 345175 w 914996"/>
              <a:gd name="connsiteY485" fmla="*/ 224999 h 248233"/>
              <a:gd name="connsiteX486" fmla="*/ 345175 w 914996"/>
              <a:gd name="connsiteY486" fmla="*/ 186521 h 248233"/>
              <a:gd name="connsiteX487" fmla="*/ 356953 w 914996"/>
              <a:gd name="connsiteY487" fmla="*/ 186521 h 248233"/>
              <a:gd name="connsiteX488" fmla="*/ 356953 w 914996"/>
              <a:gd name="connsiteY488" fmla="*/ 223580 h 248233"/>
              <a:gd name="connsiteX489" fmla="*/ 360377 w 914996"/>
              <a:gd name="connsiteY489" fmla="*/ 233425 h 248233"/>
              <a:gd name="connsiteX490" fmla="*/ 369280 w 914996"/>
              <a:gd name="connsiteY490" fmla="*/ 237088 h 248233"/>
              <a:gd name="connsiteX491" fmla="*/ 375856 w 914996"/>
              <a:gd name="connsiteY491" fmla="*/ 235435 h 248233"/>
              <a:gd name="connsiteX492" fmla="*/ 381330 w 914996"/>
              <a:gd name="connsiteY492" fmla="*/ 230434 h 248233"/>
              <a:gd name="connsiteX493" fmla="*/ 383495 w 914996"/>
              <a:gd name="connsiteY493" fmla="*/ 221927 h 248233"/>
              <a:gd name="connsiteX494" fmla="*/ 409638 w 914996"/>
              <a:gd name="connsiteY494" fmla="*/ 247014 h 248233"/>
              <a:gd name="connsiteX495" fmla="*/ 409638 w 914996"/>
              <a:gd name="connsiteY495" fmla="*/ 166356 h 248233"/>
              <a:gd name="connsiteX496" fmla="*/ 421413 w 914996"/>
              <a:gd name="connsiteY496" fmla="*/ 166356 h 248233"/>
              <a:gd name="connsiteX497" fmla="*/ 421413 w 914996"/>
              <a:gd name="connsiteY497" fmla="*/ 196328 h 248233"/>
              <a:gd name="connsiteX498" fmla="*/ 422123 w 914996"/>
              <a:gd name="connsiteY498" fmla="*/ 196328 h 248233"/>
              <a:gd name="connsiteX499" fmla="*/ 425079 w 914996"/>
              <a:gd name="connsiteY499" fmla="*/ 191956 h 248233"/>
              <a:gd name="connsiteX500" fmla="*/ 430432 w 914996"/>
              <a:gd name="connsiteY500" fmla="*/ 187625 h 248233"/>
              <a:gd name="connsiteX501" fmla="*/ 439491 w 914996"/>
              <a:gd name="connsiteY501" fmla="*/ 185734 h 248233"/>
              <a:gd name="connsiteX502" fmla="*/ 452566 w 914996"/>
              <a:gd name="connsiteY502" fmla="*/ 189435 h 248233"/>
              <a:gd name="connsiteX503" fmla="*/ 461585 w 914996"/>
              <a:gd name="connsiteY503" fmla="*/ 200107 h 248233"/>
              <a:gd name="connsiteX504" fmla="*/ 464893 w 914996"/>
              <a:gd name="connsiteY504" fmla="*/ 216887 h 248233"/>
              <a:gd name="connsiteX505" fmla="*/ 461624 w 914996"/>
              <a:gd name="connsiteY505" fmla="*/ 233703 h 248233"/>
              <a:gd name="connsiteX506" fmla="*/ 452647 w 914996"/>
              <a:gd name="connsiteY506" fmla="*/ 244455 h 248233"/>
              <a:gd name="connsiteX507" fmla="*/ 439610 w 914996"/>
              <a:gd name="connsiteY507" fmla="*/ 248195 h 248233"/>
              <a:gd name="connsiteX508" fmla="*/ 430590 w 914996"/>
              <a:gd name="connsiteY508" fmla="*/ 246346 h 248233"/>
              <a:gd name="connsiteX509" fmla="*/ 425156 w 914996"/>
              <a:gd name="connsiteY509" fmla="*/ 242012 h 248233"/>
              <a:gd name="connsiteX510" fmla="*/ 422123 w 914996"/>
              <a:gd name="connsiteY510" fmla="*/ 237601 h 248233"/>
              <a:gd name="connsiteX511" fmla="*/ 421139 w 914996"/>
              <a:gd name="connsiteY511" fmla="*/ 237601 h 248233"/>
              <a:gd name="connsiteX512" fmla="*/ 421139 w 914996"/>
              <a:gd name="connsiteY512" fmla="*/ 247014 h 248233"/>
              <a:gd name="connsiteX513" fmla="*/ 409638 w 914996"/>
              <a:gd name="connsiteY513" fmla="*/ 247014 h 248233"/>
              <a:gd name="connsiteX514" fmla="*/ 421177 w 914996"/>
              <a:gd name="connsiteY514" fmla="*/ 216768 h 248233"/>
              <a:gd name="connsiteX515" fmla="*/ 423030 w 914996"/>
              <a:gd name="connsiteY515" fmla="*/ 227952 h 248233"/>
              <a:gd name="connsiteX516" fmla="*/ 428386 w 914996"/>
              <a:gd name="connsiteY516" fmla="*/ 235474 h 248233"/>
              <a:gd name="connsiteX517" fmla="*/ 436970 w 914996"/>
              <a:gd name="connsiteY517" fmla="*/ 238153 h 248233"/>
              <a:gd name="connsiteX518" fmla="*/ 445793 w 914996"/>
              <a:gd name="connsiteY518" fmla="*/ 235355 h 248233"/>
              <a:gd name="connsiteX519" fmla="*/ 451149 w 914996"/>
              <a:gd name="connsiteY519" fmla="*/ 227678 h 248233"/>
              <a:gd name="connsiteX520" fmla="*/ 453001 w 914996"/>
              <a:gd name="connsiteY520" fmla="*/ 216768 h 248233"/>
              <a:gd name="connsiteX521" fmla="*/ 451188 w 914996"/>
              <a:gd name="connsiteY521" fmla="*/ 206015 h 248233"/>
              <a:gd name="connsiteX522" fmla="*/ 445831 w 914996"/>
              <a:gd name="connsiteY522" fmla="*/ 198493 h 248233"/>
              <a:gd name="connsiteX523" fmla="*/ 436970 w 914996"/>
              <a:gd name="connsiteY523" fmla="*/ 195737 h 248233"/>
              <a:gd name="connsiteX524" fmla="*/ 428306 w 914996"/>
              <a:gd name="connsiteY524" fmla="*/ 198374 h 248233"/>
              <a:gd name="connsiteX525" fmla="*/ 422991 w 914996"/>
              <a:gd name="connsiteY525" fmla="*/ 205741 h 248233"/>
              <a:gd name="connsiteX526" fmla="*/ 421177 w 914996"/>
              <a:gd name="connsiteY526" fmla="*/ 216768 h 248233"/>
              <a:gd name="connsiteX527" fmla="*/ 521008 w 914996"/>
              <a:gd name="connsiteY527" fmla="*/ 201291 h 248233"/>
              <a:gd name="connsiteX528" fmla="*/ 510333 w 914996"/>
              <a:gd name="connsiteY528" fmla="*/ 203179 h 248233"/>
              <a:gd name="connsiteX529" fmla="*/ 508207 w 914996"/>
              <a:gd name="connsiteY529" fmla="*/ 199281 h 248233"/>
              <a:gd name="connsiteX530" fmla="*/ 504347 w 914996"/>
              <a:gd name="connsiteY530" fmla="*/ 196248 h 248233"/>
              <a:gd name="connsiteX531" fmla="*/ 498245 w 914996"/>
              <a:gd name="connsiteY531" fmla="*/ 195066 h 248233"/>
              <a:gd name="connsiteX532" fmla="*/ 489894 w 914996"/>
              <a:gd name="connsiteY532" fmla="*/ 197312 h 248233"/>
              <a:gd name="connsiteX533" fmla="*/ 486547 w 914996"/>
              <a:gd name="connsiteY533" fmla="*/ 203024 h 248233"/>
              <a:gd name="connsiteX534" fmla="*/ 488793 w 914996"/>
              <a:gd name="connsiteY534" fmla="*/ 207906 h 248233"/>
              <a:gd name="connsiteX535" fmla="*/ 496038 w 914996"/>
              <a:gd name="connsiteY535" fmla="*/ 210940 h 248233"/>
              <a:gd name="connsiteX536" fmla="*/ 505647 w 914996"/>
              <a:gd name="connsiteY536" fmla="*/ 213144 h 248233"/>
              <a:gd name="connsiteX537" fmla="*/ 518094 w 914996"/>
              <a:gd name="connsiteY537" fmla="*/ 219091 h 248233"/>
              <a:gd name="connsiteX538" fmla="*/ 522189 w 914996"/>
              <a:gd name="connsiteY538" fmla="*/ 229527 h 248233"/>
              <a:gd name="connsiteX539" fmla="*/ 519039 w 914996"/>
              <a:gd name="connsiteY539" fmla="*/ 239217 h 248233"/>
              <a:gd name="connsiteX540" fmla="*/ 510333 w 914996"/>
              <a:gd name="connsiteY540" fmla="*/ 245833 h 248233"/>
              <a:gd name="connsiteX541" fmla="*/ 497457 w 914996"/>
              <a:gd name="connsiteY541" fmla="*/ 248234 h 248233"/>
              <a:gd name="connsiteX542" fmla="*/ 480874 w 914996"/>
              <a:gd name="connsiteY542" fmla="*/ 243903 h 248233"/>
              <a:gd name="connsiteX543" fmla="*/ 473000 w 914996"/>
              <a:gd name="connsiteY543" fmla="*/ 231496 h 248233"/>
              <a:gd name="connsiteX544" fmla="*/ 484382 w 914996"/>
              <a:gd name="connsiteY544" fmla="*/ 229763 h 248233"/>
              <a:gd name="connsiteX545" fmla="*/ 488751 w 914996"/>
              <a:gd name="connsiteY545" fmla="*/ 236497 h 248233"/>
              <a:gd name="connsiteX546" fmla="*/ 497377 w 914996"/>
              <a:gd name="connsiteY546" fmla="*/ 238743 h 248233"/>
              <a:gd name="connsiteX547" fmla="*/ 506632 w 914996"/>
              <a:gd name="connsiteY547" fmla="*/ 236342 h 248233"/>
              <a:gd name="connsiteX548" fmla="*/ 510098 w 914996"/>
              <a:gd name="connsiteY548" fmla="*/ 230395 h 248233"/>
              <a:gd name="connsiteX549" fmla="*/ 507971 w 914996"/>
              <a:gd name="connsiteY549" fmla="*/ 225629 h 248233"/>
              <a:gd name="connsiteX550" fmla="*/ 501552 w 914996"/>
              <a:gd name="connsiteY550" fmla="*/ 222715 h 248233"/>
              <a:gd name="connsiteX551" fmla="*/ 491313 w 914996"/>
              <a:gd name="connsiteY551" fmla="*/ 220469 h 248233"/>
              <a:gd name="connsiteX552" fmla="*/ 478789 w 914996"/>
              <a:gd name="connsiteY552" fmla="*/ 214325 h 248233"/>
              <a:gd name="connsiteX553" fmla="*/ 474772 w 914996"/>
              <a:gd name="connsiteY553" fmla="*/ 203653 h 248233"/>
              <a:gd name="connsiteX554" fmla="*/ 477763 w 914996"/>
              <a:gd name="connsiteY554" fmla="*/ 194279 h 248233"/>
              <a:gd name="connsiteX555" fmla="*/ 486034 w 914996"/>
              <a:gd name="connsiteY555" fmla="*/ 188018 h 248233"/>
              <a:gd name="connsiteX556" fmla="*/ 498125 w 914996"/>
              <a:gd name="connsiteY556" fmla="*/ 185734 h 248233"/>
              <a:gd name="connsiteX557" fmla="*/ 513563 w 914996"/>
              <a:gd name="connsiteY557" fmla="*/ 189987 h 248233"/>
              <a:gd name="connsiteX558" fmla="*/ 521008 w 914996"/>
              <a:gd name="connsiteY558" fmla="*/ 201291 h 248233"/>
              <a:gd name="connsiteX559" fmla="*/ 558768 w 914996"/>
              <a:gd name="connsiteY559" fmla="*/ 248234 h 248233"/>
              <a:gd name="connsiteX560" fmla="*/ 543369 w 914996"/>
              <a:gd name="connsiteY560" fmla="*/ 244413 h 248233"/>
              <a:gd name="connsiteX561" fmla="*/ 533446 w 914996"/>
              <a:gd name="connsiteY561" fmla="*/ 233583 h 248233"/>
              <a:gd name="connsiteX562" fmla="*/ 529980 w 914996"/>
              <a:gd name="connsiteY562" fmla="*/ 217161 h 248233"/>
              <a:gd name="connsiteX563" fmla="*/ 533446 w 914996"/>
              <a:gd name="connsiteY563" fmla="*/ 200778 h 248233"/>
              <a:gd name="connsiteX564" fmla="*/ 543211 w 914996"/>
              <a:gd name="connsiteY564" fmla="*/ 189710 h 248233"/>
              <a:gd name="connsiteX565" fmla="*/ 557942 w 914996"/>
              <a:gd name="connsiteY565" fmla="*/ 185734 h 248233"/>
              <a:gd name="connsiteX566" fmla="*/ 567865 w 914996"/>
              <a:gd name="connsiteY566" fmla="*/ 187428 h 248233"/>
              <a:gd name="connsiteX567" fmla="*/ 576490 w 914996"/>
              <a:gd name="connsiteY567" fmla="*/ 192743 h 248233"/>
              <a:gd name="connsiteX568" fmla="*/ 582518 w 914996"/>
              <a:gd name="connsiteY568" fmla="*/ 202156 h 248233"/>
              <a:gd name="connsiteX569" fmla="*/ 584722 w 914996"/>
              <a:gd name="connsiteY569" fmla="*/ 216138 h 248233"/>
              <a:gd name="connsiteX570" fmla="*/ 584722 w 914996"/>
              <a:gd name="connsiteY570" fmla="*/ 220311 h 248233"/>
              <a:gd name="connsiteX571" fmla="*/ 536634 w 914996"/>
              <a:gd name="connsiteY571" fmla="*/ 220311 h 248233"/>
              <a:gd name="connsiteX572" fmla="*/ 536634 w 914996"/>
              <a:gd name="connsiteY572" fmla="*/ 211491 h 248233"/>
              <a:gd name="connsiteX573" fmla="*/ 573183 w 914996"/>
              <a:gd name="connsiteY573" fmla="*/ 211491 h 248233"/>
              <a:gd name="connsiteX574" fmla="*/ 571292 w 914996"/>
              <a:gd name="connsiteY574" fmla="*/ 203259 h 248233"/>
              <a:gd name="connsiteX575" fmla="*/ 565977 w 914996"/>
              <a:gd name="connsiteY575" fmla="*/ 197548 h 248233"/>
              <a:gd name="connsiteX576" fmla="*/ 558019 w 914996"/>
              <a:gd name="connsiteY576" fmla="*/ 195460 h 248233"/>
              <a:gd name="connsiteX577" fmla="*/ 549355 w 914996"/>
              <a:gd name="connsiteY577" fmla="*/ 197903 h 248233"/>
              <a:gd name="connsiteX578" fmla="*/ 543685 w 914996"/>
              <a:gd name="connsiteY578" fmla="*/ 204205 h 248233"/>
              <a:gd name="connsiteX579" fmla="*/ 541716 w 914996"/>
              <a:gd name="connsiteY579" fmla="*/ 212592 h 248233"/>
              <a:gd name="connsiteX580" fmla="*/ 541716 w 914996"/>
              <a:gd name="connsiteY580" fmla="*/ 219485 h 248233"/>
              <a:gd name="connsiteX581" fmla="*/ 543843 w 914996"/>
              <a:gd name="connsiteY581" fmla="*/ 229804 h 248233"/>
              <a:gd name="connsiteX582" fmla="*/ 549868 w 914996"/>
              <a:gd name="connsiteY582" fmla="*/ 236300 h 248233"/>
              <a:gd name="connsiteX583" fmla="*/ 558887 w 914996"/>
              <a:gd name="connsiteY583" fmla="*/ 238508 h 248233"/>
              <a:gd name="connsiteX584" fmla="*/ 564992 w 914996"/>
              <a:gd name="connsiteY584" fmla="*/ 237562 h 248233"/>
              <a:gd name="connsiteX585" fmla="*/ 569756 w 914996"/>
              <a:gd name="connsiteY585" fmla="*/ 234648 h 248233"/>
              <a:gd name="connsiteX586" fmla="*/ 572828 w 914996"/>
              <a:gd name="connsiteY586" fmla="*/ 229882 h 248233"/>
              <a:gd name="connsiteX587" fmla="*/ 583973 w 914996"/>
              <a:gd name="connsiteY587" fmla="*/ 231889 h 248233"/>
              <a:gd name="connsiteX588" fmla="*/ 579169 w 914996"/>
              <a:gd name="connsiteY588" fmla="*/ 240515 h 248233"/>
              <a:gd name="connsiteX589" fmla="*/ 570543 w 914996"/>
              <a:gd name="connsiteY589" fmla="*/ 246226 h 248233"/>
              <a:gd name="connsiteX590" fmla="*/ 558768 w 914996"/>
              <a:gd name="connsiteY590" fmla="*/ 248234 h 248233"/>
              <a:gd name="connsiteX591" fmla="*/ 623586 w 914996"/>
              <a:gd name="connsiteY591" fmla="*/ 186521 h 248233"/>
              <a:gd name="connsiteX592" fmla="*/ 623586 w 914996"/>
              <a:gd name="connsiteY592" fmla="*/ 195973 h 248233"/>
              <a:gd name="connsiteX593" fmla="*/ 590542 w 914996"/>
              <a:gd name="connsiteY593" fmla="*/ 195973 h 248233"/>
              <a:gd name="connsiteX594" fmla="*/ 590542 w 914996"/>
              <a:gd name="connsiteY594" fmla="*/ 186521 h 248233"/>
              <a:gd name="connsiteX595" fmla="*/ 623586 w 914996"/>
              <a:gd name="connsiteY595" fmla="*/ 186521 h 248233"/>
              <a:gd name="connsiteX596" fmla="*/ 599403 w 914996"/>
              <a:gd name="connsiteY596" fmla="*/ 172029 h 248233"/>
              <a:gd name="connsiteX597" fmla="*/ 611181 w 914996"/>
              <a:gd name="connsiteY597" fmla="*/ 172029 h 248233"/>
              <a:gd name="connsiteX598" fmla="*/ 611181 w 914996"/>
              <a:gd name="connsiteY598" fmla="*/ 229253 h 248233"/>
              <a:gd name="connsiteX599" fmla="*/ 612204 w 914996"/>
              <a:gd name="connsiteY599" fmla="*/ 234412 h 248233"/>
              <a:gd name="connsiteX600" fmla="*/ 614844 w 914996"/>
              <a:gd name="connsiteY600" fmla="*/ 236736 h 248233"/>
              <a:gd name="connsiteX601" fmla="*/ 618426 w 914996"/>
              <a:gd name="connsiteY601" fmla="*/ 237326 h 248233"/>
              <a:gd name="connsiteX602" fmla="*/ 620907 w 914996"/>
              <a:gd name="connsiteY602" fmla="*/ 237130 h 248233"/>
              <a:gd name="connsiteX603" fmla="*/ 622563 w 914996"/>
              <a:gd name="connsiteY603" fmla="*/ 236813 h 248233"/>
              <a:gd name="connsiteX604" fmla="*/ 624689 w 914996"/>
              <a:gd name="connsiteY604" fmla="*/ 246542 h 248233"/>
              <a:gd name="connsiteX605" fmla="*/ 621775 w 914996"/>
              <a:gd name="connsiteY605" fmla="*/ 247330 h 248233"/>
              <a:gd name="connsiteX606" fmla="*/ 617048 w 914996"/>
              <a:gd name="connsiteY606" fmla="*/ 247801 h 248233"/>
              <a:gd name="connsiteX607" fmla="*/ 608383 w 914996"/>
              <a:gd name="connsiteY607" fmla="*/ 246149 h 248233"/>
              <a:gd name="connsiteX608" fmla="*/ 601885 w 914996"/>
              <a:gd name="connsiteY608" fmla="*/ 240792 h 248233"/>
              <a:gd name="connsiteX609" fmla="*/ 599403 w 914996"/>
              <a:gd name="connsiteY609" fmla="*/ 231692 h 248233"/>
              <a:gd name="connsiteX610" fmla="*/ 599403 w 914996"/>
              <a:gd name="connsiteY610" fmla="*/ 172029 h 2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</a:cxnLst>
            <a:rect l="l" t="t" r="r" b="b"/>
            <a:pathLst>
              <a:path w="914996" h="248233">
                <a:moveTo>
                  <a:pt x="0" y="80658"/>
                </a:moveTo>
                <a:lnTo>
                  <a:pt x="0" y="0"/>
                </a:lnTo>
                <a:lnTo>
                  <a:pt x="28749" y="0"/>
                </a:lnTo>
                <a:cubicBezTo>
                  <a:pt x="34999" y="0"/>
                  <a:pt x="40186" y="1076"/>
                  <a:pt x="44306" y="3230"/>
                </a:cubicBezTo>
                <a:cubicBezTo>
                  <a:pt x="48457" y="5382"/>
                  <a:pt x="51554" y="8362"/>
                  <a:pt x="53603" y="12169"/>
                </a:cubicBezTo>
                <a:cubicBezTo>
                  <a:pt x="55649" y="15951"/>
                  <a:pt x="56675" y="20323"/>
                  <a:pt x="56675" y="25283"/>
                </a:cubicBezTo>
                <a:cubicBezTo>
                  <a:pt x="56675" y="30221"/>
                  <a:pt x="55635" y="34566"/>
                  <a:pt x="53561" y="38320"/>
                </a:cubicBezTo>
                <a:cubicBezTo>
                  <a:pt x="51515" y="42049"/>
                  <a:pt x="48415" y="44949"/>
                  <a:pt x="44267" y="47023"/>
                </a:cubicBezTo>
                <a:cubicBezTo>
                  <a:pt x="40144" y="49097"/>
                  <a:pt x="34960" y="50134"/>
                  <a:pt x="28710" y="50134"/>
                </a:cubicBezTo>
                <a:lnTo>
                  <a:pt x="6932" y="50134"/>
                </a:lnTo>
                <a:lnTo>
                  <a:pt x="6932" y="39659"/>
                </a:lnTo>
                <a:lnTo>
                  <a:pt x="27610" y="39659"/>
                </a:lnTo>
                <a:cubicBezTo>
                  <a:pt x="31547" y="39659"/>
                  <a:pt x="34749" y="39094"/>
                  <a:pt x="37217" y="37965"/>
                </a:cubicBezTo>
                <a:cubicBezTo>
                  <a:pt x="39712" y="36837"/>
                  <a:pt x="41536" y="35195"/>
                  <a:pt x="42693" y="33044"/>
                </a:cubicBezTo>
                <a:cubicBezTo>
                  <a:pt x="43849" y="30890"/>
                  <a:pt x="44425" y="28303"/>
                  <a:pt x="44425" y="25283"/>
                </a:cubicBezTo>
                <a:cubicBezTo>
                  <a:pt x="44425" y="22239"/>
                  <a:pt x="43835" y="19600"/>
                  <a:pt x="42654" y="17368"/>
                </a:cubicBezTo>
                <a:cubicBezTo>
                  <a:pt x="41497" y="15136"/>
                  <a:pt x="39673" y="13430"/>
                  <a:pt x="37178" y="12249"/>
                </a:cubicBezTo>
                <a:cubicBezTo>
                  <a:pt x="34710" y="11040"/>
                  <a:pt x="31469" y="10436"/>
                  <a:pt x="27452" y="10436"/>
                </a:cubicBezTo>
                <a:lnTo>
                  <a:pt x="12169" y="10436"/>
                </a:lnTo>
                <a:lnTo>
                  <a:pt x="12169" y="80658"/>
                </a:lnTo>
                <a:lnTo>
                  <a:pt x="0" y="80658"/>
                </a:lnTo>
                <a:close/>
                <a:moveTo>
                  <a:pt x="39817" y="44267"/>
                </a:moveTo>
                <a:lnTo>
                  <a:pt x="59744" y="80658"/>
                </a:lnTo>
                <a:lnTo>
                  <a:pt x="45881" y="80658"/>
                </a:lnTo>
                <a:lnTo>
                  <a:pt x="26348" y="44267"/>
                </a:lnTo>
                <a:lnTo>
                  <a:pt x="39817" y="44267"/>
                </a:lnTo>
                <a:close/>
                <a:moveTo>
                  <a:pt x="93409" y="81878"/>
                </a:moveTo>
                <a:cubicBezTo>
                  <a:pt x="87451" y="81878"/>
                  <a:pt x="82319" y="80605"/>
                  <a:pt x="78013" y="78057"/>
                </a:cubicBezTo>
                <a:cubicBezTo>
                  <a:pt x="73732" y="75484"/>
                  <a:pt x="70424" y="71874"/>
                  <a:pt x="68087" y="67227"/>
                </a:cubicBezTo>
                <a:cubicBezTo>
                  <a:pt x="65777" y="62555"/>
                  <a:pt x="64621" y="57080"/>
                  <a:pt x="64621" y="50805"/>
                </a:cubicBezTo>
                <a:cubicBezTo>
                  <a:pt x="64621" y="44608"/>
                  <a:pt x="65777" y="39146"/>
                  <a:pt x="68087" y="34422"/>
                </a:cubicBezTo>
                <a:cubicBezTo>
                  <a:pt x="70424" y="29695"/>
                  <a:pt x="73679" y="26007"/>
                  <a:pt x="77855" y="23354"/>
                </a:cubicBezTo>
                <a:cubicBezTo>
                  <a:pt x="82055" y="20703"/>
                  <a:pt x="86965" y="19378"/>
                  <a:pt x="92583" y="19378"/>
                </a:cubicBezTo>
                <a:cubicBezTo>
                  <a:pt x="95996" y="19378"/>
                  <a:pt x="99303" y="19941"/>
                  <a:pt x="102509" y="21072"/>
                </a:cubicBezTo>
                <a:cubicBezTo>
                  <a:pt x="105711" y="22200"/>
                  <a:pt x="108586" y="23972"/>
                  <a:pt x="111134" y="26387"/>
                </a:cubicBezTo>
                <a:cubicBezTo>
                  <a:pt x="113679" y="28802"/>
                  <a:pt x="115690" y="31940"/>
                  <a:pt x="117159" y="35800"/>
                </a:cubicBezTo>
                <a:cubicBezTo>
                  <a:pt x="118629" y="39634"/>
                  <a:pt x="119363" y="44292"/>
                  <a:pt x="119363" y="49782"/>
                </a:cubicBezTo>
                <a:lnTo>
                  <a:pt x="119363" y="53955"/>
                </a:lnTo>
                <a:lnTo>
                  <a:pt x="71278" y="53955"/>
                </a:lnTo>
                <a:lnTo>
                  <a:pt x="71278" y="45135"/>
                </a:lnTo>
                <a:lnTo>
                  <a:pt x="107824" y="45135"/>
                </a:lnTo>
                <a:cubicBezTo>
                  <a:pt x="107824" y="42035"/>
                  <a:pt x="107194" y="39291"/>
                  <a:pt x="105936" y="36903"/>
                </a:cubicBezTo>
                <a:cubicBezTo>
                  <a:pt x="104674" y="34488"/>
                  <a:pt x="102902" y="32584"/>
                  <a:pt x="100618" y="31192"/>
                </a:cubicBezTo>
                <a:cubicBezTo>
                  <a:pt x="98361" y="29800"/>
                  <a:pt x="95707" y="29104"/>
                  <a:pt x="92663" y="29104"/>
                </a:cubicBezTo>
                <a:cubicBezTo>
                  <a:pt x="89353" y="29104"/>
                  <a:pt x="86466" y="29919"/>
                  <a:pt x="83999" y="31547"/>
                </a:cubicBezTo>
                <a:cubicBezTo>
                  <a:pt x="81556" y="33149"/>
                  <a:pt x="79665" y="35248"/>
                  <a:pt x="78326" y="37849"/>
                </a:cubicBezTo>
                <a:cubicBezTo>
                  <a:pt x="77014" y="40422"/>
                  <a:pt x="76357" y="43217"/>
                  <a:pt x="76357" y="46236"/>
                </a:cubicBezTo>
                <a:lnTo>
                  <a:pt x="76357" y="53129"/>
                </a:lnTo>
                <a:cubicBezTo>
                  <a:pt x="76357" y="57171"/>
                  <a:pt x="77067" y="60612"/>
                  <a:pt x="78484" y="63448"/>
                </a:cubicBezTo>
                <a:cubicBezTo>
                  <a:pt x="79929" y="66282"/>
                  <a:pt x="81936" y="68450"/>
                  <a:pt x="84509" y="69944"/>
                </a:cubicBezTo>
                <a:cubicBezTo>
                  <a:pt x="87082" y="71417"/>
                  <a:pt x="90090" y="72151"/>
                  <a:pt x="93528" y="72151"/>
                </a:cubicBezTo>
                <a:cubicBezTo>
                  <a:pt x="95760" y="72151"/>
                  <a:pt x="97795" y="71835"/>
                  <a:pt x="99633" y="71206"/>
                </a:cubicBezTo>
                <a:cubicBezTo>
                  <a:pt x="101472" y="70549"/>
                  <a:pt x="103060" y="69578"/>
                  <a:pt x="104399" y="68292"/>
                </a:cubicBezTo>
                <a:cubicBezTo>
                  <a:pt x="105739" y="67005"/>
                  <a:pt x="106762" y="65417"/>
                  <a:pt x="107472" y="63526"/>
                </a:cubicBezTo>
                <a:lnTo>
                  <a:pt x="118615" y="65533"/>
                </a:lnTo>
                <a:cubicBezTo>
                  <a:pt x="117722" y="68816"/>
                  <a:pt x="116122" y="71691"/>
                  <a:pt x="113810" y="74159"/>
                </a:cubicBezTo>
                <a:cubicBezTo>
                  <a:pt x="111528" y="76601"/>
                  <a:pt x="108653" y="78503"/>
                  <a:pt x="105187" y="79870"/>
                </a:cubicBezTo>
                <a:cubicBezTo>
                  <a:pt x="101746" y="81210"/>
                  <a:pt x="97820" y="81878"/>
                  <a:pt x="93409" y="81878"/>
                </a:cubicBezTo>
                <a:close/>
                <a:moveTo>
                  <a:pt x="152635" y="81839"/>
                </a:moveTo>
                <a:cubicBezTo>
                  <a:pt x="147752" y="81839"/>
                  <a:pt x="143393" y="80591"/>
                  <a:pt x="139559" y="78099"/>
                </a:cubicBezTo>
                <a:cubicBezTo>
                  <a:pt x="135752" y="75578"/>
                  <a:pt x="132760" y="71993"/>
                  <a:pt x="130581" y="67347"/>
                </a:cubicBezTo>
                <a:cubicBezTo>
                  <a:pt x="128427" y="62672"/>
                  <a:pt x="127351" y="57066"/>
                  <a:pt x="127351" y="50531"/>
                </a:cubicBezTo>
                <a:cubicBezTo>
                  <a:pt x="127351" y="43993"/>
                  <a:pt x="128441" y="38401"/>
                  <a:pt x="130620" y="33751"/>
                </a:cubicBezTo>
                <a:cubicBezTo>
                  <a:pt x="132824" y="29104"/>
                  <a:pt x="135844" y="25547"/>
                  <a:pt x="139678" y="23079"/>
                </a:cubicBezTo>
                <a:cubicBezTo>
                  <a:pt x="143513" y="20611"/>
                  <a:pt x="147857" y="19378"/>
                  <a:pt x="152715" y="19378"/>
                </a:cubicBezTo>
                <a:cubicBezTo>
                  <a:pt x="156469" y="19378"/>
                  <a:pt x="159488" y="20007"/>
                  <a:pt x="161773" y="21269"/>
                </a:cubicBezTo>
                <a:cubicBezTo>
                  <a:pt x="164082" y="22502"/>
                  <a:pt x="165868" y="23944"/>
                  <a:pt x="167130" y="25599"/>
                </a:cubicBezTo>
                <a:cubicBezTo>
                  <a:pt x="168416" y="27255"/>
                  <a:pt x="169411" y="28710"/>
                  <a:pt x="170121" y="29972"/>
                </a:cubicBezTo>
                <a:lnTo>
                  <a:pt x="170831" y="29972"/>
                </a:lnTo>
                <a:lnTo>
                  <a:pt x="170831" y="0"/>
                </a:lnTo>
                <a:lnTo>
                  <a:pt x="182606" y="0"/>
                </a:lnTo>
                <a:lnTo>
                  <a:pt x="182606" y="80658"/>
                </a:lnTo>
                <a:lnTo>
                  <a:pt x="171106" y="80658"/>
                </a:lnTo>
                <a:lnTo>
                  <a:pt x="171106" y="71245"/>
                </a:lnTo>
                <a:lnTo>
                  <a:pt x="170121" y="71245"/>
                </a:lnTo>
                <a:cubicBezTo>
                  <a:pt x="169411" y="72531"/>
                  <a:pt x="168388" y="74001"/>
                  <a:pt x="167049" y="75656"/>
                </a:cubicBezTo>
                <a:cubicBezTo>
                  <a:pt x="165738" y="77311"/>
                  <a:pt x="163924" y="78753"/>
                  <a:pt x="161615" y="79990"/>
                </a:cubicBezTo>
                <a:cubicBezTo>
                  <a:pt x="159305" y="81223"/>
                  <a:pt x="156311" y="81839"/>
                  <a:pt x="152635" y="81839"/>
                </a:cubicBezTo>
                <a:close/>
                <a:moveTo>
                  <a:pt x="155235" y="71796"/>
                </a:moveTo>
                <a:cubicBezTo>
                  <a:pt x="158621" y="71796"/>
                  <a:pt x="161485" y="70904"/>
                  <a:pt x="163819" y="69118"/>
                </a:cubicBezTo>
                <a:cubicBezTo>
                  <a:pt x="166184" y="67308"/>
                  <a:pt x="167970" y="64798"/>
                  <a:pt x="169176" y="61596"/>
                </a:cubicBezTo>
                <a:cubicBezTo>
                  <a:pt x="170410" y="58394"/>
                  <a:pt x="171028" y="54665"/>
                  <a:pt x="171028" y="50411"/>
                </a:cubicBezTo>
                <a:cubicBezTo>
                  <a:pt x="171028" y="46211"/>
                  <a:pt x="170423" y="42534"/>
                  <a:pt x="169215" y="39385"/>
                </a:cubicBezTo>
                <a:cubicBezTo>
                  <a:pt x="168009" y="36232"/>
                  <a:pt x="166237" y="33779"/>
                  <a:pt x="163900" y="32018"/>
                </a:cubicBezTo>
                <a:cubicBezTo>
                  <a:pt x="161562" y="30260"/>
                  <a:pt x="158673" y="29381"/>
                  <a:pt x="155235" y="29381"/>
                </a:cubicBezTo>
                <a:cubicBezTo>
                  <a:pt x="151689" y="29381"/>
                  <a:pt x="148736" y="30299"/>
                  <a:pt x="146374" y="32137"/>
                </a:cubicBezTo>
                <a:cubicBezTo>
                  <a:pt x="144009" y="33975"/>
                  <a:pt x="142226" y="36482"/>
                  <a:pt x="141017" y="39659"/>
                </a:cubicBezTo>
                <a:cubicBezTo>
                  <a:pt x="139836" y="42837"/>
                  <a:pt x="139246" y="46422"/>
                  <a:pt x="139246" y="50411"/>
                </a:cubicBezTo>
                <a:cubicBezTo>
                  <a:pt x="139246" y="54454"/>
                  <a:pt x="139850" y="58092"/>
                  <a:pt x="141056" y="61322"/>
                </a:cubicBezTo>
                <a:cubicBezTo>
                  <a:pt x="142265" y="64549"/>
                  <a:pt x="144051" y="67111"/>
                  <a:pt x="146413" y="68999"/>
                </a:cubicBezTo>
                <a:cubicBezTo>
                  <a:pt x="148803" y="70865"/>
                  <a:pt x="151742" y="71796"/>
                  <a:pt x="155235" y="71796"/>
                </a:cubicBezTo>
                <a:close/>
                <a:moveTo>
                  <a:pt x="235294" y="55571"/>
                </a:moveTo>
                <a:lnTo>
                  <a:pt x="235294" y="20165"/>
                </a:lnTo>
                <a:lnTo>
                  <a:pt x="247108" y="20165"/>
                </a:lnTo>
                <a:lnTo>
                  <a:pt x="247108" y="80658"/>
                </a:lnTo>
                <a:lnTo>
                  <a:pt x="235530" y="80658"/>
                </a:lnTo>
                <a:lnTo>
                  <a:pt x="235530" y="70183"/>
                </a:lnTo>
                <a:lnTo>
                  <a:pt x="234900" y="70183"/>
                </a:lnTo>
                <a:cubicBezTo>
                  <a:pt x="233509" y="73410"/>
                  <a:pt x="231276" y="76102"/>
                  <a:pt x="228204" y="78257"/>
                </a:cubicBezTo>
                <a:cubicBezTo>
                  <a:pt x="225157" y="80383"/>
                  <a:pt x="221365" y="81445"/>
                  <a:pt x="216823" y="81445"/>
                </a:cubicBezTo>
                <a:cubicBezTo>
                  <a:pt x="212936" y="81445"/>
                  <a:pt x="209498" y="80591"/>
                  <a:pt x="206503" y="78886"/>
                </a:cubicBezTo>
                <a:cubicBezTo>
                  <a:pt x="203537" y="77153"/>
                  <a:pt x="201199" y="74591"/>
                  <a:pt x="199494" y="71206"/>
                </a:cubicBezTo>
                <a:cubicBezTo>
                  <a:pt x="197814" y="67818"/>
                  <a:pt x="196974" y="63631"/>
                  <a:pt x="196974" y="58643"/>
                </a:cubicBezTo>
                <a:lnTo>
                  <a:pt x="196974" y="20165"/>
                </a:lnTo>
                <a:lnTo>
                  <a:pt x="208749" y="20165"/>
                </a:lnTo>
                <a:lnTo>
                  <a:pt x="208749" y="57224"/>
                </a:lnTo>
                <a:cubicBezTo>
                  <a:pt x="208749" y="61347"/>
                  <a:pt x="209892" y="64629"/>
                  <a:pt x="212176" y="67069"/>
                </a:cubicBezTo>
                <a:cubicBezTo>
                  <a:pt x="214461" y="69512"/>
                  <a:pt x="217427" y="70732"/>
                  <a:pt x="221076" y="70732"/>
                </a:cubicBezTo>
                <a:cubicBezTo>
                  <a:pt x="223280" y="70732"/>
                  <a:pt x="225474" y="70183"/>
                  <a:pt x="227653" y="69079"/>
                </a:cubicBezTo>
                <a:cubicBezTo>
                  <a:pt x="229857" y="67976"/>
                  <a:pt x="231684" y="66310"/>
                  <a:pt x="233126" y="64078"/>
                </a:cubicBezTo>
                <a:cubicBezTo>
                  <a:pt x="234598" y="61846"/>
                  <a:pt x="235319" y="59009"/>
                  <a:pt x="235294" y="55571"/>
                </a:cubicBezTo>
                <a:close/>
                <a:moveTo>
                  <a:pt x="285972" y="81878"/>
                </a:moveTo>
                <a:cubicBezTo>
                  <a:pt x="280116" y="81878"/>
                  <a:pt x="275075" y="80552"/>
                  <a:pt x="270850" y="77902"/>
                </a:cubicBezTo>
                <a:cubicBezTo>
                  <a:pt x="266647" y="75223"/>
                  <a:pt x="263419" y="71533"/>
                  <a:pt x="261160" y="66834"/>
                </a:cubicBezTo>
                <a:cubicBezTo>
                  <a:pt x="258903" y="62134"/>
                  <a:pt x="257774" y="56752"/>
                  <a:pt x="257774" y="50686"/>
                </a:cubicBezTo>
                <a:cubicBezTo>
                  <a:pt x="257774" y="44542"/>
                  <a:pt x="258928" y="39121"/>
                  <a:pt x="261240" y="34422"/>
                </a:cubicBezTo>
                <a:cubicBezTo>
                  <a:pt x="263550" y="29695"/>
                  <a:pt x="266805" y="26007"/>
                  <a:pt x="271005" y="23354"/>
                </a:cubicBezTo>
                <a:cubicBezTo>
                  <a:pt x="275208" y="20703"/>
                  <a:pt x="280157" y="19378"/>
                  <a:pt x="285852" y="19378"/>
                </a:cubicBezTo>
                <a:cubicBezTo>
                  <a:pt x="290449" y="19378"/>
                  <a:pt x="294545" y="20229"/>
                  <a:pt x="298141" y="21937"/>
                </a:cubicBezTo>
                <a:cubicBezTo>
                  <a:pt x="301739" y="23617"/>
                  <a:pt x="304640" y="25979"/>
                  <a:pt x="306847" y="29026"/>
                </a:cubicBezTo>
                <a:cubicBezTo>
                  <a:pt x="309076" y="32071"/>
                  <a:pt x="310404" y="35628"/>
                  <a:pt x="310822" y="39698"/>
                </a:cubicBezTo>
                <a:lnTo>
                  <a:pt x="299363" y="39698"/>
                </a:lnTo>
                <a:cubicBezTo>
                  <a:pt x="298731" y="36864"/>
                  <a:pt x="297289" y="34422"/>
                  <a:pt x="295030" y="32373"/>
                </a:cubicBezTo>
                <a:cubicBezTo>
                  <a:pt x="292798" y="30327"/>
                  <a:pt x="289806" y="29301"/>
                  <a:pt x="286052" y="29301"/>
                </a:cubicBezTo>
                <a:cubicBezTo>
                  <a:pt x="282769" y="29301"/>
                  <a:pt x="279894" y="30169"/>
                  <a:pt x="277426" y="31902"/>
                </a:cubicBezTo>
                <a:cubicBezTo>
                  <a:pt x="274984" y="33607"/>
                  <a:pt x="273079" y="36049"/>
                  <a:pt x="271715" y="39227"/>
                </a:cubicBezTo>
                <a:cubicBezTo>
                  <a:pt x="270351" y="42376"/>
                  <a:pt x="269666" y="46106"/>
                  <a:pt x="269666" y="50411"/>
                </a:cubicBezTo>
                <a:cubicBezTo>
                  <a:pt x="269666" y="54823"/>
                  <a:pt x="270337" y="58629"/>
                  <a:pt x="271676" y="61832"/>
                </a:cubicBezTo>
                <a:cubicBezTo>
                  <a:pt x="273015" y="65037"/>
                  <a:pt x="274906" y="67516"/>
                  <a:pt x="277346" y="69276"/>
                </a:cubicBezTo>
                <a:cubicBezTo>
                  <a:pt x="279814" y="71034"/>
                  <a:pt x="282717" y="71916"/>
                  <a:pt x="286052" y="71916"/>
                </a:cubicBezTo>
                <a:cubicBezTo>
                  <a:pt x="288281" y="71916"/>
                  <a:pt x="290305" y="71508"/>
                  <a:pt x="292116" y="70693"/>
                </a:cubicBezTo>
                <a:cubicBezTo>
                  <a:pt x="293954" y="69853"/>
                  <a:pt x="295490" y="68658"/>
                  <a:pt x="296724" y="67111"/>
                </a:cubicBezTo>
                <a:cubicBezTo>
                  <a:pt x="297983" y="65561"/>
                  <a:pt x="298864" y="63698"/>
                  <a:pt x="299363" y="61518"/>
                </a:cubicBezTo>
                <a:lnTo>
                  <a:pt x="310822" y="61518"/>
                </a:lnTo>
                <a:cubicBezTo>
                  <a:pt x="310404" y="65431"/>
                  <a:pt x="309128" y="68921"/>
                  <a:pt x="307002" y="71993"/>
                </a:cubicBezTo>
                <a:cubicBezTo>
                  <a:pt x="304875" y="75065"/>
                  <a:pt x="302028" y="77480"/>
                  <a:pt x="298457" y="79241"/>
                </a:cubicBezTo>
                <a:cubicBezTo>
                  <a:pt x="294913" y="80999"/>
                  <a:pt x="290752" y="81878"/>
                  <a:pt x="285972" y="81878"/>
                </a:cubicBezTo>
                <a:close/>
                <a:moveTo>
                  <a:pt x="347046" y="81878"/>
                </a:moveTo>
                <a:cubicBezTo>
                  <a:pt x="341088" y="81878"/>
                  <a:pt x="335956" y="80605"/>
                  <a:pt x="331650" y="78057"/>
                </a:cubicBezTo>
                <a:cubicBezTo>
                  <a:pt x="327369" y="75484"/>
                  <a:pt x="324062" y="71874"/>
                  <a:pt x="321724" y="67227"/>
                </a:cubicBezTo>
                <a:cubicBezTo>
                  <a:pt x="319415" y="62555"/>
                  <a:pt x="318259" y="57080"/>
                  <a:pt x="318259" y="50805"/>
                </a:cubicBezTo>
                <a:cubicBezTo>
                  <a:pt x="318259" y="44608"/>
                  <a:pt x="319415" y="39146"/>
                  <a:pt x="321724" y="34422"/>
                </a:cubicBezTo>
                <a:cubicBezTo>
                  <a:pt x="324062" y="29695"/>
                  <a:pt x="327317" y="26007"/>
                  <a:pt x="331492" y="23354"/>
                </a:cubicBezTo>
                <a:cubicBezTo>
                  <a:pt x="335693" y="20703"/>
                  <a:pt x="340603" y="19378"/>
                  <a:pt x="346220" y="19378"/>
                </a:cubicBezTo>
                <a:cubicBezTo>
                  <a:pt x="349633" y="19378"/>
                  <a:pt x="352941" y="19941"/>
                  <a:pt x="356146" y="21072"/>
                </a:cubicBezTo>
                <a:cubicBezTo>
                  <a:pt x="359348" y="22200"/>
                  <a:pt x="362224" y="23972"/>
                  <a:pt x="364772" y="26387"/>
                </a:cubicBezTo>
                <a:cubicBezTo>
                  <a:pt x="367317" y="28802"/>
                  <a:pt x="369327" y="31940"/>
                  <a:pt x="370797" y="35800"/>
                </a:cubicBezTo>
                <a:cubicBezTo>
                  <a:pt x="372266" y="39634"/>
                  <a:pt x="373001" y="44292"/>
                  <a:pt x="373001" y="49782"/>
                </a:cubicBezTo>
                <a:lnTo>
                  <a:pt x="373001" y="53955"/>
                </a:lnTo>
                <a:lnTo>
                  <a:pt x="324916" y="53955"/>
                </a:lnTo>
                <a:lnTo>
                  <a:pt x="324916" y="45135"/>
                </a:lnTo>
                <a:lnTo>
                  <a:pt x="361461" y="45135"/>
                </a:lnTo>
                <a:cubicBezTo>
                  <a:pt x="361461" y="42035"/>
                  <a:pt x="360832" y="39291"/>
                  <a:pt x="359573" y="36903"/>
                </a:cubicBezTo>
                <a:cubicBezTo>
                  <a:pt x="358311" y="34488"/>
                  <a:pt x="356540" y="32584"/>
                  <a:pt x="354255" y="31192"/>
                </a:cubicBezTo>
                <a:cubicBezTo>
                  <a:pt x="351998" y="29800"/>
                  <a:pt x="349345" y="29104"/>
                  <a:pt x="346301" y="29104"/>
                </a:cubicBezTo>
                <a:cubicBezTo>
                  <a:pt x="342990" y="29104"/>
                  <a:pt x="340104" y="29919"/>
                  <a:pt x="337636" y="31547"/>
                </a:cubicBezTo>
                <a:cubicBezTo>
                  <a:pt x="335194" y="33149"/>
                  <a:pt x="333303" y="35248"/>
                  <a:pt x="331963" y="37849"/>
                </a:cubicBezTo>
                <a:cubicBezTo>
                  <a:pt x="330652" y="40422"/>
                  <a:pt x="329995" y="43217"/>
                  <a:pt x="329995" y="46236"/>
                </a:cubicBezTo>
                <a:lnTo>
                  <a:pt x="329995" y="53129"/>
                </a:lnTo>
                <a:cubicBezTo>
                  <a:pt x="329995" y="57171"/>
                  <a:pt x="330705" y="60612"/>
                  <a:pt x="332122" y="63448"/>
                </a:cubicBezTo>
                <a:cubicBezTo>
                  <a:pt x="333566" y="66282"/>
                  <a:pt x="335573" y="68450"/>
                  <a:pt x="338146" y="69944"/>
                </a:cubicBezTo>
                <a:cubicBezTo>
                  <a:pt x="340719" y="71417"/>
                  <a:pt x="343728" y="72151"/>
                  <a:pt x="347166" y="72151"/>
                </a:cubicBezTo>
                <a:cubicBezTo>
                  <a:pt x="349398" y="72151"/>
                  <a:pt x="351433" y="71835"/>
                  <a:pt x="353271" y="71206"/>
                </a:cubicBezTo>
                <a:cubicBezTo>
                  <a:pt x="355109" y="70549"/>
                  <a:pt x="356698" y="69578"/>
                  <a:pt x="358037" y="68292"/>
                </a:cubicBezTo>
                <a:cubicBezTo>
                  <a:pt x="359376" y="67005"/>
                  <a:pt x="360399" y="65417"/>
                  <a:pt x="361109" y="63526"/>
                </a:cubicBezTo>
                <a:lnTo>
                  <a:pt x="372252" y="65533"/>
                </a:lnTo>
                <a:cubicBezTo>
                  <a:pt x="371359" y="68816"/>
                  <a:pt x="369760" y="71691"/>
                  <a:pt x="367447" y="74159"/>
                </a:cubicBezTo>
                <a:cubicBezTo>
                  <a:pt x="365165" y="76601"/>
                  <a:pt x="362290" y="78503"/>
                  <a:pt x="358825" y="79870"/>
                </a:cubicBezTo>
                <a:cubicBezTo>
                  <a:pt x="355384" y="81210"/>
                  <a:pt x="351458" y="81878"/>
                  <a:pt x="347046" y="81878"/>
                </a:cubicBezTo>
                <a:close/>
                <a:moveTo>
                  <a:pt x="433183" y="81839"/>
                </a:moveTo>
                <a:cubicBezTo>
                  <a:pt x="428300" y="81839"/>
                  <a:pt x="423942" y="80591"/>
                  <a:pt x="420107" y="78099"/>
                </a:cubicBezTo>
                <a:cubicBezTo>
                  <a:pt x="416300" y="75578"/>
                  <a:pt x="413309" y="71993"/>
                  <a:pt x="411130" y="67347"/>
                </a:cubicBezTo>
                <a:cubicBezTo>
                  <a:pt x="408975" y="62672"/>
                  <a:pt x="407899" y="57066"/>
                  <a:pt x="407899" y="50531"/>
                </a:cubicBezTo>
                <a:cubicBezTo>
                  <a:pt x="407899" y="43993"/>
                  <a:pt x="408989" y="38401"/>
                  <a:pt x="411168" y="33751"/>
                </a:cubicBezTo>
                <a:cubicBezTo>
                  <a:pt x="413373" y="29104"/>
                  <a:pt x="416392" y="25547"/>
                  <a:pt x="420227" y="23079"/>
                </a:cubicBezTo>
                <a:cubicBezTo>
                  <a:pt x="424058" y="20611"/>
                  <a:pt x="428406" y="19378"/>
                  <a:pt x="433263" y="19378"/>
                </a:cubicBezTo>
                <a:cubicBezTo>
                  <a:pt x="437017" y="19378"/>
                  <a:pt x="440037" y="20007"/>
                  <a:pt x="442321" y="21269"/>
                </a:cubicBezTo>
                <a:cubicBezTo>
                  <a:pt x="444631" y="22502"/>
                  <a:pt x="446416" y="23944"/>
                  <a:pt x="447675" y="25599"/>
                </a:cubicBezTo>
                <a:cubicBezTo>
                  <a:pt x="448962" y="27255"/>
                  <a:pt x="449960" y="28710"/>
                  <a:pt x="450670" y="29972"/>
                </a:cubicBezTo>
                <a:lnTo>
                  <a:pt x="451379" y="29972"/>
                </a:lnTo>
                <a:lnTo>
                  <a:pt x="451379" y="0"/>
                </a:lnTo>
                <a:lnTo>
                  <a:pt x="463155" y="0"/>
                </a:lnTo>
                <a:lnTo>
                  <a:pt x="463155" y="80658"/>
                </a:lnTo>
                <a:lnTo>
                  <a:pt x="451654" y="80658"/>
                </a:lnTo>
                <a:lnTo>
                  <a:pt x="451654" y="71245"/>
                </a:lnTo>
                <a:lnTo>
                  <a:pt x="450670" y="71245"/>
                </a:lnTo>
                <a:cubicBezTo>
                  <a:pt x="449960" y="72531"/>
                  <a:pt x="448937" y="74001"/>
                  <a:pt x="447598" y="75656"/>
                </a:cubicBezTo>
                <a:cubicBezTo>
                  <a:pt x="446286" y="77311"/>
                  <a:pt x="444473" y="78753"/>
                  <a:pt x="442163" y="79990"/>
                </a:cubicBezTo>
                <a:cubicBezTo>
                  <a:pt x="439851" y="81223"/>
                  <a:pt x="436859" y="81839"/>
                  <a:pt x="433183" y="81839"/>
                </a:cubicBezTo>
                <a:close/>
                <a:moveTo>
                  <a:pt x="435784" y="71796"/>
                </a:moveTo>
                <a:cubicBezTo>
                  <a:pt x="439169" y="71796"/>
                  <a:pt x="442030" y="70904"/>
                  <a:pt x="444367" y="69118"/>
                </a:cubicBezTo>
                <a:cubicBezTo>
                  <a:pt x="446733" y="67308"/>
                  <a:pt x="448515" y="64798"/>
                  <a:pt x="449724" y="61596"/>
                </a:cubicBezTo>
                <a:cubicBezTo>
                  <a:pt x="450958" y="58394"/>
                  <a:pt x="451576" y="54665"/>
                  <a:pt x="451576" y="50411"/>
                </a:cubicBezTo>
                <a:cubicBezTo>
                  <a:pt x="451576" y="46211"/>
                  <a:pt x="450972" y="42534"/>
                  <a:pt x="449763" y="39385"/>
                </a:cubicBezTo>
                <a:cubicBezTo>
                  <a:pt x="448557" y="36232"/>
                  <a:pt x="446783" y="33779"/>
                  <a:pt x="444448" y="32018"/>
                </a:cubicBezTo>
                <a:cubicBezTo>
                  <a:pt x="442111" y="30260"/>
                  <a:pt x="439221" y="29381"/>
                  <a:pt x="435784" y="29381"/>
                </a:cubicBezTo>
                <a:cubicBezTo>
                  <a:pt x="432237" y="29381"/>
                  <a:pt x="429285" y="30299"/>
                  <a:pt x="426922" y="32137"/>
                </a:cubicBezTo>
                <a:cubicBezTo>
                  <a:pt x="424557" y="33975"/>
                  <a:pt x="422772" y="36482"/>
                  <a:pt x="421566" y="39659"/>
                </a:cubicBezTo>
                <a:cubicBezTo>
                  <a:pt x="420384" y="42837"/>
                  <a:pt x="419794" y="46422"/>
                  <a:pt x="419794" y="50411"/>
                </a:cubicBezTo>
                <a:cubicBezTo>
                  <a:pt x="419794" y="54454"/>
                  <a:pt x="420396" y="58092"/>
                  <a:pt x="421604" y="61322"/>
                </a:cubicBezTo>
                <a:cubicBezTo>
                  <a:pt x="422813" y="64549"/>
                  <a:pt x="424599" y="67111"/>
                  <a:pt x="426961" y="68999"/>
                </a:cubicBezTo>
                <a:cubicBezTo>
                  <a:pt x="429351" y="70865"/>
                  <a:pt x="432290" y="71796"/>
                  <a:pt x="435784" y="71796"/>
                </a:cubicBezTo>
                <a:close/>
                <a:moveTo>
                  <a:pt x="495126" y="81997"/>
                </a:moveTo>
                <a:cubicBezTo>
                  <a:pt x="491294" y="81997"/>
                  <a:pt x="487828" y="81287"/>
                  <a:pt x="484728" y="79870"/>
                </a:cubicBezTo>
                <a:cubicBezTo>
                  <a:pt x="481631" y="78426"/>
                  <a:pt x="479175" y="76338"/>
                  <a:pt x="477364" y="73607"/>
                </a:cubicBezTo>
                <a:cubicBezTo>
                  <a:pt x="475579" y="70879"/>
                  <a:pt x="474686" y="67530"/>
                  <a:pt x="474686" y="63565"/>
                </a:cubicBezTo>
                <a:cubicBezTo>
                  <a:pt x="474686" y="60152"/>
                  <a:pt x="475343" y="57343"/>
                  <a:pt x="476654" y="55136"/>
                </a:cubicBezTo>
                <a:cubicBezTo>
                  <a:pt x="477969" y="52932"/>
                  <a:pt x="479740" y="51185"/>
                  <a:pt x="481972" y="49899"/>
                </a:cubicBezTo>
                <a:cubicBezTo>
                  <a:pt x="484204" y="48612"/>
                  <a:pt x="486697" y="47642"/>
                  <a:pt x="489456" y="46985"/>
                </a:cubicBezTo>
                <a:cubicBezTo>
                  <a:pt x="492211" y="46327"/>
                  <a:pt x="495020" y="45828"/>
                  <a:pt x="497882" y="45487"/>
                </a:cubicBezTo>
                <a:cubicBezTo>
                  <a:pt x="501505" y="45069"/>
                  <a:pt x="504447" y="44728"/>
                  <a:pt x="506704" y="44464"/>
                </a:cubicBezTo>
                <a:cubicBezTo>
                  <a:pt x="508964" y="44176"/>
                  <a:pt x="510602" y="43716"/>
                  <a:pt x="511628" y="43086"/>
                </a:cubicBezTo>
                <a:cubicBezTo>
                  <a:pt x="512651" y="42457"/>
                  <a:pt x="513164" y="41431"/>
                  <a:pt x="513164" y="40014"/>
                </a:cubicBezTo>
                <a:lnTo>
                  <a:pt x="513164" y="39737"/>
                </a:lnTo>
                <a:cubicBezTo>
                  <a:pt x="513164" y="36299"/>
                  <a:pt x="512191" y="33634"/>
                  <a:pt x="510250" y="31744"/>
                </a:cubicBezTo>
                <a:cubicBezTo>
                  <a:pt x="508331" y="29853"/>
                  <a:pt x="505470" y="28907"/>
                  <a:pt x="501663" y="28907"/>
                </a:cubicBezTo>
                <a:cubicBezTo>
                  <a:pt x="497698" y="28907"/>
                  <a:pt x="494574" y="29786"/>
                  <a:pt x="492289" y="31547"/>
                </a:cubicBezTo>
                <a:cubicBezTo>
                  <a:pt x="490032" y="33280"/>
                  <a:pt x="488471" y="35209"/>
                  <a:pt x="487603" y="37336"/>
                </a:cubicBezTo>
                <a:lnTo>
                  <a:pt x="476538" y="34816"/>
                </a:lnTo>
                <a:cubicBezTo>
                  <a:pt x="477849" y="31139"/>
                  <a:pt x="479765" y="28172"/>
                  <a:pt x="482286" y="25916"/>
                </a:cubicBezTo>
                <a:cubicBezTo>
                  <a:pt x="484834" y="23631"/>
                  <a:pt x="487761" y="21976"/>
                  <a:pt x="491069" y="20953"/>
                </a:cubicBezTo>
                <a:cubicBezTo>
                  <a:pt x="494377" y="19902"/>
                  <a:pt x="497856" y="19378"/>
                  <a:pt x="501505" y="19378"/>
                </a:cubicBezTo>
                <a:cubicBezTo>
                  <a:pt x="503920" y="19378"/>
                  <a:pt x="506482" y="19666"/>
                  <a:pt x="509185" y="20243"/>
                </a:cubicBezTo>
                <a:cubicBezTo>
                  <a:pt x="511916" y="20795"/>
                  <a:pt x="514464" y="21818"/>
                  <a:pt x="516827" y="23315"/>
                </a:cubicBezTo>
                <a:cubicBezTo>
                  <a:pt x="519217" y="24812"/>
                  <a:pt x="521171" y="26952"/>
                  <a:pt x="522693" y="29736"/>
                </a:cubicBezTo>
                <a:cubicBezTo>
                  <a:pt x="524218" y="32492"/>
                  <a:pt x="524978" y="36074"/>
                  <a:pt x="524978" y="40485"/>
                </a:cubicBezTo>
                <a:lnTo>
                  <a:pt x="524978" y="80658"/>
                </a:lnTo>
                <a:lnTo>
                  <a:pt x="513477" y="80658"/>
                </a:lnTo>
                <a:lnTo>
                  <a:pt x="513477" y="72387"/>
                </a:lnTo>
                <a:lnTo>
                  <a:pt x="513006" y="72387"/>
                </a:lnTo>
                <a:cubicBezTo>
                  <a:pt x="512244" y="73909"/>
                  <a:pt x="511101" y="75406"/>
                  <a:pt x="509579" y="76876"/>
                </a:cubicBezTo>
                <a:cubicBezTo>
                  <a:pt x="508057" y="78348"/>
                  <a:pt x="506099" y="79568"/>
                  <a:pt x="503712" y="80539"/>
                </a:cubicBezTo>
                <a:cubicBezTo>
                  <a:pt x="501322" y="81512"/>
                  <a:pt x="498461" y="81997"/>
                  <a:pt x="495126" y="81997"/>
                </a:cubicBezTo>
                <a:close/>
                <a:moveTo>
                  <a:pt x="497685" y="72545"/>
                </a:moveTo>
                <a:cubicBezTo>
                  <a:pt x="500942" y="72545"/>
                  <a:pt x="503723" y="71902"/>
                  <a:pt x="506036" y="70615"/>
                </a:cubicBezTo>
                <a:cubicBezTo>
                  <a:pt x="508373" y="69329"/>
                  <a:pt x="510145" y="67649"/>
                  <a:pt x="511351" y="65575"/>
                </a:cubicBezTo>
                <a:cubicBezTo>
                  <a:pt x="512585" y="63473"/>
                  <a:pt x="513203" y="61227"/>
                  <a:pt x="513203" y="58840"/>
                </a:cubicBezTo>
                <a:lnTo>
                  <a:pt x="513203" y="51041"/>
                </a:lnTo>
                <a:cubicBezTo>
                  <a:pt x="512781" y="51462"/>
                  <a:pt x="511969" y="51856"/>
                  <a:pt x="510760" y="52222"/>
                </a:cubicBezTo>
                <a:cubicBezTo>
                  <a:pt x="509579" y="52563"/>
                  <a:pt x="508226" y="52865"/>
                  <a:pt x="506704" y="53129"/>
                </a:cubicBezTo>
                <a:cubicBezTo>
                  <a:pt x="505182" y="53364"/>
                  <a:pt x="503698" y="53589"/>
                  <a:pt x="502254" y="53797"/>
                </a:cubicBezTo>
                <a:cubicBezTo>
                  <a:pt x="500809" y="53983"/>
                  <a:pt x="499603" y="54141"/>
                  <a:pt x="498630" y="54271"/>
                </a:cubicBezTo>
                <a:cubicBezTo>
                  <a:pt x="496345" y="54559"/>
                  <a:pt x="494260" y="55044"/>
                  <a:pt x="492370" y="55729"/>
                </a:cubicBezTo>
                <a:cubicBezTo>
                  <a:pt x="490504" y="56411"/>
                  <a:pt x="489009" y="57396"/>
                  <a:pt x="487878" y="58682"/>
                </a:cubicBezTo>
                <a:cubicBezTo>
                  <a:pt x="486777" y="59941"/>
                  <a:pt x="486225" y="61621"/>
                  <a:pt x="486225" y="63723"/>
                </a:cubicBezTo>
                <a:cubicBezTo>
                  <a:pt x="486225" y="66637"/>
                  <a:pt x="487301" y="68844"/>
                  <a:pt x="489456" y="70338"/>
                </a:cubicBezTo>
                <a:cubicBezTo>
                  <a:pt x="491607" y="71810"/>
                  <a:pt x="494352" y="72545"/>
                  <a:pt x="497685" y="72545"/>
                </a:cubicBezTo>
                <a:close/>
                <a:moveTo>
                  <a:pt x="566462" y="20165"/>
                </a:moveTo>
                <a:lnTo>
                  <a:pt x="566462" y="29617"/>
                </a:lnTo>
                <a:lnTo>
                  <a:pt x="533418" y="29617"/>
                </a:lnTo>
                <a:lnTo>
                  <a:pt x="533418" y="20165"/>
                </a:lnTo>
                <a:lnTo>
                  <a:pt x="566462" y="20165"/>
                </a:lnTo>
                <a:close/>
                <a:moveTo>
                  <a:pt x="542279" y="5673"/>
                </a:moveTo>
                <a:lnTo>
                  <a:pt x="554054" y="5673"/>
                </a:lnTo>
                <a:lnTo>
                  <a:pt x="554054" y="62896"/>
                </a:lnTo>
                <a:cubicBezTo>
                  <a:pt x="554054" y="65181"/>
                  <a:pt x="554395" y="66900"/>
                  <a:pt x="555080" y="68056"/>
                </a:cubicBezTo>
                <a:cubicBezTo>
                  <a:pt x="555762" y="69185"/>
                  <a:pt x="556641" y="69958"/>
                  <a:pt x="557717" y="70380"/>
                </a:cubicBezTo>
                <a:cubicBezTo>
                  <a:pt x="558821" y="70773"/>
                  <a:pt x="560015" y="70970"/>
                  <a:pt x="561302" y="70970"/>
                </a:cubicBezTo>
                <a:cubicBezTo>
                  <a:pt x="562247" y="70970"/>
                  <a:pt x="563074" y="70904"/>
                  <a:pt x="563783" y="70773"/>
                </a:cubicBezTo>
                <a:cubicBezTo>
                  <a:pt x="564493" y="70640"/>
                  <a:pt x="565042" y="70535"/>
                  <a:pt x="565436" y="70457"/>
                </a:cubicBezTo>
                <a:lnTo>
                  <a:pt x="567562" y="80186"/>
                </a:lnTo>
                <a:cubicBezTo>
                  <a:pt x="566880" y="80447"/>
                  <a:pt x="565910" y="80710"/>
                  <a:pt x="564649" y="80974"/>
                </a:cubicBezTo>
                <a:cubicBezTo>
                  <a:pt x="563390" y="81262"/>
                  <a:pt x="561815" y="81420"/>
                  <a:pt x="559924" y="81445"/>
                </a:cubicBezTo>
                <a:cubicBezTo>
                  <a:pt x="556824" y="81498"/>
                  <a:pt x="553938" y="80946"/>
                  <a:pt x="551260" y="79793"/>
                </a:cubicBezTo>
                <a:cubicBezTo>
                  <a:pt x="548581" y="78637"/>
                  <a:pt x="546416" y="76851"/>
                  <a:pt x="544761" y="74436"/>
                </a:cubicBezTo>
                <a:cubicBezTo>
                  <a:pt x="543105" y="72018"/>
                  <a:pt x="542279" y="68988"/>
                  <a:pt x="542279" y="65336"/>
                </a:cubicBezTo>
                <a:lnTo>
                  <a:pt x="542279" y="5673"/>
                </a:lnTo>
                <a:close/>
                <a:moveTo>
                  <a:pt x="594651" y="81997"/>
                </a:moveTo>
                <a:cubicBezTo>
                  <a:pt x="590819" y="81997"/>
                  <a:pt x="587353" y="81287"/>
                  <a:pt x="584254" y="79870"/>
                </a:cubicBezTo>
                <a:cubicBezTo>
                  <a:pt x="581157" y="78426"/>
                  <a:pt x="578700" y="76338"/>
                  <a:pt x="576890" y="73607"/>
                </a:cubicBezTo>
                <a:cubicBezTo>
                  <a:pt x="575104" y="70879"/>
                  <a:pt x="574211" y="67530"/>
                  <a:pt x="574211" y="63565"/>
                </a:cubicBezTo>
                <a:cubicBezTo>
                  <a:pt x="574211" y="60152"/>
                  <a:pt x="574868" y="57343"/>
                  <a:pt x="576180" y="55136"/>
                </a:cubicBezTo>
                <a:cubicBezTo>
                  <a:pt x="577494" y="52932"/>
                  <a:pt x="579266" y="51185"/>
                  <a:pt x="581498" y="49899"/>
                </a:cubicBezTo>
                <a:cubicBezTo>
                  <a:pt x="583729" y="48612"/>
                  <a:pt x="586225" y="47642"/>
                  <a:pt x="588981" y="46985"/>
                </a:cubicBezTo>
                <a:cubicBezTo>
                  <a:pt x="591737" y="46327"/>
                  <a:pt x="594545" y="45828"/>
                  <a:pt x="597410" y="45487"/>
                </a:cubicBezTo>
                <a:cubicBezTo>
                  <a:pt x="601031" y="45069"/>
                  <a:pt x="603972" y="44728"/>
                  <a:pt x="606229" y="44464"/>
                </a:cubicBezTo>
                <a:cubicBezTo>
                  <a:pt x="608489" y="44176"/>
                  <a:pt x="610130" y="43716"/>
                  <a:pt x="611153" y="43086"/>
                </a:cubicBezTo>
                <a:cubicBezTo>
                  <a:pt x="612176" y="42457"/>
                  <a:pt x="612689" y="41431"/>
                  <a:pt x="612689" y="40014"/>
                </a:cubicBezTo>
                <a:lnTo>
                  <a:pt x="612689" y="39737"/>
                </a:lnTo>
                <a:cubicBezTo>
                  <a:pt x="612689" y="36299"/>
                  <a:pt x="611719" y="33634"/>
                  <a:pt x="609775" y="31744"/>
                </a:cubicBezTo>
                <a:cubicBezTo>
                  <a:pt x="607859" y="29853"/>
                  <a:pt x="604995" y="28907"/>
                  <a:pt x="601189" y="28907"/>
                </a:cubicBezTo>
                <a:cubicBezTo>
                  <a:pt x="597224" y="28907"/>
                  <a:pt x="594099" y="29786"/>
                  <a:pt x="591817" y="31547"/>
                </a:cubicBezTo>
                <a:cubicBezTo>
                  <a:pt x="589558" y="33280"/>
                  <a:pt x="587996" y="35209"/>
                  <a:pt x="587129" y="37336"/>
                </a:cubicBezTo>
                <a:lnTo>
                  <a:pt x="576063" y="34816"/>
                </a:lnTo>
                <a:cubicBezTo>
                  <a:pt x="577375" y="31139"/>
                  <a:pt x="579293" y="28172"/>
                  <a:pt x="581814" y="25916"/>
                </a:cubicBezTo>
                <a:cubicBezTo>
                  <a:pt x="584359" y="23631"/>
                  <a:pt x="587287" y="21976"/>
                  <a:pt x="590594" y="20953"/>
                </a:cubicBezTo>
                <a:cubicBezTo>
                  <a:pt x="593902" y="19902"/>
                  <a:pt x="597382" y="19378"/>
                  <a:pt x="601031" y="19378"/>
                </a:cubicBezTo>
                <a:cubicBezTo>
                  <a:pt x="603448" y="19378"/>
                  <a:pt x="606007" y="19666"/>
                  <a:pt x="608711" y="20243"/>
                </a:cubicBezTo>
                <a:cubicBezTo>
                  <a:pt x="611442" y="20795"/>
                  <a:pt x="613990" y="21818"/>
                  <a:pt x="616352" y="23315"/>
                </a:cubicBezTo>
                <a:cubicBezTo>
                  <a:pt x="618742" y="24812"/>
                  <a:pt x="620697" y="26952"/>
                  <a:pt x="622222" y="29736"/>
                </a:cubicBezTo>
                <a:cubicBezTo>
                  <a:pt x="623744" y="32492"/>
                  <a:pt x="624503" y="36074"/>
                  <a:pt x="624503" y="40485"/>
                </a:cubicBezTo>
                <a:lnTo>
                  <a:pt x="624503" y="80658"/>
                </a:lnTo>
                <a:lnTo>
                  <a:pt x="613005" y="80658"/>
                </a:lnTo>
                <a:lnTo>
                  <a:pt x="613005" y="72387"/>
                </a:lnTo>
                <a:lnTo>
                  <a:pt x="612531" y="72387"/>
                </a:lnTo>
                <a:cubicBezTo>
                  <a:pt x="611772" y="73909"/>
                  <a:pt x="610629" y="75406"/>
                  <a:pt x="609104" y="76876"/>
                </a:cubicBezTo>
                <a:cubicBezTo>
                  <a:pt x="607582" y="78348"/>
                  <a:pt x="605627" y="79568"/>
                  <a:pt x="603238" y="80539"/>
                </a:cubicBezTo>
                <a:cubicBezTo>
                  <a:pt x="600848" y="81512"/>
                  <a:pt x="597986" y="81997"/>
                  <a:pt x="594651" y="81997"/>
                </a:cubicBezTo>
                <a:close/>
                <a:moveTo>
                  <a:pt x="597213" y="72545"/>
                </a:moveTo>
                <a:cubicBezTo>
                  <a:pt x="600468" y="72545"/>
                  <a:pt x="603251" y="71902"/>
                  <a:pt x="605561" y="70615"/>
                </a:cubicBezTo>
                <a:cubicBezTo>
                  <a:pt x="607898" y="69329"/>
                  <a:pt x="609670" y="67649"/>
                  <a:pt x="610879" y="65575"/>
                </a:cubicBezTo>
                <a:cubicBezTo>
                  <a:pt x="612113" y="63473"/>
                  <a:pt x="612728" y="61227"/>
                  <a:pt x="612728" y="58840"/>
                </a:cubicBezTo>
                <a:lnTo>
                  <a:pt x="612728" y="51041"/>
                </a:lnTo>
                <a:cubicBezTo>
                  <a:pt x="612310" y="51462"/>
                  <a:pt x="611494" y="51856"/>
                  <a:pt x="610288" y="52222"/>
                </a:cubicBezTo>
                <a:cubicBezTo>
                  <a:pt x="609104" y="52563"/>
                  <a:pt x="607754" y="52865"/>
                  <a:pt x="606229" y="53129"/>
                </a:cubicBezTo>
                <a:cubicBezTo>
                  <a:pt x="604707" y="53364"/>
                  <a:pt x="603224" y="53589"/>
                  <a:pt x="601779" y="53797"/>
                </a:cubicBezTo>
                <a:cubicBezTo>
                  <a:pt x="600337" y="53983"/>
                  <a:pt x="599129" y="54141"/>
                  <a:pt x="598158" y="54271"/>
                </a:cubicBezTo>
                <a:cubicBezTo>
                  <a:pt x="595873" y="54559"/>
                  <a:pt x="593786" y="55044"/>
                  <a:pt x="591895" y="55729"/>
                </a:cubicBezTo>
                <a:cubicBezTo>
                  <a:pt x="590032" y="56411"/>
                  <a:pt x="588534" y="57396"/>
                  <a:pt x="587406" y="58682"/>
                </a:cubicBezTo>
                <a:cubicBezTo>
                  <a:pt x="586303" y="59941"/>
                  <a:pt x="585751" y="61621"/>
                  <a:pt x="585751" y="63723"/>
                </a:cubicBezTo>
                <a:cubicBezTo>
                  <a:pt x="585751" y="66637"/>
                  <a:pt x="586826" y="68844"/>
                  <a:pt x="588981" y="70338"/>
                </a:cubicBezTo>
                <a:cubicBezTo>
                  <a:pt x="591132" y="71810"/>
                  <a:pt x="593877" y="72545"/>
                  <a:pt x="597213" y="72545"/>
                </a:cubicBezTo>
                <a:close/>
                <a:moveTo>
                  <a:pt x="683080" y="34935"/>
                </a:moveTo>
                <a:lnTo>
                  <a:pt x="672406" y="36823"/>
                </a:lnTo>
                <a:cubicBezTo>
                  <a:pt x="671959" y="35459"/>
                  <a:pt x="671252" y="34158"/>
                  <a:pt x="670279" y="32925"/>
                </a:cubicBezTo>
                <a:cubicBezTo>
                  <a:pt x="669333" y="31691"/>
                  <a:pt x="668047" y="30679"/>
                  <a:pt x="666420" y="29891"/>
                </a:cubicBezTo>
                <a:cubicBezTo>
                  <a:pt x="664792" y="29104"/>
                  <a:pt x="662757" y="28710"/>
                  <a:pt x="660317" y="28710"/>
                </a:cubicBezTo>
                <a:cubicBezTo>
                  <a:pt x="656982" y="28710"/>
                  <a:pt x="654198" y="29459"/>
                  <a:pt x="651966" y="30956"/>
                </a:cubicBezTo>
                <a:cubicBezTo>
                  <a:pt x="649734" y="32426"/>
                  <a:pt x="648620" y="34330"/>
                  <a:pt x="648620" y="36668"/>
                </a:cubicBezTo>
                <a:cubicBezTo>
                  <a:pt x="648620" y="38689"/>
                  <a:pt x="649368" y="40316"/>
                  <a:pt x="650862" y="41550"/>
                </a:cubicBezTo>
                <a:cubicBezTo>
                  <a:pt x="652360" y="42784"/>
                  <a:pt x="654775" y="43796"/>
                  <a:pt x="658110" y="44583"/>
                </a:cubicBezTo>
                <a:lnTo>
                  <a:pt x="667720" y="46788"/>
                </a:lnTo>
                <a:cubicBezTo>
                  <a:pt x="673287" y="48074"/>
                  <a:pt x="677435" y="50057"/>
                  <a:pt x="680166" y="52735"/>
                </a:cubicBezTo>
                <a:cubicBezTo>
                  <a:pt x="682894" y="55413"/>
                  <a:pt x="684261" y="58893"/>
                  <a:pt x="684261" y="63171"/>
                </a:cubicBezTo>
                <a:cubicBezTo>
                  <a:pt x="684261" y="66795"/>
                  <a:pt x="683210" y="70025"/>
                  <a:pt x="681112" y="72861"/>
                </a:cubicBezTo>
                <a:cubicBezTo>
                  <a:pt x="679035" y="75670"/>
                  <a:pt x="676135" y="77874"/>
                  <a:pt x="672406" y="79477"/>
                </a:cubicBezTo>
                <a:cubicBezTo>
                  <a:pt x="668704" y="81079"/>
                  <a:pt x="664412" y="81878"/>
                  <a:pt x="659527" y="81878"/>
                </a:cubicBezTo>
                <a:cubicBezTo>
                  <a:pt x="652753" y="81878"/>
                  <a:pt x="647228" y="80436"/>
                  <a:pt x="642947" y="77547"/>
                </a:cubicBezTo>
                <a:cubicBezTo>
                  <a:pt x="638669" y="74633"/>
                  <a:pt x="636043" y="70496"/>
                  <a:pt x="635070" y="65140"/>
                </a:cubicBezTo>
                <a:lnTo>
                  <a:pt x="646454" y="63407"/>
                </a:lnTo>
                <a:cubicBezTo>
                  <a:pt x="647161" y="66373"/>
                  <a:pt x="648620" y="68619"/>
                  <a:pt x="650824" y="70141"/>
                </a:cubicBezTo>
                <a:cubicBezTo>
                  <a:pt x="653031" y="71639"/>
                  <a:pt x="655906" y="72387"/>
                  <a:pt x="659449" y="72387"/>
                </a:cubicBezTo>
                <a:cubicBezTo>
                  <a:pt x="663309" y="72387"/>
                  <a:pt x="666395" y="71586"/>
                  <a:pt x="668704" y="69986"/>
                </a:cubicBezTo>
                <a:cubicBezTo>
                  <a:pt x="671014" y="68356"/>
                  <a:pt x="672170" y="66373"/>
                  <a:pt x="672170" y="64039"/>
                </a:cubicBezTo>
                <a:cubicBezTo>
                  <a:pt x="672170" y="62148"/>
                  <a:pt x="671460" y="60559"/>
                  <a:pt x="670043" y="59273"/>
                </a:cubicBezTo>
                <a:cubicBezTo>
                  <a:pt x="668652" y="57986"/>
                  <a:pt x="666511" y="57016"/>
                  <a:pt x="663625" y="56359"/>
                </a:cubicBezTo>
                <a:lnTo>
                  <a:pt x="653386" y="54113"/>
                </a:lnTo>
                <a:cubicBezTo>
                  <a:pt x="647741" y="52826"/>
                  <a:pt x="643565" y="50777"/>
                  <a:pt x="640859" y="47969"/>
                </a:cubicBezTo>
                <a:cubicBezTo>
                  <a:pt x="638183" y="45160"/>
                  <a:pt x="636844" y="41603"/>
                  <a:pt x="636844" y="37297"/>
                </a:cubicBezTo>
                <a:cubicBezTo>
                  <a:pt x="636844" y="33726"/>
                  <a:pt x="637840" y="30601"/>
                  <a:pt x="639836" y="27923"/>
                </a:cubicBezTo>
                <a:cubicBezTo>
                  <a:pt x="641832" y="25245"/>
                  <a:pt x="644588" y="23157"/>
                  <a:pt x="648107" y="21662"/>
                </a:cubicBezTo>
                <a:cubicBezTo>
                  <a:pt x="651625" y="20137"/>
                  <a:pt x="655656" y="19378"/>
                  <a:pt x="660198" y="19378"/>
                </a:cubicBezTo>
                <a:cubicBezTo>
                  <a:pt x="666736" y="19378"/>
                  <a:pt x="671882" y="20795"/>
                  <a:pt x="675636" y="23631"/>
                </a:cubicBezTo>
                <a:cubicBezTo>
                  <a:pt x="679390" y="26440"/>
                  <a:pt x="681871" y="30207"/>
                  <a:pt x="683080" y="34935"/>
                </a:cubicBezTo>
                <a:close/>
                <a:moveTo>
                  <a:pt x="720840" y="81878"/>
                </a:moveTo>
                <a:cubicBezTo>
                  <a:pt x="714879" y="81878"/>
                  <a:pt x="709747" y="80605"/>
                  <a:pt x="705441" y="78057"/>
                </a:cubicBezTo>
                <a:cubicBezTo>
                  <a:pt x="701160" y="75484"/>
                  <a:pt x="697853" y="71874"/>
                  <a:pt x="695518" y="67227"/>
                </a:cubicBezTo>
                <a:cubicBezTo>
                  <a:pt x="693206" y="62555"/>
                  <a:pt x="692052" y="57080"/>
                  <a:pt x="692052" y="50805"/>
                </a:cubicBezTo>
                <a:cubicBezTo>
                  <a:pt x="692052" y="44608"/>
                  <a:pt x="693206" y="39146"/>
                  <a:pt x="695518" y="34422"/>
                </a:cubicBezTo>
                <a:cubicBezTo>
                  <a:pt x="697853" y="29695"/>
                  <a:pt x="701110" y="26007"/>
                  <a:pt x="705283" y="23354"/>
                </a:cubicBezTo>
                <a:cubicBezTo>
                  <a:pt x="709484" y="20703"/>
                  <a:pt x="714394" y="19378"/>
                  <a:pt x="720014" y="19378"/>
                </a:cubicBezTo>
                <a:cubicBezTo>
                  <a:pt x="723427" y="19378"/>
                  <a:pt x="726735" y="19941"/>
                  <a:pt x="729937" y="21072"/>
                </a:cubicBezTo>
                <a:cubicBezTo>
                  <a:pt x="733142" y="22200"/>
                  <a:pt x="736017" y="23972"/>
                  <a:pt x="738563" y="26387"/>
                </a:cubicBezTo>
                <a:cubicBezTo>
                  <a:pt x="741111" y="28802"/>
                  <a:pt x="743118" y="31940"/>
                  <a:pt x="744588" y="35800"/>
                </a:cubicBezTo>
                <a:cubicBezTo>
                  <a:pt x="746060" y="39634"/>
                  <a:pt x="746795" y="44292"/>
                  <a:pt x="746795" y="49782"/>
                </a:cubicBezTo>
                <a:lnTo>
                  <a:pt x="746795" y="53955"/>
                </a:lnTo>
                <a:lnTo>
                  <a:pt x="698707" y="53955"/>
                </a:lnTo>
                <a:lnTo>
                  <a:pt x="698707" y="45135"/>
                </a:lnTo>
                <a:lnTo>
                  <a:pt x="735255" y="45135"/>
                </a:lnTo>
                <a:cubicBezTo>
                  <a:pt x="735255" y="42035"/>
                  <a:pt x="734626" y="39291"/>
                  <a:pt x="733364" y="36903"/>
                </a:cubicBezTo>
                <a:cubicBezTo>
                  <a:pt x="732105" y="34488"/>
                  <a:pt x="730331" y="32584"/>
                  <a:pt x="728046" y="31192"/>
                </a:cubicBezTo>
                <a:cubicBezTo>
                  <a:pt x="725789" y="29800"/>
                  <a:pt x="723139" y="29104"/>
                  <a:pt x="720092" y="29104"/>
                </a:cubicBezTo>
                <a:cubicBezTo>
                  <a:pt x="716784" y="29104"/>
                  <a:pt x="713895" y="29919"/>
                  <a:pt x="711427" y="31547"/>
                </a:cubicBezTo>
                <a:cubicBezTo>
                  <a:pt x="708985" y="33149"/>
                  <a:pt x="707096" y="35248"/>
                  <a:pt x="705757" y="37849"/>
                </a:cubicBezTo>
                <a:cubicBezTo>
                  <a:pt x="704443" y="40422"/>
                  <a:pt x="703786" y="43217"/>
                  <a:pt x="703786" y="46236"/>
                </a:cubicBezTo>
                <a:lnTo>
                  <a:pt x="703786" y="53129"/>
                </a:lnTo>
                <a:cubicBezTo>
                  <a:pt x="703786" y="57171"/>
                  <a:pt x="704496" y="60612"/>
                  <a:pt x="705915" y="63448"/>
                </a:cubicBezTo>
                <a:cubicBezTo>
                  <a:pt x="707357" y="66282"/>
                  <a:pt x="709367" y="68450"/>
                  <a:pt x="711940" y="69944"/>
                </a:cubicBezTo>
                <a:cubicBezTo>
                  <a:pt x="714513" y="71417"/>
                  <a:pt x="717519" y="72151"/>
                  <a:pt x="720959" y="72151"/>
                </a:cubicBezTo>
                <a:cubicBezTo>
                  <a:pt x="723191" y="72151"/>
                  <a:pt x="725224" y="71835"/>
                  <a:pt x="727062" y="71206"/>
                </a:cubicBezTo>
                <a:cubicBezTo>
                  <a:pt x="728900" y="70549"/>
                  <a:pt x="730489" y="69578"/>
                  <a:pt x="731828" y="68292"/>
                </a:cubicBezTo>
                <a:cubicBezTo>
                  <a:pt x="733167" y="67005"/>
                  <a:pt x="734190" y="65417"/>
                  <a:pt x="734900" y="63526"/>
                </a:cubicBezTo>
                <a:lnTo>
                  <a:pt x="746046" y="65533"/>
                </a:lnTo>
                <a:cubicBezTo>
                  <a:pt x="745153" y="68816"/>
                  <a:pt x="743550" y="71691"/>
                  <a:pt x="741241" y="74159"/>
                </a:cubicBezTo>
                <a:cubicBezTo>
                  <a:pt x="738956" y="76601"/>
                  <a:pt x="736081" y="78503"/>
                  <a:pt x="732615" y="79870"/>
                </a:cubicBezTo>
                <a:cubicBezTo>
                  <a:pt x="729177" y="81210"/>
                  <a:pt x="725251" y="81878"/>
                  <a:pt x="720840" y="81878"/>
                </a:cubicBezTo>
                <a:close/>
                <a:moveTo>
                  <a:pt x="785658" y="20165"/>
                </a:moveTo>
                <a:lnTo>
                  <a:pt x="785658" y="29617"/>
                </a:lnTo>
                <a:lnTo>
                  <a:pt x="752614" y="29617"/>
                </a:lnTo>
                <a:lnTo>
                  <a:pt x="752614" y="20165"/>
                </a:lnTo>
                <a:lnTo>
                  <a:pt x="785658" y="20165"/>
                </a:lnTo>
                <a:close/>
                <a:moveTo>
                  <a:pt x="761475" y="5673"/>
                </a:moveTo>
                <a:lnTo>
                  <a:pt x="773251" y="5673"/>
                </a:lnTo>
                <a:lnTo>
                  <a:pt x="773251" y="62896"/>
                </a:lnTo>
                <a:cubicBezTo>
                  <a:pt x="773251" y="65181"/>
                  <a:pt x="773594" y="66900"/>
                  <a:pt x="774277" y="68056"/>
                </a:cubicBezTo>
                <a:cubicBezTo>
                  <a:pt x="774959" y="69185"/>
                  <a:pt x="775837" y="69958"/>
                  <a:pt x="776913" y="70380"/>
                </a:cubicBezTo>
                <a:cubicBezTo>
                  <a:pt x="778017" y="70773"/>
                  <a:pt x="779212" y="70970"/>
                  <a:pt x="780498" y="70970"/>
                </a:cubicBezTo>
                <a:cubicBezTo>
                  <a:pt x="781444" y="70970"/>
                  <a:pt x="782270" y="70904"/>
                  <a:pt x="782980" y="70773"/>
                </a:cubicBezTo>
                <a:cubicBezTo>
                  <a:pt x="783690" y="70640"/>
                  <a:pt x="784239" y="70535"/>
                  <a:pt x="784635" y="70457"/>
                </a:cubicBezTo>
                <a:lnTo>
                  <a:pt x="786762" y="80186"/>
                </a:lnTo>
                <a:cubicBezTo>
                  <a:pt x="786077" y="80447"/>
                  <a:pt x="785106" y="80710"/>
                  <a:pt x="783845" y="80974"/>
                </a:cubicBezTo>
                <a:cubicBezTo>
                  <a:pt x="782586" y="81262"/>
                  <a:pt x="781011" y="81420"/>
                  <a:pt x="779120" y="81445"/>
                </a:cubicBezTo>
                <a:cubicBezTo>
                  <a:pt x="776020" y="81498"/>
                  <a:pt x="773134" y="80946"/>
                  <a:pt x="770456" y="79793"/>
                </a:cubicBezTo>
                <a:cubicBezTo>
                  <a:pt x="767778" y="78637"/>
                  <a:pt x="765612" y="76851"/>
                  <a:pt x="763957" y="74436"/>
                </a:cubicBezTo>
                <a:cubicBezTo>
                  <a:pt x="762304" y="72018"/>
                  <a:pt x="761475" y="68988"/>
                  <a:pt x="761475" y="65336"/>
                </a:cubicBezTo>
                <a:lnTo>
                  <a:pt x="761475" y="5673"/>
                </a:lnTo>
                <a:close/>
                <a:moveTo>
                  <a:pt x="851394" y="20165"/>
                </a:moveTo>
                <a:lnTo>
                  <a:pt x="851394" y="29617"/>
                </a:lnTo>
                <a:lnTo>
                  <a:pt x="818350" y="29617"/>
                </a:lnTo>
                <a:lnTo>
                  <a:pt x="818350" y="20165"/>
                </a:lnTo>
                <a:lnTo>
                  <a:pt x="851394" y="20165"/>
                </a:lnTo>
                <a:close/>
                <a:moveTo>
                  <a:pt x="827211" y="5673"/>
                </a:moveTo>
                <a:lnTo>
                  <a:pt x="838986" y="5673"/>
                </a:lnTo>
                <a:lnTo>
                  <a:pt x="838986" y="62896"/>
                </a:lnTo>
                <a:cubicBezTo>
                  <a:pt x="838986" y="65181"/>
                  <a:pt x="839327" y="66900"/>
                  <a:pt x="840009" y="68056"/>
                </a:cubicBezTo>
                <a:cubicBezTo>
                  <a:pt x="840694" y="69185"/>
                  <a:pt x="841573" y="69958"/>
                  <a:pt x="842649" y="70380"/>
                </a:cubicBezTo>
                <a:cubicBezTo>
                  <a:pt x="843752" y="70773"/>
                  <a:pt x="844947" y="70970"/>
                  <a:pt x="846234" y="70970"/>
                </a:cubicBezTo>
                <a:cubicBezTo>
                  <a:pt x="847179" y="70970"/>
                  <a:pt x="848005" y="70904"/>
                  <a:pt x="848715" y="70773"/>
                </a:cubicBezTo>
                <a:cubicBezTo>
                  <a:pt x="849422" y="70640"/>
                  <a:pt x="849974" y="70535"/>
                  <a:pt x="850368" y="70457"/>
                </a:cubicBezTo>
                <a:lnTo>
                  <a:pt x="852494" y="80186"/>
                </a:lnTo>
                <a:cubicBezTo>
                  <a:pt x="851812" y="80447"/>
                  <a:pt x="850842" y="80710"/>
                  <a:pt x="849580" y="80974"/>
                </a:cubicBezTo>
                <a:cubicBezTo>
                  <a:pt x="848322" y="81262"/>
                  <a:pt x="846744" y="81420"/>
                  <a:pt x="844856" y="81445"/>
                </a:cubicBezTo>
                <a:cubicBezTo>
                  <a:pt x="841756" y="81498"/>
                  <a:pt x="838870" y="80946"/>
                  <a:pt x="836191" y="79793"/>
                </a:cubicBezTo>
                <a:cubicBezTo>
                  <a:pt x="833513" y="78637"/>
                  <a:pt x="831345" y="76851"/>
                  <a:pt x="829693" y="74436"/>
                </a:cubicBezTo>
                <a:cubicBezTo>
                  <a:pt x="828037" y="72018"/>
                  <a:pt x="827211" y="68988"/>
                  <a:pt x="827211" y="65336"/>
                </a:cubicBezTo>
                <a:lnTo>
                  <a:pt x="827211" y="5673"/>
                </a:lnTo>
                <a:close/>
                <a:moveTo>
                  <a:pt x="886800" y="81878"/>
                </a:moveTo>
                <a:cubicBezTo>
                  <a:pt x="881138" y="81878"/>
                  <a:pt x="876189" y="80580"/>
                  <a:pt x="871964" y="77979"/>
                </a:cubicBezTo>
                <a:cubicBezTo>
                  <a:pt x="867735" y="75381"/>
                  <a:pt x="864453" y="71744"/>
                  <a:pt x="862118" y="67069"/>
                </a:cubicBezTo>
                <a:cubicBezTo>
                  <a:pt x="859781" y="62397"/>
                  <a:pt x="858611" y="56935"/>
                  <a:pt x="858611" y="50686"/>
                </a:cubicBezTo>
                <a:cubicBezTo>
                  <a:pt x="858611" y="44412"/>
                  <a:pt x="859781" y="38925"/>
                  <a:pt x="862118" y="34225"/>
                </a:cubicBezTo>
                <a:cubicBezTo>
                  <a:pt x="864453" y="29525"/>
                  <a:pt x="867735" y="25874"/>
                  <a:pt x="871964" y="23276"/>
                </a:cubicBezTo>
                <a:cubicBezTo>
                  <a:pt x="876189" y="20675"/>
                  <a:pt x="881138" y="19378"/>
                  <a:pt x="886800" y="19378"/>
                </a:cubicBezTo>
                <a:cubicBezTo>
                  <a:pt x="892484" y="19378"/>
                  <a:pt x="897419" y="20675"/>
                  <a:pt x="901661" y="23276"/>
                </a:cubicBezTo>
                <a:cubicBezTo>
                  <a:pt x="905875" y="25874"/>
                  <a:pt x="909175" y="29525"/>
                  <a:pt x="911504" y="34225"/>
                </a:cubicBezTo>
                <a:cubicBezTo>
                  <a:pt x="913833" y="38925"/>
                  <a:pt x="914997" y="44412"/>
                  <a:pt x="914997" y="50686"/>
                </a:cubicBezTo>
                <a:cubicBezTo>
                  <a:pt x="914997" y="56935"/>
                  <a:pt x="913833" y="62397"/>
                  <a:pt x="911504" y="67069"/>
                </a:cubicBezTo>
                <a:cubicBezTo>
                  <a:pt x="909175" y="71744"/>
                  <a:pt x="905875" y="75381"/>
                  <a:pt x="901661" y="77979"/>
                </a:cubicBezTo>
                <a:cubicBezTo>
                  <a:pt x="897419" y="80580"/>
                  <a:pt x="892484" y="81878"/>
                  <a:pt x="886800" y="81878"/>
                </a:cubicBezTo>
                <a:close/>
                <a:moveTo>
                  <a:pt x="886855" y="71993"/>
                </a:moveTo>
                <a:cubicBezTo>
                  <a:pt x="890515" y="71993"/>
                  <a:pt x="893565" y="71023"/>
                  <a:pt x="895977" y="69079"/>
                </a:cubicBezTo>
                <a:cubicBezTo>
                  <a:pt x="898389" y="67136"/>
                  <a:pt x="900191" y="64549"/>
                  <a:pt x="901356" y="61322"/>
                </a:cubicBezTo>
                <a:cubicBezTo>
                  <a:pt x="902520" y="58092"/>
                  <a:pt x="903103" y="54534"/>
                  <a:pt x="903103" y="50647"/>
                </a:cubicBezTo>
                <a:cubicBezTo>
                  <a:pt x="903103" y="46788"/>
                  <a:pt x="902520" y="43244"/>
                  <a:pt x="901356" y="40014"/>
                </a:cubicBezTo>
                <a:cubicBezTo>
                  <a:pt x="900191" y="36759"/>
                  <a:pt x="898389" y="34145"/>
                  <a:pt x="895977" y="32176"/>
                </a:cubicBezTo>
                <a:cubicBezTo>
                  <a:pt x="893565" y="30207"/>
                  <a:pt x="890515" y="29223"/>
                  <a:pt x="886855" y="29223"/>
                </a:cubicBezTo>
                <a:cubicBezTo>
                  <a:pt x="883140" y="29223"/>
                  <a:pt x="880076" y="30207"/>
                  <a:pt x="877634" y="32176"/>
                </a:cubicBezTo>
                <a:cubicBezTo>
                  <a:pt x="875219" y="34145"/>
                  <a:pt x="873419" y="36759"/>
                  <a:pt x="872238" y="40014"/>
                </a:cubicBezTo>
                <a:cubicBezTo>
                  <a:pt x="871082" y="43244"/>
                  <a:pt x="870505" y="46788"/>
                  <a:pt x="870505" y="50647"/>
                </a:cubicBezTo>
                <a:cubicBezTo>
                  <a:pt x="870505" y="54534"/>
                  <a:pt x="871082" y="58092"/>
                  <a:pt x="872238" y="61322"/>
                </a:cubicBezTo>
                <a:cubicBezTo>
                  <a:pt x="873419" y="64549"/>
                  <a:pt x="875219" y="67136"/>
                  <a:pt x="877634" y="69079"/>
                </a:cubicBezTo>
                <a:cubicBezTo>
                  <a:pt x="880076" y="71023"/>
                  <a:pt x="883140" y="71993"/>
                  <a:pt x="886855" y="71993"/>
                </a:cubicBezTo>
                <a:close/>
                <a:moveTo>
                  <a:pt x="333486" y="201291"/>
                </a:moveTo>
                <a:lnTo>
                  <a:pt x="322814" y="203179"/>
                </a:lnTo>
                <a:cubicBezTo>
                  <a:pt x="322367" y="201815"/>
                  <a:pt x="321658" y="200515"/>
                  <a:pt x="320687" y="199281"/>
                </a:cubicBezTo>
                <a:cubicBezTo>
                  <a:pt x="319742" y="198047"/>
                  <a:pt x="318455" y="197035"/>
                  <a:pt x="316828" y="196248"/>
                </a:cubicBezTo>
                <a:cubicBezTo>
                  <a:pt x="315200" y="195460"/>
                  <a:pt x="313165" y="195066"/>
                  <a:pt x="310723" y="195066"/>
                </a:cubicBezTo>
                <a:cubicBezTo>
                  <a:pt x="307390" y="195066"/>
                  <a:pt x="304606" y="195815"/>
                  <a:pt x="302374" y="197312"/>
                </a:cubicBezTo>
                <a:cubicBezTo>
                  <a:pt x="300142" y="198782"/>
                  <a:pt x="299028" y="200686"/>
                  <a:pt x="299028" y="203024"/>
                </a:cubicBezTo>
                <a:cubicBezTo>
                  <a:pt x="299028" y="205045"/>
                  <a:pt x="299774" y="206673"/>
                  <a:pt x="301271" y="207906"/>
                </a:cubicBezTo>
                <a:cubicBezTo>
                  <a:pt x="302768" y="209140"/>
                  <a:pt x="305183" y="210152"/>
                  <a:pt x="308518" y="210940"/>
                </a:cubicBezTo>
                <a:lnTo>
                  <a:pt x="318128" y="213144"/>
                </a:lnTo>
                <a:cubicBezTo>
                  <a:pt x="323693" y="214430"/>
                  <a:pt x="327841" y="216413"/>
                  <a:pt x="330572" y="219091"/>
                </a:cubicBezTo>
                <a:cubicBezTo>
                  <a:pt x="333303" y="221769"/>
                  <a:pt x="334670" y="225249"/>
                  <a:pt x="334670" y="229527"/>
                </a:cubicBezTo>
                <a:cubicBezTo>
                  <a:pt x="334670" y="233151"/>
                  <a:pt x="333619" y="236381"/>
                  <a:pt x="331517" y="239217"/>
                </a:cubicBezTo>
                <a:cubicBezTo>
                  <a:pt x="329443" y="242026"/>
                  <a:pt x="326543" y="244230"/>
                  <a:pt x="322814" y="245833"/>
                </a:cubicBezTo>
                <a:cubicBezTo>
                  <a:pt x="319113" y="247435"/>
                  <a:pt x="314821" y="248234"/>
                  <a:pt x="309935" y="248234"/>
                </a:cubicBezTo>
                <a:cubicBezTo>
                  <a:pt x="303162" y="248234"/>
                  <a:pt x="297636" y="246792"/>
                  <a:pt x="293355" y="243903"/>
                </a:cubicBezTo>
                <a:cubicBezTo>
                  <a:pt x="289074" y="240989"/>
                  <a:pt x="286451" y="236852"/>
                  <a:pt x="285478" y="231496"/>
                </a:cubicBezTo>
                <a:lnTo>
                  <a:pt x="296860" y="229763"/>
                </a:lnTo>
                <a:cubicBezTo>
                  <a:pt x="297569" y="232729"/>
                  <a:pt x="299028" y="234975"/>
                  <a:pt x="301232" y="236497"/>
                </a:cubicBezTo>
                <a:cubicBezTo>
                  <a:pt x="303436" y="237995"/>
                  <a:pt x="306311" y="238743"/>
                  <a:pt x="309858" y="238743"/>
                </a:cubicBezTo>
                <a:cubicBezTo>
                  <a:pt x="313717" y="238743"/>
                  <a:pt x="316800" y="237942"/>
                  <a:pt x="319113" y="236342"/>
                </a:cubicBezTo>
                <a:cubicBezTo>
                  <a:pt x="321422" y="234712"/>
                  <a:pt x="322578" y="232729"/>
                  <a:pt x="322578" y="230395"/>
                </a:cubicBezTo>
                <a:cubicBezTo>
                  <a:pt x="322578" y="228504"/>
                  <a:pt x="321868" y="226915"/>
                  <a:pt x="320452" y="225629"/>
                </a:cubicBezTo>
                <a:cubicBezTo>
                  <a:pt x="319060" y="224342"/>
                  <a:pt x="316919" y="223372"/>
                  <a:pt x="314030" y="222715"/>
                </a:cubicBezTo>
                <a:lnTo>
                  <a:pt x="303791" y="220469"/>
                </a:lnTo>
                <a:cubicBezTo>
                  <a:pt x="298146" y="219182"/>
                  <a:pt x="293973" y="217133"/>
                  <a:pt x="291267" y="214325"/>
                </a:cubicBezTo>
                <a:cubicBezTo>
                  <a:pt x="288589" y="211516"/>
                  <a:pt x="287250" y="207959"/>
                  <a:pt x="287250" y="203653"/>
                </a:cubicBezTo>
                <a:cubicBezTo>
                  <a:pt x="287250" y="200082"/>
                  <a:pt x="288248" y="196957"/>
                  <a:pt x="290244" y="194279"/>
                </a:cubicBezTo>
                <a:cubicBezTo>
                  <a:pt x="292240" y="191601"/>
                  <a:pt x="294996" y="189513"/>
                  <a:pt x="298515" y="188018"/>
                </a:cubicBezTo>
                <a:cubicBezTo>
                  <a:pt x="302033" y="186493"/>
                  <a:pt x="306062" y="185734"/>
                  <a:pt x="310606" y="185734"/>
                </a:cubicBezTo>
                <a:cubicBezTo>
                  <a:pt x="317144" y="185734"/>
                  <a:pt x="322290" y="187151"/>
                  <a:pt x="326044" y="189987"/>
                </a:cubicBezTo>
                <a:cubicBezTo>
                  <a:pt x="329798" y="192796"/>
                  <a:pt x="332280" y="196564"/>
                  <a:pt x="333486" y="201291"/>
                </a:cubicBezTo>
                <a:close/>
                <a:moveTo>
                  <a:pt x="383495" y="221927"/>
                </a:moveTo>
                <a:lnTo>
                  <a:pt x="383495" y="186521"/>
                </a:lnTo>
                <a:lnTo>
                  <a:pt x="395312" y="186521"/>
                </a:lnTo>
                <a:lnTo>
                  <a:pt x="395312" y="247014"/>
                </a:lnTo>
                <a:lnTo>
                  <a:pt x="383733" y="247014"/>
                </a:lnTo>
                <a:lnTo>
                  <a:pt x="383733" y="236539"/>
                </a:lnTo>
                <a:lnTo>
                  <a:pt x="383101" y="236539"/>
                </a:lnTo>
                <a:cubicBezTo>
                  <a:pt x="381709" y="239766"/>
                  <a:pt x="379480" y="242458"/>
                  <a:pt x="376408" y="244613"/>
                </a:cubicBezTo>
                <a:cubicBezTo>
                  <a:pt x="373361" y="246739"/>
                  <a:pt x="369568" y="247801"/>
                  <a:pt x="365024" y="247801"/>
                </a:cubicBezTo>
                <a:cubicBezTo>
                  <a:pt x="361140" y="247801"/>
                  <a:pt x="357699" y="246947"/>
                  <a:pt x="354707" y="245242"/>
                </a:cubicBezTo>
                <a:cubicBezTo>
                  <a:pt x="351740" y="243509"/>
                  <a:pt x="349403" y="240947"/>
                  <a:pt x="347695" y="237562"/>
                </a:cubicBezTo>
                <a:cubicBezTo>
                  <a:pt x="346015" y="234174"/>
                  <a:pt x="345175" y="229987"/>
                  <a:pt x="345175" y="224999"/>
                </a:cubicBezTo>
                <a:lnTo>
                  <a:pt x="345175" y="186521"/>
                </a:lnTo>
                <a:lnTo>
                  <a:pt x="356953" y="186521"/>
                </a:lnTo>
                <a:lnTo>
                  <a:pt x="356953" y="223580"/>
                </a:lnTo>
                <a:cubicBezTo>
                  <a:pt x="356953" y="227703"/>
                  <a:pt x="358092" y="230985"/>
                  <a:pt x="360377" y="233425"/>
                </a:cubicBezTo>
                <a:cubicBezTo>
                  <a:pt x="362662" y="235868"/>
                  <a:pt x="365628" y="237088"/>
                  <a:pt x="369280" y="237088"/>
                </a:cubicBezTo>
                <a:cubicBezTo>
                  <a:pt x="371484" y="237088"/>
                  <a:pt x="373677" y="236539"/>
                  <a:pt x="375856" y="235435"/>
                </a:cubicBezTo>
                <a:cubicBezTo>
                  <a:pt x="378061" y="234332"/>
                  <a:pt x="379885" y="232666"/>
                  <a:pt x="381330" y="230434"/>
                </a:cubicBezTo>
                <a:cubicBezTo>
                  <a:pt x="382799" y="228202"/>
                  <a:pt x="383523" y="225365"/>
                  <a:pt x="383495" y="221927"/>
                </a:cubicBezTo>
                <a:close/>
                <a:moveTo>
                  <a:pt x="409638" y="247014"/>
                </a:moveTo>
                <a:lnTo>
                  <a:pt x="409638" y="166356"/>
                </a:lnTo>
                <a:lnTo>
                  <a:pt x="421413" y="166356"/>
                </a:lnTo>
                <a:lnTo>
                  <a:pt x="421413" y="196328"/>
                </a:lnTo>
                <a:lnTo>
                  <a:pt x="422123" y="196328"/>
                </a:lnTo>
                <a:cubicBezTo>
                  <a:pt x="422805" y="195066"/>
                  <a:pt x="423792" y="193611"/>
                  <a:pt x="425079" y="191956"/>
                </a:cubicBezTo>
                <a:cubicBezTo>
                  <a:pt x="426365" y="190300"/>
                  <a:pt x="428148" y="188859"/>
                  <a:pt x="430432" y="187625"/>
                </a:cubicBezTo>
                <a:cubicBezTo>
                  <a:pt x="432717" y="186363"/>
                  <a:pt x="435736" y="185734"/>
                  <a:pt x="439491" y="185734"/>
                </a:cubicBezTo>
                <a:cubicBezTo>
                  <a:pt x="444376" y="185734"/>
                  <a:pt x="448734" y="186968"/>
                  <a:pt x="452566" y="189435"/>
                </a:cubicBezTo>
                <a:cubicBezTo>
                  <a:pt x="456401" y="191903"/>
                  <a:pt x="459406" y="195460"/>
                  <a:pt x="461585" y="200107"/>
                </a:cubicBezTo>
                <a:cubicBezTo>
                  <a:pt x="463792" y="204757"/>
                  <a:pt x="464893" y="210349"/>
                  <a:pt x="464893" y="216887"/>
                </a:cubicBezTo>
                <a:cubicBezTo>
                  <a:pt x="464893" y="223422"/>
                  <a:pt x="463803" y="229028"/>
                  <a:pt x="461624" y="233703"/>
                </a:cubicBezTo>
                <a:cubicBezTo>
                  <a:pt x="459445" y="238349"/>
                  <a:pt x="456453" y="241934"/>
                  <a:pt x="452647" y="244455"/>
                </a:cubicBezTo>
                <a:cubicBezTo>
                  <a:pt x="448840" y="246947"/>
                  <a:pt x="444492" y="248195"/>
                  <a:pt x="439610" y="248195"/>
                </a:cubicBezTo>
                <a:cubicBezTo>
                  <a:pt x="435933" y="248195"/>
                  <a:pt x="432928" y="247579"/>
                  <a:pt x="430590" y="246346"/>
                </a:cubicBezTo>
                <a:cubicBezTo>
                  <a:pt x="428281" y="245109"/>
                  <a:pt x="426468" y="243667"/>
                  <a:pt x="425156" y="242012"/>
                </a:cubicBezTo>
                <a:cubicBezTo>
                  <a:pt x="423842" y="240357"/>
                  <a:pt x="422833" y="238887"/>
                  <a:pt x="422123" y="237601"/>
                </a:cubicBezTo>
                <a:lnTo>
                  <a:pt x="421139" y="237601"/>
                </a:lnTo>
                <a:lnTo>
                  <a:pt x="421139" y="247014"/>
                </a:lnTo>
                <a:lnTo>
                  <a:pt x="409638" y="247014"/>
                </a:lnTo>
                <a:close/>
                <a:moveTo>
                  <a:pt x="421177" y="216768"/>
                </a:moveTo>
                <a:cubicBezTo>
                  <a:pt x="421177" y="221021"/>
                  <a:pt x="421796" y="224750"/>
                  <a:pt x="423030" y="227952"/>
                </a:cubicBezTo>
                <a:cubicBezTo>
                  <a:pt x="424263" y="231155"/>
                  <a:pt x="426049" y="233664"/>
                  <a:pt x="428386" y="235474"/>
                </a:cubicBezTo>
                <a:cubicBezTo>
                  <a:pt x="430723" y="237260"/>
                  <a:pt x="433585" y="238153"/>
                  <a:pt x="436970" y="238153"/>
                </a:cubicBezTo>
                <a:cubicBezTo>
                  <a:pt x="440489" y="238153"/>
                  <a:pt x="443430" y="237221"/>
                  <a:pt x="445793" y="235355"/>
                </a:cubicBezTo>
                <a:cubicBezTo>
                  <a:pt x="448155" y="233467"/>
                  <a:pt x="449940" y="230905"/>
                  <a:pt x="451149" y="227678"/>
                </a:cubicBezTo>
                <a:cubicBezTo>
                  <a:pt x="452383" y="224448"/>
                  <a:pt x="453001" y="220810"/>
                  <a:pt x="453001" y="216768"/>
                </a:cubicBezTo>
                <a:cubicBezTo>
                  <a:pt x="453001" y="212778"/>
                  <a:pt x="452397" y="209193"/>
                  <a:pt x="451188" y="206015"/>
                </a:cubicBezTo>
                <a:cubicBezTo>
                  <a:pt x="450007" y="202838"/>
                  <a:pt x="448221" y="200332"/>
                  <a:pt x="445831" y="198493"/>
                </a:cubicBezTo>
                <a:cubicBezTo>
                  <a:pt x="443469" y="196655"/>
                  <a:pt x="440516" y="195737"/>
                  <a:pt x="436970" y="195737"/>
                </a:cubicBezTo>
                <a:cubicBezTo>
                  <a:pt x="433557" y="195737"/>
                  <a:pt x="430671" y="196616"/>
                  <a:pt x="428306" y="198374"/>
                </a:cubicBezTo>
                <a:cubicBezTo>
                  <a:pt x="425969" y="200135"/>
                  <a:pt x="424197" y="202588"/>
                  <a:pt x="422991" y="205741"/>
                </a:cubicBezTo>
                <a:cubicBezTo>
                  <a:pt x="421782" y="208891"/>
                  <a:pt x="421177" y="212567"/>
                  <a:pt x="421177" y="216768"/>
                </a:cubicBezTo>
                <a:close/>
                <a:moveTo>
                  <a:pt x="521008" y="201291"/>
                </a:moveTo>
                <a:lnTo>
                  <a:pt x="510333" y="203179"/>
                </a:lnTo>
                <a:cubicBezTo>
                  <a:pt x="509890" y="201815"/>
                  <a:pt x="509180" y="200515"/>
                  <a:pt x="508207" y="199281"/>
                </a:cubicBezTo>
                <a:cubicBezTo>
                  <a:pt x="507264" y="198047"/>
                  <a:pt x="505977" y="197035"/>
                  <a:pt x="504347" y="196248"/>
                </a:cubicBezTo>
                <a:cubicBezTo>
                  <a:pt x="502720" y="195460"/>
                  <a:pt x="500685" y="195066"/>
                  <a:pt x="498245" y="195066"/>
                </a:cubicBezTo>
                <a:cubicBezTo>
                  <a:pt x="494909" y="195066"/>
                  <a:pt x="492125" y="195815"/>
                  <a:pt x="489894" y="197312"/>
                </a:cubicBezTo>
                <a:cubicBezTo>
                  <a:pt x="487662" y="198782"/>
                  <a:pt x="486547" y="200686"/>
                  <a:pt x="486547" y="203024"/>
                </a:cubicBezTo>
                <a:cubicBezTo>
                  <a:pt x="486547" y="205045"/>
                  <a:pt x="487296" y="206673"/>
                  <a:pt x="488793" y="207906"/>
                </a:cubicBezTo>
                <a:cubicBezTo>
                  <a:pt x="490287" y="209140"/>
                  <a:pt x="492705" y="210152"/>
                  <a:pt x="496038" y="210940"/>
                </a:cubicBezTo>
                <a:lnTo>
                  <a:pt x="505647" y="213144"/>
                </a:lnTo>
                <a:cubicBezTo>
                  <a:pt x="511215" y="214430"/>
                  <a:pt x="515363" y="216413"/>
                  <a:pt x="518094" y="219091"/>
                </a:cubicBezTo>
                <a:cubicBezTo>
                  <a:pt x="520825" y="221769"/>
                  <a:pt x="522189" y="225249"/>
                  <a:pt x="522189" y="229527"/>
                </a:cubicBezTo>
                <a:cubicBezTo>
                  <a:pt x="522189" y="233151"/>
                  <a:pt x="521138" y="236381"/>
                  <a:pt x="519039" y="239217"/>
                </a:cubicBezTo>
                <a:cubicBezTo>
                  <a:pt x="516965" y="242026"/>
                  <a:pt x="514062" y="244230"/>
                  <a:pt x="510333" y="245833"/>
                </a:cubicBezTo>
                <a:cubicBezTo>
                  <a:pt x="506632" y="247435"/>
                  <a:pt x="502340" y="248234"/>
                  <a:pt x="497457" y="248234"/>
                </a:cubicBezTo>
                <a:cubicBezTo>
                  <a:pt x="490681" y="248234"/>
                  <a:pt x="485155" y="246792"/>
                  <a:pt x="480874" y="243903"/>
                </a:cubicBezTo>
                <a:cubicBezTo>
                  <a:pt x="476596" y="240989"/>
                  <a:pt x="473971" y="236852"/>
                  <a:pt x="473000" y="231496"/>
                </a:cubicBezTo>
                <a:lnTo>
                  <a:pt x="484382" y="229763"/>
                </a:lnTo>
                <a:cubicBezTo>
                  <a:pt x="485089" y="232729"/>
                  <a:pt x="486547" y="234975"/>
                  <a:pt x="488751" y="236497"/>
                </a:cubicBezTo>
                <a:cubicBezTo>
                  <a:pt x="490958" y="237995"/>
                  <a:pt x="493833" y="238743"/>
                  <a:pt x="497377" y="238743"/>
                </a:cubicBezTo>
                <a:cubicBezTo>
                  <a:pt x="501236" y="238743"/>
                  <a:pt x="504322" y="237942"/>
                  <a:pt x="506632" y="236342"/>
                </a:cubicBezTo>
                <a:cubicBezTo>
                  <a:pt x="508944" y="234712"/>
                  <a:pt x="510098" y="232729"/>
                  <a:pt x="510098" y="230395"/>
                </a:cubicBezTo>
                <a:cubicBezTo>
                  <a:pt x="510098" y="228504"/>
                  <a:pt x="509391" y="226915"/>
                  <a:pt x="507971" y="225629"/>
                </a:cubicBezTo>
                <a:cubicBezTo>
                  <a:pt x="506579" y="224342"/>
                  <a:pt x="504441" y="223372"/>
                  <a:pt x="501552" y="222715"/>
                </a:cubicBezTo>
                <a:lnTo>
                  <a:pt x="491313" y="220469"/>
                </a:lnTo>
                <a:cubicBezTo>
                  <a:pt x="485668" y="219182"/>
                  <a:pt x="481493" y="217133"/>
                  <a:pt x="478789" y="214325"/>
                </a:cubicBezTo>
                <a:cubicBezTo>
                  <a:pt x="476111" y="211516"/>
                  <a:pt x="474772" y="207959"/>
                  <a:pt x="474772" y="203653"/>
                </a:cubicBezTo>
                <a:cubicBezTo>
                  <a:pt x="474772" y="200082"/>
                  <a:pt x="475770" y="196957"/>
                  <a:pt x="477763" y="194279"/>
                </a:cubicBezTo>
                <a:cubicBezTo>
                  <a:pt x="479760" y="191601"/>
                  <a:pt x="482516" y="189513"/>
                  <a:pt x="486034" y="188018"/>
                </a:cubicBezTo>
                <a:cubicBezTo>
                  <a:pt x="489553" y="186493"/>
                  <a:pt x="493584" y="185734"/>
                  <a:pt x="498125" y="185734"/>
                </a:cubicBezTo>
                <a:cubicBezTo>
                  <a:pt x="504663" y="185734"/>
                  <a:pt x="509809" y="187151"/>
                  <a:pt x="513563" y="189987"/>
                </a:cubicBezTo>
                <a:cubicBezTo>
                  <a:pt x="517317" y="192796"/>
                  <a:pt x="519799" y="196564"/>
                  <a:pt x="521008" y="201291"/>
                </a:cubicBezTo>
                <a:close/>
                <a:moveTo>
                  <a:pt x="558768" y="248234"/>
                </a:moveTo>
                <a:cubicBezTo>
                  <a:pt x="552809" y="248234"/>
                  <a:pt x="547675" y="246961"/>
                  <a:pt x="543369" y="244413"/>
                </a:cubicBezTo>
                <a:cubicBezTo>
                  <a:pt x="539091" y="241840"/>
                  <a:pt x="535780" y="238230"/>
                  <a:pt x="533446" y="233583"/>
                </a:cubicBezTo>
                <a:cubicBezTo>
                  <a:pt x="531133" y="228912"/>
                  <a:pt x="529980" y="223436"/>
                  <a:pt x="529980" y="217161"/>
                </a:cubicBezTo>
                <a:cubicBezTo>
                  <a:pt x="529980" y="210964"/>
                  <a:pt x="531133" y="205502"/>
                  <a:pt x="533446" y="200778"/>
                </a:cubicBezTo>
                <a:cubicBezTo>
                  <a:pt x="535780" y="196051"/>
                  <a:pt x="539038" y="192363"/>
                  <a:pt x="543211" y="189710"/>
                </a:cubicBezTo>
                <a:cubicBezTo>
                  <a:pt x="547414" y="187059"/>
                  <a:pt x="552322" y="185734"/>
                  <a:pt x="557942" y="185734"/>
                </a:cubicBezTo>
                <a:cubicBezTo>
                  <a:pt x="561355" y="185734"/>
                  <a:pt x="564662" y="186297"/>
                  <a:pt x="567865" y="187428"/>
                </a:cubicBezTo>
                <a:cubicBezTo>
                  <a:pt x="571070" y="188556"/>
                  <a:pt x="573945" y="190328"/>
                  <a:pt x="576490" y="192743"/>
                </a:cubicBezTo>
                <a:cubicBezTo>
                  <a:pt x="579038" y="195158"/>
                  <a:pt x="581046" y="198296"/>
                  <a:pt x="582518" y="202156"/>
                </a:cubicBezTo>
                <a:cubicBezTo>
                  <a:pt x="583987" y="205990"/>
                  <a:pt x="584722" y="210648"/>
                  <a:pt x="584722" y="216138"/>
                </a:cubicBezTo>
                <a:lnTo>
                  <a:pt x="584722" y="220311"/>
                </a:lnTo>
                <a:lnTo>
                  <a:pt x="536634" y="220311"/>
                </a:lnTo>
                <a:lnTo>
                  <a:pt x="536634" y="211491"/>
                </a:lnTo>
                <a:lnTo>
                  <a:pt x="573183" y="211491"/>
                </a:lnTo>
                <a:cubicBezTo>
                  <a:pt x="573183" y="208392"/>
                  <a:pt x="572553" y="205647"/>
                  <a:pt x="571292" y="203259"/>
                </a:cubicBezTo>
                <a:cubicBezTo>
                  <a:pt x="570033" y="200844"/>
                  <a:pt x="568258" y="198940"/>
                  <a:pt x="565977" y="197548"/>
                </a:cubicBezTo>
                <a:cubicBezTo>
                  <a:pt x="563717" y="196156"/>
                  <a:pt x="561066" y="195460"/>
                  <a:pt x="558019" y="195460"/>
                </a:cubicBezTo>
                <a:cubicBezTo>
                  <a:pt x="554712" y="195460"/>
                  <a:pt x="551822" y="196275"/>
                  <a:pt x="549355" y="197903"/>
                </a:cubicBezTo>
                <a:cubicBezTo>
                  <a:pt x="546915" y="199505"/>
                  <a:pt x="545024" y="201604"/>
                  <a:pt x="543685" y="204205"/>
                </a:cubicBezTo>
                <a:cubicBezTo>
                  <a:pt x="542371" y="206778"/>
                  <a:pt x="541716" y="209573"/>
                  <a:pt x="541716" y="212592"/>
                </a:cubicBezTo>
                <a:lnTo>
                  <a:pt x="541716" y="219485"/>
                </a:lnTo>
                <a:cubicBezTo>
                  <a:pt x="541716" y="223527"/>
                  <a:pt x="542423" y="226968"/>
                  <a:pt x="543843" y="229804"/>
                </a:cubicBezTo>
                <a:cubicBezTo>
                  <a:pt x="545287" y="232638"/>
                  <a:pt x="547295" y="234806"/>
                  <a:pt x="549868" y="236300"/>
                </a:cubicBezTo>
                <a:cubicBezTo>
                  <a:pt x="552441" y="237773"/>
                  <a:pt x="555446" y="238508"/>
                  <a:pt x="558887" y="238508"/>
                </a:cubicBezTo>
                <a:cubicBezTo>
                  <a:pt x="561119" y="238508"/>
                  <a:pt x="563154" y="238191"/>
                  <a:pt x="564992" y="237562"/>
                </a:cubicBezTo>
                <a:cubicBezTo>
                  <a:pt x="566828" y="236905"/>
                  <a:pt x="568417" y="235935"/>
                  <a:pt x="569756" y="234648"/>
                </a:cubicBezTo>
                <a:cubicBezTo>
                  <a:pt x="571095" y="233362"/>
                  <a:pt x="572121" y="231773"/>
                  <a:pt x="572828" y="229882"/>
                </a:cubicBezTo>
                <a:lnTo>
                  <a:pt x="583973" y="231889"/>
                </a:lnTo>
                <a:cubicBezTo>
                  <a:pt x="583081" y="235172"/>
                  <a:pt x="581478" y="238047"/>
                  <a:pt x="579169" y="240515"/>
                </a:cubicBezTo>
                <a:cubicBezTo>
                  <a:pt x="576884" y="242957"/>
                  <a:pt x="574009" y="244860"/>
                  <a:pt x="570543" y="246226"/>
                </a:cubicBezTo>
                <a:cubicBezTo>
                  <a:pt x="567105" y="247566"/>
                  <a:pt x="563179" y="248234"/>
                  <a:pt x="558768" y="248234"/>
                </a:cubicBezTo>
                <a:close/>
                <a:moveTo>
                  <a:pt x="623586" y="186521"/>
                </a:moveTo>
                <a:lnTo>
                  <a:pt x="623586" y="195973"/>
                </a:lnTo>
                <a:lnTo>
                  <a:pt x="590542" y="195973"/>
                </a:lnTo>
                <a:lnTo>
                  <a:pt x="590542" y="186521"/>
                </a:lnTo>
                <a:lnTo>
                  <a:pt x="623586" y="186521"/>
                </a:lnTo>
                <a:close/>
                <a:moveTo>
                  <a:pt x="599403" y="172029"/>
                </a:moveTo>
                <a:lnTo>
                  <a:pt x="611181" y="172029"/>
                </a:lnTo>
                <a:lnTo>
                  <a:pt x="611181" y="229253"/>
                </a:lnTo>
                <a:cubicBezTo>
                  <a:pt x="611181" y="231537"/>
                  <a:pt x="611522" y="233256"/>
                  <a:pt x="612204" y="234412"/>
                </a:cubicBezTo>
                <a:cubicBezTo>
                  <a:pt x="612886" y="235541"/>
                  <a:pt x="613765" y="236314"/>
                  <a:pt x="614844" y="236736"/>
                </a:cubicBezTo>
                <a:cubicBezTo>
                  <a:pt x="615944" y="237130"/>
                  <a:pt x="617139" y="237326"/>
                  <a:pt x="618426" y="237326"/>
                </a:cubicBezTo>
                <a:cubicBezTo>
                  <a:pt x="619371" y="237326"/>
                  <a:pt x="620198" y="237260"/>
                  <a:pt x="620907" y="237130"/>
                </a:cubicBezTo>
                <a:cubicBezTo>
                  <a:pt x="621617" y="236996"/>
                  <a:pt x="622169" y="236891"/>
                  <a:pt x="622563" y="236813"/>
                </a:cubicBezTo>
                <a:lnTo>
                  <a:pt x="624689" y="246542"/>
                </a:lnTo>
                <a:cubicBezTo>
                  <a:pt x="624007" y="246803"/>
                  <a:pt x="623034" y="247067"/>
                  <a:pt x="621775" y="247330"/>
                </a:cubicBezTo>
                <a:cubicBezTo>
                  <a:pt x="620514" y="247618"/>
                  <a:pt x="618939" y="247776"/>
                  <a:pt x="617048" y="247801"/>
                </a:cubicBezTo>
                <a:cubicBezTo>
                  <a:pt x="613951" y="247854"/>
                  <a:pt x="611062" y="247302"/>
                  <a:pt x="608383" y="246149"/>
                </a:cubicBezTo>
                <a:cubicBezTo>
                  <a:pt x="605705" y="244993"/>
                  <a:pt x="603540" y="243207"/>
                  <a:pt x="601885" y="240792"/>
                </a:cubicBezTo>
                <a:cubicBezTo>
                  <a:pt x="600232" y="238374"/>
                  <a:pt x="599403" y="235344"/>
                  <a:pt x="599403" y="231692"/>
                </a:cubicBezTo>
                <a:lnTo>
                  <a:pt x="599403" y="172029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421551D4-E8BA-54C7-A89B-409E818C37E6}"/>
              </a:ext>
            </a:extLst>
          </p:cNvPr>
          <p:cNvSpPr/>
          <p:nvPr/>
        </p:nvSpPr>
        <p:spPr>
          <a:xfrm>
            <a:off x="2336850" y="4362001"/>
            <a:ext cx="914996" cy="248233"/>
          </a:xfrm>
          <a:custGeom>
            <a:avLst/>
            <a:gdLst>
              <a:gd name="connsiteX0" fmla="*/ 0 w 914996"/>
              <a:gd name="connsiteY0" fmla="*/ 80658 h 248233"/>
              <a:gd name="connsiteX1" fmla="*/ 0 w 914996"/>
              <a:gd name="connsiteY1" fmla="*/ 0 h 248233"/>
              <a:gd name="connsiteX2" fmla="*/ 28749 w 914996"/>
              <a:gd name="connsiteY2" fmla="*/ 0 h 248233"/>
              <a:gd name="connsiteX3" fmla="*/ 44306 w 914996"/>
              <a:gd name="connsiteY3" fmla="*/ 3230 h 248233"/>
              <a:gd name="connsiteX4" fmla="*/ 53603 w 914996"/>
              <a:gd name="connsiteY4" fmla="*/ 12169 h 248233"/>
              <a:gd name="connsiteX5" fmla="*/ 56675 w 914996"/>
              <a:gd name="connsiteY5" fmla="*/ 25283 h 248233"/>
              <a:gd name="connsiteX6" fmla="*/ 53561 w 914996"/>
              <a:gd name="connsiteY6" fmla="*/ 38320 h 248233"/>
              <a:gd name="connsiteX7" fmla="*/ 44267 w 914996"/>
              <a:gd name="connsiteY7" fmla="*/ 47023 h 248233"/>
              <a:gd name="connsiteX8" fmla="*/ 28710 w 914996"/>
              <a:gd name="connsiteY8" fmla="*/ 50134 h 248233"/>
              <a:gd name="connsiteX9" fmla="*/ 6932 w 914996"/>
              <a:gd name="connsiteY9" fmla="*/ 50134 h 248233"/>
              <a:gd name="connsiteX10" fmla="*/ 6932 w 914996"/>
              <a:gd name="connsiteY10" fmla="*/ 39659 h 248233"/>
              <a:gd name="connsiteX11" fmla="*/ 27610 w 914996"/>
              <a:gd name="connsiteY11" fmla="*/ 39659 h 248233"/>
              <a:gd name="connsiteX12" fmla="*/ 37217 w 914996"/>
              <a:gd name="connsiteY12" fmla="*/ 37965 h 248233"/>
              <a:gd name="connsiteX13" fmla="*/ 42693 w 914996"/>
              <a:gd name="connsiteY13" fmla="*/ 33044 h 248233"/>
              <a:gd name="connsiteX14" fmla="*/ 44425 w 914996"/>
              <a:gd name="connsiteY14" fmla="*/ 25283 h 248233"/>
              <a:gd name="connsiteX15" fmla="*/ 42654 w 914996"/>
              <a:gd name="connsiteY15" fmla="*/ 17368 h 248233"/>
              <a:gd name="connsiteX16" fmla="*/ 37178 w 914996"/>
              <a:gd name="connsiteY16" fmla="*/ 12249 h 248233"/>
              <a:gd name="connsiteX17" fmla="*/ 27452 w 914996"/>
              <a:gd name="connsiteY17" fmla="*/ 10436 h 248233"/>
              <a:gd name="connsiteX18" fmla="*/ 12169 w 914996"/>
              <a:gd name="connsiteY18" fmla="*/ 10436 h 248233"/>
              <a:gd name="connsiteX19" fmla="*/ 12169 w 914996"/>
              <a:gd name="connsiteY19" fmla="*/ 80658 h 248233"/>
              <a:gd name="connsiteX20" fmla="*/ 0 w 914996"/>
              <a:gd name="connsiteY20" fmla="*/ 80658 h 248233"/>
              <a:gd name="connsiteX21" fmla="*/ 39817 w 914996"/>
              <a:gd name="connsiteY21" fmla="*/ 44267 h 248233"/>
              <a:gd name="connsiteX22" fmla="*/ 59744 w 914996"/>
              <a:gd name="connsiteY22" fmla="*/ 80658 h 248233"/>
              <a:gd name="connsiteX23" fmla="*/ 45881 w 914996"/>
              <a:gd name="connsiteY23" fmla="*/ 80658 h 248233"/>
              <a:gd name="connsiteX24" fmla="*/ 26348 w 914996"/>
              <a:gd name="connsiteY24" fmla="*/ 44267 h 248233"/>
              <a:gd name="connsiteX25" fmla="*/ 39817 w 914996"/>
              <a:gd name="connsiteY25" fmla="*/ 44267 h 248233"/>
              <a:gd name="connsiteX26" fmla="*/ 93409 w 914996"/>
              <a:gd name="connsiteY26" fmla="*/ 81878 h 248233"/>
              <a:gd name="connsiteX27" fmla="*/ 78013 w 914996"/>
              <a:gd name="connsiteY27" fmla="*/ 78057 h 248233"/>
              <a:gd name="connsiteX28" fmla="*/ 68087 w 914996"/>
              <a:gd name="connsiteY28" fmla="*/ 67227 h 248233"/>
              <a:gd name="connsiteX29" fmla="*/ 64621 w 914996"/>
              <a:gd name="connsiteY29" fmla="*/ 50805 h 248233"/>
              <a:gd name="connsiteX30" fmla="*/ 68087 w 914996"/>
              <a:gd name="connsiteY30" fmla="*/ 34422 h 248233"/>
              <a:gd name="connsiteX31" fmla="*/ 77855 w 914996"/>
              <a:gd name="connsiteY31" fmla="*/ 23354 h 248233"/>
              <a:gd name="connsiteX32" fmla="*/ 92583 w 914996"/>
              <a:gd name="connsiteY32" fmla="*/ 19378 h 248233"/>
              <a:gd name="connsiteX33" fmla="*/ 102509 w 914996"/>
              <a:gd name="connsiteY33" fmla="*/ 21072 h 248233"/>
              <a:gd name="connsiteX34" fmla="*/ 111134 w 914996"/>
              <a:gd name="connsiteY34" fmla="*/ 26387 h 248233"/>
              <a:gd name="connsiteX35" fmla="*/ 117159 w 914996"/>
              <a:gd name="connsiteY35" fmla="*/ 35800 h 248233"/>
              <a:gd name="connsiteX36" fmla="*/ 119363 w 914996"/>
              <a:gd name="connsiteY36" fmla="*/ 49782 h 248233"/>
              <a:gd name="connsiteX37" fmla="*/ 119363 w 914996"/>
              <a:gd name="connsiteY37" fmla="*/ 53955 h 248233"/>
              <a:gd name="connsiteX38" fmla="*/ 71278 w 914996"/>
              <a:gd name="connsiteY38" fmla="*/ 53955 h 248233"/>
              <a:gd name="connsiteX39" fmla="*/ 71278 w 914996"/>
              <a:gd name="connsiteY39" fmla="*/ 45135 h 248233"/>
              <a:gd name="connsiteX40" fmla="*/ 107824 w 914996"/>
              <a:gd name="connsiteY40" fmla="*/ 45135 h 248233"/>
              <a:gd name="connsiteX41" fmla="*/ 105936 w 914996"/>
              <a:gd name="connsiteY41" fmla="*/ 36903 h 248233"/>
              <a:gd name="connsiteX42" fmla="*/ 100618 w 914996"/>
              <a:gd name="connsiteY42" fmla="*/ 31192 h 248233"/>
              <a:gd name="connsiteX43" fmla="*/ 92663 w 914996"/>
              <a:gd name="connsiteY43" fmla="*/ 29104 h 248233"/>
              <a:gd name="connsiteX44" fmla="*/ 83999 w 914996"/>
              <a:gd name="connsiteY44" fmla="*/ 31547 h 248233"/>
              <a:gd name="connsiteX45" fmla="*/ 78326 w 914996"/>
              <a:gd name="connsiteY45" fmla="*/ 37849 h 248233"/>
              <a:gd name="connsiteX46" fmla="*/ 76357 w 914996"/>
              <a:gd name="connsiteY46" fmla="*/ 46236 h 248233"/>
              <a:gd name="connsiteX47" fmla="*/ 76357 w 914996"/>
              <a:gd name="connsiteY47" fmla="*/ 53129 h 248233"/>
              <a:gd name="connsiteX48" fmla="*/ 78484 w 914996"/>
              <a:gd name="connsiteY48" fmla="*/ 63448 h 248233"/>
              <a:gd name="connsiteX49" fmla="*/ 84509 w 914996"/>
              <a:gd name="connsiteY49" fmla="*/ 69944 h 248233"/>
              <a:gd name="connsiteX50" fmla="*/ 93528 w 914996"/>
              <a:gd name="connsiteY50" fmla="*/ 72151 h 248233"/>
              <a:gd name="connsiteX51" fmla="*/ 99633 w 914996"/>
              <a:gd name="connsiteY51" fmla="*/ 71206 h 248233"/>
              <a:gd name="connsiteX52" fmla="*/ 104399 w 914996"/>
              <a:gd name="connsiteY52" fmla="*/ 68292 h 248233"/>
              <a:gd name="connsiteX53" fmla="*/ 107472 w 914996"/>
              <a:gd name="connsiteY53" fmla="*/ 63526 h 248233"/>
              <a:gd name="connsiteX54" fmla="*/ 118615 w 914996"/>
              <a:gd name="connsiteY54" fmla="*/ 65533 h 248233"/>
              <a:gd name="connsiteX55" fmla="*/ 113810 w 914996"/>
              <a:gd name="connsiteY55" fmla="*/ 74159 h 248233"/>
              <a:gd name="connsiteX56" fmla="*/ 105187 w 914996"/>
              <a:gd name="connsiteY56" fmla="*/ 79870 h 248233"/>
              <a:gd name="connsiteX57" fmla="*/ 93409 w 914996"/>
              <a:gd name="connsiteY57" fmla="*/ 81878 h 248233"/>
              <a:gd name="connsiteX58" fmla="*/ 152635 w 914996"/>
              <a:gd name="connsiteY58" fmla="*/ 81839 h 248233"/>
              <a:gd name="connsiteX59" fmla="*/ 139559 w 914996"/>
              <a:gd name="connsiteY59" fmla="*/ 78099 h 248233"/>
              <a:gd name="connsiteX60" fmla="*/ 130581 w 914996"/>
              <a:gd name="connsiteY60" fmla="*/ 67346 h 248233"/>
              <a:gd name="connsiteX61" fmla="*/ 127351 w 914996"/>
              <a:gd name="connsiteY61" fmla="*/ 50531 h 248233"/>
              <a:gd name="connsiteX62" fmla="*/ 130620 w 914996"/>
              <a:gd name="connsiteY62" fmla="*/ 33751 h 248233"/>
              <a:gd name="connsiteX63" fmla="*/ 139678 w 914996"/>
              <a:gd name="connsiteY63" fmla="*/ 23079 h 248233"/>
              <a:gd name="connsiteX64" fmla="*/ 152715 w 914996"/>
              <a:gd name="connsiteY64" fmla="*/ 19378 h 248233"/>
              <a:gd name="connsiteX65" fmla="*/ 161773 w 914996"/>
              <a:gd name="connsiteY65" fmla="*/ 21269 h 248233"/>
              <a:gd name="connsiteX66" fmla="*/ 167130 w 914996"/>
              <a:gd name="connsiteY66" fmla="*/ 25600 h 248233"/>
              <a:gd name="connsiteX67" fmla="*/ 170121 w 914996"/>
              <a:gd name="connsiteY67" fmla="*/ 29972 h 248233"/>
              <a:gd name="connsiteX68" fmla="*/ 170831 w 914996"/>
              <a:gd name="connsiteY68" fmla="*/ 29972 h 248233"/>
              <a:gd name="connsiteX69" fmla="*/ 170831 w 914996"/>
              <a:gd name="connsiteY69" fmla="*/ 0 h 248233"/>
              <a:gd name="connsiteX70" fmla="*/ 182606 w 914996"/>
              <a:gd name="connsiteY70" fmla="*/ 0 h 248233"/>
              <a:gd name="connsiteX71" fmla="*/ 182606 w 914996"/>
              <a:gd name="connsiteY71" fmla="*/ 80658 h 248233"/>
              <a:gd name="connsiteX72" fmla="*/ 171106 w 914996"/>
              <a:gd name="connsiteY72" fmla="*/ 80658 h 248233"/>
              <a:gd name="connsiteX73" fmla="*/ 171106 w 914996"/>
              <a:gd name="connsiteY73" fmla="*/ 71245 h 248233"/>
              <a:gd name="connsiteX74" fmla="*/ 170121 w 914996"/>
              <a:gd name="connsiteY74" fmla="*/ 71245 h 248233"/>
              <a:gd name="connsiteX75" fmla="*/ 167049 w 914996"/>
              <a:gd name="connsiteY75" fmla="*/ 75656 h 248233"/>
              <a:gd name="connsiteX76" fmla="*/ 161615 w 914996"/>
              <a:gd name="connsiteY76" fmla="*/ 79989 h 248233"/>
              <a:gd name="connsiteX77" fmla="*/ 152635 w 914996"/>
              <a:gd name="connsiteY77" fmla="*/ 81839 h 248233"/>
              <a:gd name="connsiteX78" fmla="*/ 155235 w 914996"/>
              <a:gd name="connsiteY78" fmla="*/ 71797 h 248233"/>
              <a:gd name="connsiteX79" fmla="*/ 163819 w 914996"/>
              <a:gd name="connsiteY79" fmla="*/ 69118 h 248233"/>
              <a:gd name="connsiteX80" fmla="*/ 169176 w 914996"/>
              <a:gd name="connsiteY80" fmla="*/ 61596 h 248233"/>
              <a:gd name="connsiteX81" fmla="*/ 171028 w 914996"/>
              <a:gd name="connsiteY81" fmla="*/ 50411 h 248233"/>
              <a:gd name="connsiteX82" fmla="*/ 169215 w 914996"/>
              <a:gd name="connsiteY82" fmla="*/ 39385 h 248233"/>
              <a:gd name="connsiteX83" fmla="*/ 163900 w 914996"/>
              <a:gd name="connsiteY83" fmla="*/ 32018 h 248233"/>
              <a:gd name="connsiteX84" fmla="*/ 155235 w 914996"/>
              <a:gd name="connsiteY84" fmla="*/ 29381 h 248233"/>
              <a:gd name="connsiteX85" fmla="*/ 146374 w 914996"/>
              <a:gd name="connsiteY85" fmla="*/ 32137 h 248233"/>
              <a:gd name="connsiteX86" fmla="*/ 141017 w 914996"/>
              <a:gd name="connsiteY86" fmla="*/ 39659 h 248233"/>
              <a:gd name="connsiteX87" fmla="*/ 139246 w 914996"/>
              <a:gd name="connsiteY87" fmla="*/ 50411 h 248233"/>
              <a:gd name="connsiteX88" fmla="*/ 141056 w 914996"/>
              <a:gd name="connsiteY88" fmla="*/ 61322 h 248233"/>
              <a:gd name="connsiteX89" fmla="*/ 146413 w 914996"/>
              <a:gd name="connsiteY89" fmla="*/ 68999 h 248233"/>
              <a:gd name="connsiteX90" fmla="*/ 155235 w 914996"/>
              <a:gd name="connsiteY90" fmla="*/ 71797 h 248233"/>
              <a:gd name="connsiteX91" fmla="*/ 235294 w 914996"/>
              <a:gd name="connsiteY91" fmla="*/ 55571 h 248233"/>
              <a:gd name="connsiteX92" fmla="*/ 235294 w 914996"/>
              <a:gd name="connsiteY92" fmla="*/ 20165 h 248233"/>
              <a:gd name="connsiteX93" fmla="*/ 247108 w 914996"/>
              <a:gd name="connsiteY93" fmla="*/ 20165 h 248233"/>
              <a:gd name="connsiteX94" fmla="*/ 247108 w 914996"/>
              <a:gd name="connsiteY94" fmla="*/ 80658 h 248233"/>
              <a:gd name="connsiteX95" fmla="*/ 235530 w 914996"/>
              <a:gd name="connsiteY95" fmla="*/ 80658 h 248233"/>
              <a:gd name="connsiteX96" fmla="*/ 235530 w 914996"/>
              <a:gd name="connsiteY96" fmla="*/ 70183 h 248233"/>
              <a:gd name="connsiteX97" fmla="*/ 234900 w 914996"/>
              <a:gd name="connsiteY97" fmla="*/ 70183 h 248233"/>
              <a:gd name="connsiteX98" fmla="*/ 228204 w 914996"/>
              <a:gd name="connsiteY98" fmla="*/ 78257 h 248233"/>
              <a:gd name="connsiteX99" fmla="*/ 216823 w 914996"/>
              <a:gd name="connsiteY99" fmla="*/ 81445 h 248233"/>
              <a:gd name="connsiteX100" fmla="*/ 206503 w 914996"/>
              <a:gd name="connsiteY100" fmla="*/ 78886 h 248233"/>
              <a:gd name="connsiteX101" fmla="*/ 199494 w 914996"/>
              <a:gd name="connsiteY101" fmla="*/ 71206 h 248233"/>
              <a:gd name="connsiteX102" fmla="*/ 196974 w 914996"/>
              <a:gd name="connsiteY102" fmla="*/ 58643 h 248233"/>
              <a:gd name="connsiteX103" fmla="*/ 196974 w 914996"/>
              <a:gd name="connsiteY103" fmla="*/ 20165 h 248233"/>
              <a:gd name="connsiteX104" fmla="*/ 208749 w 914996"/>
              <a:gd name="connsiteY104" fmla="*/ 20165 h 248233"/>
              <a:gd name="connsiteX105" fmla="*/ 208749 w 914996"/>
              <a:gd name="connsiteY105" fmla="*/ 57224 h 248233"/>
              <a:gd name="connsiteX106" fmla="*/ 212176 w 914996"/>
              <a:gd name="connsiteY106" fmla="*/ 67069 h 248233"/>
              <a:gd name="connsiteX107" fmla="*/ 221076 w 914996"/>
              <a:gd name="connsiteY107" fmla="*/ 70732 h 248233"/>
              <a:gd name="connsiteX108" fmla="*/ 227653 w 914996"/>
              <a:gd name="connsiteY108" fmla="*/ 69079 h 248233"/>
              <a:gd name="connsiteX109" fmla="*/ 233126 w 914996"/>
              <a:gd name="connsiteY109" fmla="*/ 64078 h 248233"/>
              <a:gd name="connsiteX110" fmla="*/ 235294 w 914996"/>
              <a:gd name="connsiteY110" fmla="*/ 55571 h 248233"/>
              <a:gd name="connsiteX111" fmla="*/ 285972 w 914996"/>
              <a:gd name="connsiteY111" fmla="*/ 81878 h 248233"/>
              <a:gd name="connsiteX112" fmla="*/ 270850 w 914996"/>
              <a:gd name="connsiteY112" fmla="*/ 77902 h 248233"/>
              <a:gd name="connsiteX113" fmla="*/ 261160 w 914996"/>
              <a:gd name="connsiteY113" fmla="*/ 66834 h 248233"/>
              <a:gd name="connsiteX114" fmla="*/ 257774 w 914996"/>
              <a:gd name="connsiteY114" fmla="*/ 50686 h 248233"/>
              <a:gd name="connsiteX115" fmla="*/ 261240 w 914996"/>
              <a:gd name="connsiteY115" fmla="*/ 34422 h 248233"/>
              <a:gd name="connsiteX116" fmla="*/ 271005 w 914996"/>
              <a:gd name="connsiteY116" fmla="*/ 23354 h 248233"/>
              <a:gd name="connsiteX117" fmla="*/ 285852 w 914996"/>
              <a:gd name="connsiteY117" fmla="*/ 19378 h 248233"/>
              <a:gd name="connsiteX118" fmla="*/ 298141 w 914996"/>
              <a:gd name="connsiteY118" fmla="*/ 21937 h 248233"/>
              <a:gd name="connsiteX119" fmla="*/ 306847 w 914996"/>
              <a:gd name="connsiteY119" fmla="*/ 29026 h 248233"/>
              <a:gd name="connsiteX120" fmla="*/ 310822 w 914996"/>
              <a:gd name="connsiteY120" fmla="*/ 39698 h 248233"/>
              <a:gd name="connsiteX121" fmla="*/ 299363 w 914996"/>
              <a:gd name="connsiteY121" fmla="*/ 39698 h 248233"/>
              <a:gd name="connsiteX122" fmla="*/ 295030 w 914996"/>
              <a:gd name="connsiteY122" fmla="*/ 32373 h 248233"/>
              <a:gd name="connsiteX123" fmla="*/ 286052 w 914996"/>
              <a:gd name="connsiteY123" fmla="*/ 29301 h 248233"/>
              <a:gd name="connsiteX124" fmla="*/ 277426 w 914996"/>
              <a:gd name="connsiteY124" fmla="*/ 31902 h 248233"/>
              <a:gd name="connsiteX125" fmla="*/ 271715 w 914996"/>
              <a:gd name="connsiteY125" fmla="*/ 39227 h 248233"/>
              <a:gd name="connsiteX126" fmla="*/ 269666 w 914996"/>
              <a:gd name="connsiteY126" fmla="*/ 50411 h 248233"/>
              <a:gd name="connsiteX127" fmla="*/ 271676 w 914996"/>
              <a:gd name="connsiteY127" fmla="*/ 61832 h 248233"/>
              <a:gd name="connsiteX128" fmla="*/ 277346 w 914996"/>
              <a:gd name="connsiteY128" fmla="*/ 69276 h 248233"/>
              <a:gd name="connsiteX129" fmla="*/ 286052 w 914996"/>
              <a:gd name="connsiteY129" fmla="*/ 71916 h 248233"/>
              <a:gd name="connsiteX130" fmla="*/ 292116 w 914996"/>
              <a:gd name="connsiteY130" fmla="*/ 70693 h 248233"/>
              <a:gd name="connsiteX131" fmla="*/ 296724 w 914996"/>
              <a:gd name="connsiteY131" fmla="*/ 67111 h 248233"/>
              <a:gd name="connsiteX132" fmla="*/ 299363 w 914996"/>
              <a:gd name="connsiteY132" fmla="*/ 61518 h 248233"/>
              <a:gd name="connsiteX133" fmla="*/ 310822 w 914996"/>
              <a:gd name="connsiteY133" fmla="*/ 61518 h 248233"/>
              <a:gd name="connsiteX134" fmla="*/ 307002 w 914996"/>
              <a:gd name="connsiteY134" fmla="*/ 71993 h 248233"/>
              <a:gd name="connsiteX135" fmla="*/ 298457 w 914996"/>
              <a:gd name="connsiteY135" fmla="*/ 79241 h 248233"/>
              <a:gd name="connsiteX136" fmla="*/ 285972 w 914996"/>
              <a:gd name="connsiteY136" fmla="*/ 81878 h 248233"/>
              <a:gd name="connsiteX137" fmla="*/ 347046 w 914996"/>
              <a:gd name="connsiteY137" fmla="*/ 81878 h 248233"/>
              <a:gd name="connsiteX138" fmla="*/ 331650 w 914996"/>
              <a:gd name="connsiteY138" fmla="*/ 78057 h 248233"/>
              <a:gd name="connsiteX139" fmla="*/ 321724 w 914996"/>
              <a:gd name="connsiteY139" fmla="*/ 67227 h 248233"/>
              <a:gd name="connsiteX140" fmla="*/ 318259 w 914996"/>
              <a:gd name="connsiteY140" fmla="*/ 50805 h 248233"/>
              <a:gd name="connsiteX141" fmla="*/ 321724 w 914996"/>
              <a:gd name="connsiteY141" fmla="*/ 34422 h 248233"/>
              <a:gd name="connsiteX142" fmla="*/ 331492 w 914996"/>
              <a:gd name="connsiteY142" fmla="*/ 23354 h 248233"/>
              <a:gd name="connsiteX143" fmla="*/ 346220 w 914996"/>
              <a:gd name="connsiteY143" fmla="*/ 19378 h 248233"/>
              <a:gd name="connsiteX144" fmla="*/ 356146 w 914996"/>
              <a:gd name="connsiteY144" fmla="*/ 21072 h 248233"/>
              <a:gd name="connsiteX145" fmla="*/ 364772 w 914996"/>
              <a:gd name="connsiteY145" fmla="*/ 26387 h 248233"/>
              <a:gd name="connsiteX146" fmla="*/ 370797 w 914996"/>
              <a:gd name="connsiteY146" fmla="*/ 35800 h 248233"/>
              <a:gd name="connsiteX147" fmla="*/ 373001 w 914996"/>
              <a:gd name="connsiteY147" fmla="*/ 49782 h 248233"/>
              <a:gd name="connsiteX148" fmla="*/ 373001 w 914996"/>
              <a:gd name="connsiteY148" fmla="*/ 53955 h 248233"/>
              <a:gd name="connsiteX149" fmla="*/ 324916 w 914996"/>
              <a:gd name="connsiteY149" fmla="*/ 53955 h 248233"/>
              <a:gd name="connsiteX150" fmla="*/ 324916 w 914996"/>
              <a:gd name="connsiteY150" fmla="*/ 45135 h 248233"/>
              <a:gd name="connsiteX151" fmla="*/ 361461 w 914996"/>
              <a:gd name="connsiteY151" fmla="*/ 45135 h 248233"/>
              <a:gd name="connsiteX152" fmla="*/ 359573 w 914996"/>
              <a:gd name="connsiteY152" fmla="*/ 36903 h 248233"/>
              <a:gd name="connsiteX153" fmla="*/ 354255 w 914996"/>
              <a:gd name="connsiteY153" fmla="*/ 31192 h 248233"/>
              <a:gd name="connsiteX154" fmla="*/ 346301 w 914996"/>
              <a:gd name="connsiteY154" fmla="*/ 29104 h 248233"/>
              <a:gd name="connsiteX155" fmla="*/ 337636 w 914996"/>
              <a:gd name="connsiteY155" fmla="*/ 31547 h 248233"/>
              <a:gd name="connsiteX156" fmla="*/ 331963 w 914996"/>
              <a:gd name="connsiteY156" fmla="*/ 37849 h 248233"/>
              <a:gd name="connsiteX157" fmla="*/ 329995 w 914996"/>
              <a:gd name="connsiteY157" fmla="*/ 46236 h 248233"/>
              <a:gd name="connsiteX158" fmla="*/ 329995 w 914996"/>
              <a:gd name="connsiteY158" fmla="*/ 53129 h 248233"/>
              <a:gd name="connsiteX159" fmla="*/ 332122 w 914996"/>
              <a:gd name="connsiteY159" fmla="*/ 63448 h 248233"/>
              <a:gd name="connsiteX160" fmla="*/ 338146 w 914996"/>
              <a:gd name="connsiteY160" fmla="*/ 69944 h 248233"/>
              <a:gd name="connsiteX161" fmla="*/ 347166 w 914996"/>
              <a:gd name="connsiteY161" fmla="*/ 72151 h 248233"/>
              <a:gd name="connsiteX162" fmla="*/ 353271 w 914996"/>
              <a:gd name="connsiteY162" fmla="*/ 71206 h 248233"/>
              <a:gd name="connsiteX163" fmla="*/ 358037 w 914996"/>
              <a:gd name="connsiteY163" fmla="*/ 68292 h 248233"/>
              <a:gd name="connsiteX164" fmla="*/ 361109 w 914996"/>
              <a:gd name="connsiteY164" fmla="*/ 63526 h 248233"/>
              <a:gd name="connsiteX165" fmla="*/ 372252 w 914996"/>
              <a:gd name="connsiteY165" fmla="*/ 65533 h 248233"/>
              <a:gd name="connsiteX166" fmla="*/ 367447 w 914996"/>
              <a:gd name="connsiteY166" fmla="*/ 74159 h 248233"/>
              <a:gd name="connsiteX167" fmla="*/ 358825 w 914996"/>
              <a:gd name="connsiteY167" fmla="*/ 79870 h 248233"/>
              <a:gd name="connsiteX168" fmla="*/ 347046 w 914996"/>
              <a:gd name="connsiteY168" fmla="*/ 81878 h 248233"/>
              <a:gd name="connsiteX169" fmla="*/ 433183 w 914996"/>
              <a:gd name="connsiteY169" fmla="*/ 81839 h 248233"/>
              <a:gd name="connsiteX170" fmla="*/ 420107 w 914996"/>
              <a:gd name="connsiteY170" fmla="*/ 78099 h 248233"/>
              <a:gd name="connsiteX171" fmla="*/ 411130 w 914996"/>
              <a:gd name="connsiteY171" fmla="*/ 67346 h 248233"/>
              <a:gd name="connsiteX172" fmla="*/ 407899 w 914996"/>
              <a:gd name="connsiteY172" fmla="*/ 50531 h 248233"/>
              <a:gd name="connsiteX173" fmla="*/ 411168 w 914996"/>
              <a:gd name="connsiteY173" fmla="*/ 33751 h 248233"/>
              <a:gd name="connsiteX174" fmla="*/ 420227 w 914996"/>
              <a:gd name="connsiteY174" fmla="*/ 23079 h 248233"/>
              <a:gd name="connsiteX175" fmla="*/ 433263 w 914996"/>
              <a:gd name="connsiteY175" fmla="*/ 19378 h 248233"/>
              <a:gd name="connsiteX176" fmla="*/ 442321 w 914996"/>
              <a:gd name="connsiteY176" fmla="*/ 21269 h 248233"/>
              <a:gd name="connsiteX177" fmla="*/ 447675 w 914996"/>
              <a:gd name="connsiteY177" fmla="*/ 25600 h 248233"/>
              <a:gd name="connsiteX178" fmla="*/ 450670 w 914996"/>
              <a:gd name="connsiteY178" fmla="*/ 29972 h 248233"/>
              <a:gd name="connsiteX179" fmla="*/ 451379 w 914996"/>
              <a:gd name="connsiteY179" fmla="*/ 29972 h 248233"/>
              <a:gd name="connsiteX180" fmla="*/ 451379 w 914996"/>
              <a:gd name="connsiteY180" fmla="*/ 0 h 248233"/>
              <a:gd name="connsiteX181" fmla="*/ 463155 w 914996"/>
              <a:gd name="connsiteY181" fmla="*/ 0 h 248233"/>
              <a:gd name="connsiteX182" fmla="*/ 463155 w 914996"/>
              <a:gd name="connsiteY182" fmla="*/ 80658 h 248233"/>
              <a:gd name="connsiteX183" fmla="*/ 451654 w 914996"/>
              <a:gd name="connsiteY183" fmla="*/ 80658 h 248233"/>
              <a:gd name="connsiteX184" fmla="*/ 451654 w 914996"/>
              <a:gd name="connsiteY184" fmla="*/ 71245 h 248233"/>
              <a:gd name="connsiteX185" fmla="*/ 450670 w 914996"/>
              <a:gd name="connsiteY185" fmla="*/ 71245 h 248233"/>
              <a:gd name="connsiteX186" fmla="*/ 447598 w 914996"/>
              <a:gd name="connsiteY186" fmla="*/ 75656 h 248233"/>
              <a:gd name="connsiteX187" fmla="*/ 442163 w 914996"/>
              <a:gd name="connsiteY187" fmla="*/ 79989 h 248233"/>
              <a:gd name="connsiteX188" fmla="*/ 433183 w 914996"/>
              <a:gd name="connsiteY188" fmla="*/ 81839 h 248233"/>
              <a:gd name="connsiteX189" fmla="*/ 435784 w 914996"/>
              <a:gd name="connsiteY189" fmla="*/ 71797 h 248233"/>
              <a:gd name="connsiteX190" fmla="*/ 444367 w 914996"/>
              <a:gd name="connsiteY190" fmla="*/ 69118 h 248233"/>
              <a:gd name="connsiteX191" fmla="*/ 449724 w 914996"/>
              <a:gd name="connsiteY191" fmla="*/ 61596 h 248233"/>
              <a:gd name="connsiteX192" fmla="*/ 451576 w 914996"/>
              <a:gd name="connsiteY192" fmla="*/ 50411 h 248233"/>
              <a:gd name="connsiteX193" fmla="*/ 449763 w 914996"/>
              <a:gd name="connsiteY193" fmla="*/ 39385 h 248233"/>
              <a:gd name="connsiteX194" fmla="*/ 444448 w 914996"/>
              <a:gd name="connsiteY194" fmla="*/ 32018 h 248233"/>
              <a:gd name="connsiteX195" fmla="*/ 435784 w 914996"/>
              <a:gd name="connsiteY195" fmla="*/ 29381 h 248233"/>
              <a:gd name="connsiteX196" fmla="*/ 426922 w 914996"/>
              <a:gd name="connsiteY196" fmla="*/ 32137 h 248233"/>
              <a:gd name="connsiteX197" fmla="*/ 421566 w 914996"/>
              <a:gd name="connsiteY197" fmla="*/ 39659 h 248233"/>
              <a:gd name="connsiteX198" fmla="*/ 419794 w 914996"/>
              <a:gd name="connsiteY198" fmla="*/ 50411 h 248233"/>
              <a:gd name="connsiteX199" fmla="*/ 421604 w 914996"/>
              <a:gd name="connsiteY199" fmla="*/ 61322 h 248233"/>
              <a:gd name="connsiteX200" fmla="*/ 426961 w 914996"/>
              <a:gd name="connsiteY200" fmla="*/ 68999 h 248233"/>
              <a:gd name="connsiteX201" fmla="*/ 435784 w 914996"/>
              <a:gd name="connsiteY201" fmla="*/ 71797 h 248233"/>
              <a:gd name="connsiteX202" fmla="*/ 495126 w 914996"/>
              <a:gd name="connsiteY202" fmla="*/ 81997 h 248233"/>
              <a:gd name="connsiteX203" fmla="*/ 484728 w 914996"/>
              <a:gd name="connsiteY203" fmla="*/ 79870 h 248233"/>
              <a:gd name="connsiteX204" fmla="*/ 477364 w 914996"/>
              <a:gd name="connsiteY204" fmla="*/ 73607 h 248233"/>
              <a:gd name="connsiteX205" fmla="*/ 474686 w 914996"/>
              <a:gd name="connsiteY205" fmla="*/ 63565 h 248233"/>
              <a:gd name="connsiteX206" fmla="*/ 476654 w 914996"/>
              <a:gd name="connsiteY206" fmla="*/ 55136 h 248233"/>
              <a:gd name="connsiteX207" fmla="*/ 481972 w 914996"/>
              <a:gd name="connsiteY207" fmla="*/ 49899 h 248233"/>
              <a:gd name="connsiteX208" fmla="*/ 489456 w 914996"/>
              <a:gd name="connsiteY208" fmla="*/ 46984 h 248233"/>
              <a:gd name="connsiteX209" fmla="*/ 497882 w 914996"/>
              <a:gd name="connsiteY209" fmla="*/ 45487 h 248233"/>
              <a:gd name="connsiteX210" fmla="*/ 506704 w 914996"/>
              <a:gd name="connsiteY210" fmla="*/ 44464 h 248233"/>
              <a:gd name="connsiteX211" fmla="*/ 511628 w 914996"/>
              <a:gd name="connsiteY211" fmla="*/ 43086 h 248233"/>
              <a:gd name="connsiteX212" fmla="*/ 513164 w 914996"/>
              <a:gd name="connsiteY212" fmla="*/ 40014 h 248233"/>
              <a:gd name="connsiteX213" fmla="*/ 513164 w 914996"/>
              <a:gd name="connsiteY213" fmla="*/ 39737 h 248233"/>
              <a:gd name="connsiteX214" fmla="*/ 510250 w 914996"/>
              <a:gd name="connsiteY214" fmla="*/ 31743 h 248233"/>
              <a:gd name="connsiteX215" fmla="*/ 501663 w 914996"/>
              <a:gd name="connsiteY215" fmla="*/ 28907 h 248233"/>
              <a:gd name="connsiteX216" fmla="*/ 492289 w 914996"/>
              <a:gd name="connsiteY216" fmla="*/ 31547 h 248233"/>
              <a:gd name="connsiteX217" fmla="*/ 487603 w 914996"/>
              <a:gd name="connsiteY217" fmla="*/ 37336 h 248233"/>
              <a:gd name="connsiteX218" fmla="*/ 476538 w 914996"/>
              <a:gd name="connsiteY218" fmla="*/ 34816 h 248233"/>
              <a:gd name="connsiteX219" fmla="*/ 482286 w 914996"/>
              <a:gd name="connsiteY219" fmla="*/ 25915 h 248233"/>
              <a:gd name="connsiteX220" fmla="*/ 491069 w 914996"/>
              <a:gd name="connsiteY220" fmla="*/ 20953 h 248233"/>
              <a:gd name="connsiteX221" fmla="*/ 501505 w 914996"/>
              <a:gd name="connsiteY221" fmla="*/ 19378 h 248233"/>
              <a:gd name="connsiteX222" fmla="*/ 509185 w 914996"/>
              <a:gd name="connsiteY222" fmla="*/ 20243 h 248233"/>
              <a:gd name="connsiteX223" fmla="*/ 516827 w 914996"/>
              <a:gd name="connsiteY223" fmla="*/ 23315 h 248233"/>
              <a:gd name="connsiteX224" fmla="*/ 522693 w 914996"/>
              <a:gd name="connsiteY224" fmla="*/ 29736 h 248233"/>
              <a:gd name="connsiteX225" fmla="*/ 524978 w 914996"/>
              <a:gd name="connsiteY225" fmla="*/ 40485 h 248233"/>
              <a:gd name="connsiteX226" fmla="*/ 524978 w 914996"/>
              <a:gd name="connsiteY226" fmla="*/ 80658 h 248233"/>
              <a:gd name="connsiteX227" fmla="*/ 513477 w 914996"/>
              <a:gd name="connsiteY227" fmla="*/ 80658 h 248233"/>
              <a:gd name="connsiteX228" fmla="*/ 513477 w 914996"/>
              <a:gd name="connsiteY228" fmla="*/ 72387 h 248233"/>
              <a:gd name="connsiteX229" fmla="*/ 513006 w 914996"/>
              <a:gd name="connsiteY229" fmla="*/ 72387 h 248233"/>
              <a:gd name="connsiteX230" fmla="*/ 509579 w 914996"/>
              <a:gd name="connsiteY230" fmla="*/ 76876 h 248233"/>
              <a:gd name="connsiteX231" fmla="*/ 503712 w 914996"/>
              <a:gd name="connsiteY231" fmla="*/ 80538 h 248233"/>
              <a:gd name="connsiteX232" fmla="*/ 495126 w 914996"/>
              <a:gd name="connsiteY232" fmla="*/ 81997 h 248233"/>
              <a:gd name="connsiteX233" fmla="*/ 497685 w 914996"/>
              <a:gd name="connsiteY233" fmla="*/ 72545 h 248233"/>
              <a:gd name="connsiteX234" fmla="*/ 506036 w 914996"/>
              <a:gd name="connsiteY234" fmla="*/ 70615 h 248233"/>
              <a:gd name="connsiteX235" fmla="*/ 511351 w 914996"/>
              <a:gd name="connsiteY235" fmla="*/ 65575 h 248233"/>
              <a:gd name="connsiteX236" fmla="*/ 513203 w 914996"/>
              <a:gd name="connsiteY236" fmla="*/ 58840 h 248233"/>
              <a:gd name="connsiteX237" fmla="*/ 513203 w 914996"/>
              <a:gd name="connsiteY237" fmla="*/ 51041 h 248233"/>
              <a:gd name="connsiteX238" fmla="*/ 510760 w 914996"/>
              <a:gd name="connsiteY238" fmla="*/ 52222 h 248233"/>
              <a:gd name="connsiteX239" fmla="*/ 506704 w 914996"/>
              <a:gd name="connsiteY239" fmla="*/ 53129 h 248233"/>
              <a:gd name="connsiteX240" fmla="*/ 502254 w 914996"/>
              <a:gd name="connsiteY240" fmla="*/ 53797 h 248233"/>
              <a:gd name="connsiteX241" fmla="*/ 498630 w 914996"/>
              <a:gd name="connsiteY241" fmla="*/ 54271 h 248233"/>
              <a:gd name="connsiteX242" fmla="*/ 492370 w 914996"/>
              <a:gd name="connsiteY242" fmla="*/ 55729 h 248233"/>
              <a:gd name="connsiteX243" fmla="*/ 487878 w 914996"/>
              <a:gd name="connsiteY243" fmla="*/ 58682 h 248233"/>
              <a:gd name="connsiteX244" fmla="*/ 486225 w 914996"/>
              <a:gd name="connsiteY244" fmla="*/ 63723 h 248233"/>
              <a:gd name="connsiteX245" fmla="*/ 489456 w 914996"/>
              <a:gd name="connsiteY245" fmla="*/ 70338 h 248233"/>
              <a:gd name="connsiteX246" fmla="*/ 497685 w 914996"/>
              <a:gd name="connsiteY246" fmla="*/ 72545 h 248233"/>
              <a:gd name="connsiteX247" fmla="*/ 566462 w 914996"/>
              <a:gd name="connsiteY247" fmla="*/ 20165 h 248233"/>
              <a:gd name="connsiteX248" fmla="*/ 566462 w 914996"/>
              <a:gd name="connsiteY248" fmla="*/ 29617 h 248233"/>
              <a:gd name="connsiteX249" fmla="*/ 533418 w 914996"/>
              <a:gd name="connsiteY249" fmla="*/ 29617 h 248233"/>
              <a:gd name="connsiteX250" fmla="*/ 533418 w 914996"/>
              <a:gd name="connsiteY250" fmla="*/ 20165 h 248233"/>
              <a:gd name="connsiteX251" fmla="*/ 566462 w 914996"/>
              <a:gd name="connsiteY251" fmla="*/ 20165 h 248233"/>
              <a:gd name="connsiteX252" fmla="*/ 542279 w 914996"/>
              <a:gd name="connsiteY252" fmla="*/ 5673 h 248233"/>
              <a:gd name="connsiteX253" fmla="*/ 554054 w 914996"/>
              <a:gd name="connsiteY253" fmla="*/ 5673 h 248233"/>
              <a:gd name="connsiteX254" fmla="*/ 554054 w 914996"/>
              <a:gd name="connsiteY254" fmla="*/ 62896 h 248233"/>
              <a:gd name="connsiteX255" fmla="*/ 555080 w 914996"/>
              <a:gd name="connsiteY255" fmla="*/ 68056 h 248233"/>
              <a:gd name="connsiteX256" fmla="*/ 557717 w 914996"/>
              <a:gd name="connsiteY256" fmla="*/ 70380 h 248233"/>
              <a:gd name="connsiteX257" fmla="*/ 561302 w 914996"/>
              <a:gd name="connsiteY257" fmla="*/ 70970 h 248233"/>
              <a:gd name="connsiteX258" fmla="*/ 563783 w 914996"/>
              <a:gd name="connsiteY258" fmla="*/ 70773 h 248233"/>
              <a:gd name="connsiteX259" fmla="*/ 565436 w 914996"/>
              <a:gd name="connsiteY259" fmla="*/ 70457 h 248233"/>
              <a:gd name="connsiteX260" fmla="*/ 567562 w 914996"/>
              <a:gd name="connsiteY260" fmla="*/ 80186 h 248233"/>
              <a:gd name="connsiteX261" fmla="*/ 564649 w 914996"/>
              <a:gd name="connsiteY261" fmla="*/ 80974 h 248233"/>
              <a:gd name="connsiteX262" fmla="*/ 559924 w 914996"/>
              <a:gd name="connsiteY262" fmla="*/ 81445 h 248233"/>
              <a:gd name="connsiteX263" fmla="*/ 551260 w 914996"/>
              <a:gd name="connsiteY263" fmla="*/ 79793 h 248233"/>
              <a:gd name="connsiteX264" fmla="*/ 544761 w 914996"/>
              <a:gd name="connsiteY264" fmla="*/ 74436 h 248233"/>
              <a:gd name="connsiteX265" fmla="*/ 542279 w 914996"/>
              <a:gd name="connsiteY265" fmla="*/ 65336 h 248233"/>
              <a:gd name="connsiteX266" fmla="*/ 542279 w 914996"/>
              <a:gd name="connsiteY266" fmla="*/ 5673 h 248233"/>
              <a:gd name="connsiteX267" fmla="*/ 594651 w 914996"/>
              <a:gd name="connsiteY267" fmla="*/ 81997 h 248233"/>
              <a:gd name="connsiteX268" fmla="*/ 584254 w 914996"/>
              <a:gd name="connsiteY268" fmla="*/ 79870 h 248233"/>
              <a:gd name="connsiteX269" fmla="*/ 576890 w 914996"/>
              <a:gd name="connsiteY269" fmla="*/ 73607 h 248233"/>
              <a:gd name="connsiteX270" fmla="*/ 574211 w 914996"/>
              <a:gd name="connsiteY270" fmla="*/ 63565 h 248233"/>
              <a:gd name="connsiteX271" fmla="*/ 576180 w 914996"/>
              <a:gd name="connsiteY271" fmla="*/ 55136 h 248233"/>
              <a:gd name="connsiteX272" fmla="*/ 581498 w 914996"/>
              <a:gd name="connsiteY272" fmla="*/ 49899 h 248233"/>
              <a:gd name="connsiteX273" fmla="*/ 588981 w 914996"/>
              <a:gd name="connsiteY273" fmla="*/ 46984 h 248233"/>
              <a:gd name="connsiteX274" fmla="*/ 597410 w 914996"/>
              <a:gd name="connsiteY274" fmla="*/ 45487 h 248233"/>
              <a:gd name="connsiteX275" fmla="*/ 606229 w 914996"/>
              <a:gd name="connsiteY275" fmla="*/ 44464 h 248233"/>
              <a:gd name="connsiteX276" fmla="*/ 611153 w 914996"/>
              <a:gd name="connsiteY276" fmla="*/ 43086 h 248233"/>
              <a:gd name="connsiteX277" fmla="*/ 612689 w 914996"/>
              <a:gd name="connsiteY277" fmla="*/ 40014 h 248233"/>
              <a:gd name="connsiteX278" fmla="*/ 612689 w 914996"/>
              <a:gd name="connsiteY278" fmla="*/ 39737 h 248233"/>
              <a:gd name="connsiteX279" fmla="*/ 609775 w 914996"/>
              <a:gd name="connsiteY279" fmla="*/ 31743 h 248233"/>
              <a:gd name="connsiteX280" fmla="*/ 601189 w 914996"/>
              <a:gd name="connsiteY280" fmla="*/ 28907 h 248233"/>
              <a:gd name="connsiteX281" fmla="*/ 591817 w 914996"/>
              <a:gd name="connsiteY281" fmla="*/ 31547 h 248233"/>
              <a:gd name="connsiteX282" fmla="*/ 587129 w 914996"/>
              <a:gd name="connsiteY282" fmla="*/ 37336 h 248233"/>
              <a:gd name="connsiteX283" fmla="*/ 576063 w 914996"/>
              <a:gd name="connsiteY283" fmla="*/ 34816 h 248233"/>
              <a:gd name="connsiteX284" fmla="*/ 581814 w 914996"/>
              <a:gd name="connsiteY284" fmla="*/ 25915 h 248233"/>
              <a:gd name="connsiteX285" fmla="*/ 590594 w 914996"/>
              <a:gd name="connsiteY285" fmla="*/ 20953 h 248233"/>
              <a:gd name="connsiteX286" fmla="*/ 601031 w 914996"/>
              <a:gd name="connsiteY286" fmla="*/ 19378 h 248233"/>
              <a:gd name="connsiteX287" fmla="*/ 608711 w 914996"/>
              <a:gd name="connsiteY287" fmla="*/ 20243 h 248233"/>
              <a:gd name="connsiteX288" fmla="*/ 616352 w 914996"/>
              <a:gd name="connsiteY288" fmla="*/ 23315 h 248233"/>
              <a:gd name="connsiteX289" fmla="*/ 622222 w 914996"/>
              <a:gd name="connsiteY289" fmla="*/ 29736 h 248233"/>
              <a:gd name="connsiteX290" fmla="*/ 624503 w 914996"/>
              <a:gd name="connsiteY290" fmla="*/ 40485 h 248233"/>
              <a:gd name="connsiteX291" fmla="*/ 624503 w 914996"/>
              <a:gd name="connsiteY291" fmla="*/ 80658 h 248233"/>
              <a:gd name="connsiteX292" fmla="*/ 613005 w 914996"/>
              <a:gd name="connsiteY292" fmla="*/ 80658 h 248233"/>
              <a:gd name="connsiteX293" fmla="*/ 613005 w 914996"/>
              <a:gd name="connsiteY293" fmla="*/ 72387 h 248233"/>
              <a:gd name="connsiteX294" fmla="*/ 612531 w 914996"/>
              <a:gd name="connsiteY294" fmla="*/ 72387 h 248233"/>
              <a:gd name="connsiteX295" fmla="*/ 609104 w 914996"/>
              <a:gd name="connsiteY295" fmla="*/ 76876 h 248233"/>
              <a:gd name="connsiteX296" fmla="*/ 603238 w 914996"/>
              <a:gd name="connsiteY296" fmla="*/ 80538 h 248233"/>
              <a:gd name="connsiteX297" fmla="*/ 594651 w 914996"/>
              <a:gd name="connsiteY297" fmla="*/ 81997 h 248233"/>
              <a:gd name="connsiteX298" fmla="*/ 597213 w 914996"/>
              <a:gd name="connsiteY298" fmla="*/ 72545 h 248233"/>
              <a:gd name="connsiteX299" fmla="*/ 605561 w 914996"/>
              <a:gd name="connsiteY299" fmla="*/ 70615 h 248233"/>
              <a:gd name="connsiteX300" fmla="*/ 610879 w 914996"/>
              <a:gd name="connsiteY300" fmla="*/ 65575 h 248233"/>
              <a:gd name="connsiteX301" fmla="*/ 612728 w 914996"/>
              <a:gd name="connsiteY301" fmla="*/ 58840 h 248233"/>
              <a:gd name="connsiteX302" fmla="*/ 612728 w 914996"/>
              <a:gd name="connsiteY302" fmla="*/ 51041 h 248233"/>
              <a:gd name="connsiteX303" fmla="*/ 610288 w 914996"/>
              <a:gd name="connsiteY303" fmla="*/ 52222 h 248233"/>
              <a:gd name="connsiteX304" fmla="*/ 606229 w 914996"/>
              <a:gd name="connsiteY304" fmla="*/ 53129 h 248233"/>
              <a:gd name="connsiteX305" fmla="*/ 601779 w 914996"/>
              <a:gd name="connsiteY305" fmla="*/ 53797 h 248233"/>
              <a:gd name="connsiteX306" fmla="*/ 598158 w 914996"/>
              <a:gd name="connsiteY306" fmla="*/ 54271 h 248233"/>
              <a:gd name="connsiteX307" fmla="*/ 591895 w 914996"/>
              <a:gd name="connsiteY307" fmla="*/ 55729 h 248233"/>
              <a:gd name="connsiteX308" fmla="*/ 587406 w 914996"/>
              <a:gd name="connsiteY308" fmla="*/ 58682 h 248233"/>
              <a:gd name="connsiteX309" fmla="*/ 585751 w 914996"/>
              <a:gd name="connsiteY309" fmla="*/ 63723 h 248233"/>
              <a:gd name="connsiteX310" fmla="*/ 588981 w 914996"/>
              <a:gd name="connsiteY310" fmla="*/ 70338 h 248233"/>
              <a:gd name="connsiteX311" fmla="*/ 597213 w 914996"/>
              <a:gd name="connsiteY311" fmla="*/ 72545 h 248233"/>
              <a:gd name="connsiteX312" fmla="*/ 683080 w 914996"/>
              <a:gd name="connsiteY312" fmla="*/ 34935 h 248233"/>
              <a:gd name="connsiteX313" fmla="*/ 672406 w 914996"/>
              <a:gd name="connsiteY313" fmla="*/ 36823 h 248233"/>
              <a:gd name="connsiteX314" fmla="*/ 670279 w 914996"/>
              <a:gd name="connsiteY314" fmla="*/ 32925 h 248233"/>
              <a:gd name="connsiteX315" fmla="*/ 666420 w 914996"/>
              <a:gd name="connsiteY315" fmla="*/ 29891 h 248233"/>
              <a:gd name="connsiteX316" fmla="*/ 660317 w 914996"/>
              <a:gd name="connsiteY316" fmla="*/ 28710 h 248233"/>
              <a:gd name="connsiteX317" fmla="*/ 651966 w 914996"/>
              <a:gd name="connsiteY317" fmla="*/ 30956 h 248233"/>
              <a:gd name="connsiteX318" fmla="*/ 648620 w 914996"/>
              <a:gd name="connsiteY318" fmla="*/ 36668 h 248233"/>
              <a:gd name="connsiteX319" fmla="*/ 650862 w 914996"/>
              <a:gd name="connsiteY319" fmla="*/ 41550 h 248233"/>
              <a:gd name="connsiteX320" fmla="*/ 658110 w 914996"/>
              <a:gd name="connsiteY320" fmla="*/ 44583 h 248233"/>
              <a:gd name="connsiteX321" fmla="*/ 667720 w 914996"/>
              <a:gd name="connsiteY321" fmla="*/ 46788 h 248233"/>
              <a:gd name="connsiteX322" fmla="*/ 680166 w 914996"/>
              <a:gd name="connsiteY322" fmla="*/ 52735 h 248233"/>
              <a:gd name="connsiteX323" fmla="*/ 684261 w 914996"/>
              <a:gd name="connsiteY323" fmla="*/ 63171 h 248233"/>
              <a:gd name="connsiteX324" fmla="*/ 681112 w 914996"/>
              <a:gd name="connsiteY324" fmla="*/ 72861 h 248233"/>
              <a:gd name="connsiteX325" fmla="*/ 672406 w 914996"/>
              <a:gd name="connsiteY325" fmla="*/ 79477 h 248233"/>
              <a:gd name="connsiteX326" fmla="*/ 659527 w 914996"/>
              <a:gd name="connsiteY326" fmla="*/ 81878 h 248233"/>
              <a:gd name="connsiteX327" fmla="*/ 642947 w 914996"/>
              <a:gd name="connsiteY327" fmla="*/ 77547 h 248233"/>
              <a:gd name="connsiteX328" fmla="*/ 635070 w 914996"/>
              <a:gd name="connsiteY328" fmla="*/ 65140 h 248233"/>
              <a:gd name="connsiteX329" fmla="*/ 646454 w 914996"/>
              <a:gd name="connsiteY329" fmla="*/ 63407 h 248233"/>
              <a:gd name="connsiteX330" fmla="*/ 650824 w 914996"/>
              <a:gd name="connsiteY330" fmla="*/ 70141 h 248233"/>
              <a:gd name="connsiteX331" fmla="*/ 659449 w 914996"/>
              <a:gd name="connsiteY331" fmla="*/ 72387 h 248233"/>
              <a:gd name="connsiteX332" fmla="*/ 668704 w 914996"/>
              <a:gd name="connsiteY332" fmla="*/ 69986 h 248233"/>
              <a:gd name="connsiteX333" fmla="*/ 672170 w 914996"/>
              <a:gd name="connsiteY333" fmla="*/ 64039 h 248233"/>
              <a:gd name="connsiteX334" fmla="*/ 670043 w 914996"/>
              <a:gd name="connsiteY334" fmla="*/ 59273 h 248233"/>
              <a:gd name="connsiteX335" fmla="*/ 663625 w 914996"/>
              <a:gd name="connsiteY335" fmla="*/ 56359 h 248233"/>
              <a:gd name="connsiteX336" fmla="*/ 653386 w 914996"/>
              <a:gd name="connsiteY336" fmla="*/ 54113 h 248233"/>
              <a:gd name="connsiteX337" fmla="*/ 640859 w 914996"/>
              <a:gd name="connsiteY337" fmla="*/ 47969 h 248233"/>
              <a:gd name="connsiteX338" fmla="*/ 636844 w 914996"/>
              <a:gd name="connsiteY338" fmla="*/ 37297 h 248233"/>
              <a:gd name="connsiteX339" fmla="*/ 639836 w 914996"/>
              <a:gd name="connsiteY339" fmla="*/ 27923 h 248233"/>
              <a:gd name="connsiteX340" fmla="*/ 648107 w 914996"/>
              <a:gd name="connsiteY340" fmla="*/ 21662 h 248233"/>
              <a:gd name="connsiteX341" fmla="*/ 660198 w 914996"/>
              <a:gd name="connsiteY341" fmla="*/ 19378 h 248233"/>
              <a:gd name="connsiteX342" fmla="*/ 675636 w 914996"/>
              <a:gd name="connsiteY342" fmla="*/ 23631 h 248233"/>
              <a:gd name="connsiteX343" fmla="*/ 683080 w 914996"/>
              <a:gd name="connsiteY343" fmla="*/ 34935 h 248233"/>
              <a:gd name="connsiteX344" fmla="*/ 720840 w 914996"/>
              <a:gd name="connsiteY344" fmla="*/ 81878 h 248233"/>
              <a:gd name="connsiteX345" fmla="*/ 705441 w 914996"/>
              <a:gd name="connsiteY345" fmla="*/ 78057 h 248233"/>
              <a:gd name="connsiteX346" fmla="*/ 695518 w 914996"/>
              <a:gd name="connsiteY346" fmla="*/ 67227 h 248233"/>
              <a:gd name="connsiteX347" fmla="*/ 692052 w 914996"/>
              <a:gd name="connsiteY347" fmla="*/ 50805 h 248233"/>
              <a:gd name="connsiteX348" fmla="*/ 695518 w 914996"/>
              <a:gd name="connsiteY348" fmla="*/ 34422 h 248233"/>
              <a:gd name="connsiteX349" fmla="*/ 705283 w 914996"/>
              <a:gd name="connsiteY349" fmla="*/ 23354 h 248233"/>
              <a:gd name="connsiteX350" fmla="*/ 720014 w 914996"/>
              <a:gd name="connsiteY350" fmla="*/ 19378 h 248233"/>
              <a:gd name="connsiteX351" fmla="*/ 729937 w 914996"/>
              <a:gd name="connsiteY351" fmla="*/ 21072 h 248233"/>
              <a:gd name="connsiteX352" fmla="*/ 738563 w 914996"/>
              <a:gd name="connsiteY352" fmla="*/ 26387 h 248233"/>
              <a:gd name="connsiteX353" fmla="*/ 744588 w 914996"/>
              <a:gd name="connsiteY353" fmla="*/ 35800 h 248233"/>
              <a:gd name="connsiteX354" fmla="*/ 746795 w 914996"/>
              <a:gd name="connsiteY354" fmla="*/ 49782 h 248233"/>
              <a:gd name="connsiteX355" fmla="*/ 746795 w 914996"/>
              <a:gd name="connsiteY355" fmla="*/ 53955 h 248233"/>
              <a:gd name="connsiteX356" fmla="*/ 698707 w 914996"/>
              <a:gd name="connsiteY356" fmla="*/ 53955 h 248233"/>
              <a:gd name="connsiteX357" fmla="*/ 698707 w 914996"/>
              <a:gd name="connsiteY357" fmla="*/ 45135 h 248233"/>
              <a:gd name="connsiteX358" fmla="*/ 735255 w 914996"/>
              <a:gd name="connsiteY358" fmla="*/ 45135 h 248233"/>
              <a:gd name="connsiteX359" fmla="*/ 733364 w 914996"/>
              <a:gd name="connsiteY359" fmla="*/ 36903 h 248233"/>
              <a:gd name="connsiteX360" fmla="*/ 728046 w 914996"/>
              <a:gd name="connsiteY360" fmla="*/ 31192 h 248233"/>
              <a:gd name="connsiteX361" fmla="*/ 720092 w 914996"/>
              <a:gd name="connsiteY361" fmla="*/ 29104 h 248233"/>
              <a:gd name="connsiteX362" fmla="*/ 711427 w 914996"/>
              <a:gd name="connsiteY362" fmla="*/ 31547 h 248233"/>
              <a:gd name="connsiteX363" fmla="*/ 705757 w 914996"/>
              <a:gd name="connsiteY363" fmla="*/ 37849 h 248233"/>
              <a:gd name="connsiteX364" fmla="*/ 703786 w 914996"/>
              <a:gd name="connsiteY364" fmla="*/ 46236 h 248233"/>
              <a:gd name="connsiteX365" fmla="*/ 703786 w 914996"/>
              <a:gd name="connsiteY365" fmla="*/ 53129 h 248233"/>
              <a:gd name="connsiteX366" fmla="*/ 705915 w 914996"/>
              <a:gd name="connsiteY366" fmla="*/ 63448 h 248233"/>
              <a:gd name="connsiteX367" fmla="*/ 711940 w 914996"/>
              <a:gd name="connsiteY367" fmla="*/ 69944 h 248233"/>
              <a:gd name="connsiteX368" fmla="*/ 720959 w 914996"/>
              <a:gd name="connsiteY368" fmla="*/ 72151 h 248233"/>
              <a:gd name="connsiteX369" fmla="*/ 727062 w 914996"/>
              <a:gd name="connsiteY369" fmla="*/ 71206 h 248233"/>
              <a:gd name="connsiteX370" fmla="*/ 731828 w 914996"/>
              <a:gd name="connsiteY370" fmla="*/ 68292 h 248233"/>
              <a:gd name="connsiteX371" fmla="*/ 734900 w 914996"/>
              <a:gd name="connsiteY371" fmla="*/ 63526 h 248233"/>
              <a:gd name="connsiteX372" fmla="*/ 746046 w 914996"/>
              <a:gd name="connsiteY372" fmla="*/ 65533 h 248233"/>
              <a:gd name="connsiteX373" fmla="*/ 741241 w 914996"/>
              <a:gd name="connsiteY373" fmla="*/ 74159 h 248233"/>
              <a:gd name="connsiteX374" fmla="*/ 732615 w 914996"/>
              <a:gd name="connsiteY374" fmla="*/ 79870 h 248233"/>
              <a:gd name="connsiteX375" fmla="*/ 720840 w 914996"/>
              <a:gd name="connsiteY375" fmla="*/ 81878 h 248233"/>
              <a:gd name="connsiteX376" fmla="*/ 785658 w 914996"/>
              <a:gd name="connsiteY376" fmla="*/ 20165 h 248233"/>
              <a:gd name="connsiteX377" fmla="*/ 785658 w 914996"/>
              <a:gd name="connsiteY377" fmla="*/ 29617 h 248233"/>
              <a:gd name="connsiteX378" fmla="*/ 752614 w 914996"/>
              <a:gd name="connsiteY378" fmla="*/ 29617 h 248233"/>
              <a:gd name="connsiteX379" fmla="*/ 752614 w 914996"/>
              <a:gd name="connsiteY379" fmla="*/ 20165 h 248233"/>
              <a:gd name="connsiteX380" fmla="*/ 785658 w 914996"/>
              <a:gd name="connsiteY380" fmla="*/ 20165 h 248233"/>
              <a:gd name="connsiteX381" fmla="*/ 761475 w 914996"/>
              <a:gd name="connsiteY381" fmla="*/ 5673 h 248233"/>
              <a:gd name="connsiteX382" fmla="*/ 773251 w 914996"/>
              <a:gd name="connsiteY382" fmla="*/ 5673 h 248233"/>
              <a:gd name="connsiteX383" fmla="*/ 773251 w 914996"/>
              <a:gd name="connsiteY383" fmla="*/ 62896 h 248233"/>
              <a:gd name="connsiteX384" fmla="*/ 774277 w 914996"/>
              <a:gd name="connsiteY384" fmla="*/ 68056 h 248233"/>
              <a:gd name="connsiteX385" fmla="*/ 776913 w 914996"/>
              <a:gd name="connsiteY385" fmla="*/ 70380 h 248233"/>
              <a:gd name="connsiteX386" fmla="*/ 780498 w 914996"/>
              <a:gd name="connsiteY386" fmla="*/ 70970 h 248233"/>
              <a:gd name="connsiteX387" fmla="*/ 782980 w 914996"/>
              <a:gd name="connsiteY387" fmla="*/ 70773 h 248233"/>
              <a:gd name="connsiteX388" fmla="*/ 784635 w 914996"/>
              <a:gd name="connsiteY388" fmla="*/ 70457 h 248233"/>
              <a:gd name="connsiteX389" fmla="*/ 786762 w 914996"/>
              <a:gd name="connsiteY389" fmla="*/ 80186 h 248233"/>
              <a:gd name="connsiteX390" fmla="*/ 783845 w 914996"/>
              <a:gd name="connsiteY390" fmla="*/ 80974 h 248233"/>
              <a:gd name="connsiteX391" fmla="*/ 779120 w 914996"/>
              <a:gd name="connsiteY391" fmla="*/ 81445 h 248233"/>
              <a:gd name="connsiteX392" fmla="*/ 770456 w 914996"/>
              <a:gd name="connsiteY392" fmla="*/ 79793 h 248233"/>
              <a:gd name="connsiteX393" fmla="*/ 763957 w 914996"/>
              <a:gd name="connsiteY393" fmla="*/ 74436 h 248233"/>
              <a:gd name="connsiteX394" fmla="*/ 761475 w 914996"/>
              <a:gd name="connsiteY394" fmla="*/ 65336 h 248233"/>
              <a:gd name="connsiteX395" fmla="*/ 761475 w 914996"/>
              <a:gd name="connsiteY395" fmla="*/ 5673 h 248233"/>
              <a:gd name="connsiteX396" fmla="*/ 851394 w 914996"/>
              <a:gd name="connsiteY396" fmla="*/ 20165 h 248233"/>
              <a:gd name="connsiteX397" fmla="*/ 851394 w 914996"/>
              <a:gd name="connsiteY397" fmla="*/ 29617 h 248233"/>
              <a:gd name="connsiteX398" fmla="*/ 818350 w 914996"/>
              <a:gd name="connsiteY398" fmla="*/ 29617 h 248233"/>
              <a:gd name="connsiteX399" fmla="*/ 818350 w 914996"/>
              <a:gd name="connsiteY399" fmla="*/ 20165 h 248233"/>
              <a:gd name="connsiteX400" fmla="*/ 851394 w 914996"/>
              <a:gd name="connsiteY400" fmla="*/ 20165 h 248233"/>
              <a:gd name="connsiteX401" fmla="*/ 827211 w 914996"/>
              <a:gd name="connsiteY401" fmla="*/ 5673 h 248233"/>
              <a:gd name="connsiteX402" fmla="*/ 838986 w 914996"/>
              <a:gd name="connsiteY402" fmla="*/ 5673 h 248233"/>
              <a:gd name="connsiteX403" fmla="*/ 838986 w 914996"/>
              <a:gd name="connsiteY403" fmla="*/ 62896 h 248233"/>
              <a:gd name="connsiteX404" fmla="*/ 840009 w 914996"/>
              <a:gd name="connsiteY404" fmla="*/ 68056 h 248233"/>
              <a:gd name="connsiteX405" fmla="*/ 842649 w 914996"/>
              <a:gd name="connsiteY405" fmla="*/ 70380 h 248233"/>
              <a:gd name="connsiteX406" fmla="*/ 846234 w 914996"/>
              <a:gd name="connsiteY406" fmla="*/ 70970 h 248233"/>
              <a:gd name="connsiteX407" fmla="*/ 848715 w 914996"/>
              <a:gd name="connsiteY407" fmla="*/ 70773 h 248233"/>
              <a:gd name="connsiteX408" fmla="*/ 850368 w 914996"/>
              <a:gd name="connsiteY408" fmla="*/ 70457 h 248233"/>
              <a:gd name="connsiteX409" fmla="*/ 852494 w 914996"/>
              <a:gd name="connsiteY409" fmla="*/ 80186 h 248233"/>
              <a:gd name="connsiteX410" fmla="*/ 849580 w 914996"/>
              <a:gd name="connsiteY410" fmla="*/ 80974 h 248233"/>
              <a:gd name="connsiteX411" fmla="*/ 844856 w 914996"/>
              <a:gd name="connsiteY411" fmla="*/ 81445 h 248233"/>
              <a:gd name="connsiteX412" fmla="*/ 836191 w 914996"/>
              <a:gd name="connsiteY412" fmla="*/ 79793 h 248233"/>
              <a:gd name="connsiteX413" fmla="*/ 829693 w 914996"/>
              <a:gd name="connsiteY413" fmla="*/ 74436 h 248233"/>
              <a:gd name="connsiteX414" fmla="*/ 827211 w 914996"/>
              <a:gd name="connsiteY414" fmla="*/ 65336 h 248233"/>
              <a:gd name="connsiteX415" fmla="*/ 827211 w 914996"/>
              <a:gd name="connsiteY415" fmla="*/ 5673 h 248233"/>
              <a:gd name="connsiteX416" fmla="*/ 886800 w 914996"/>
              <a:gd name="connsiteY416" fmla="*/ 81878 h 248233"/>
              <a:gd name="connsiteX417" fmla="*/ 871964 w 914996"/>
              <a:gd name="connsiteY417" fmla="*/ 77979 h 248233"/>
              <a:gd name="connsiteX418" fmla="*/ 862118 w 914996"/>
              <a:gd name="connsiteY418" fmla="*/ 67069 h 248233"/>
              <a:gd name="connsiteX419" fmla="*/ 858611 w 914996"/>
              <a:gd name="connsiteY419" fmla="*/ 50686 h 248233"/>
              <a:gd name="connsiteX420" fmla="*/ 862118 w 914996"/>
              <a:gd name="connsiteY420" fmla="*/ 34225 h 248233"/>
              <a:gd name="connsiteX421" fmla="*/ 871964 w 914996"/>
              <a:gd name="connsiteY421" fmla="*/ 23276 h 248233"/>
              <a:gd name="connsiteX422" fmla="*/ 886800 w 914996"/>
              <a:gd name="connsiteY422" fmla="*/ 19378 h 248233"/>
              <a:gd name="connsiteX423" fmla="*/ 901661 w 914996"/>
              <a:gd name="connsiteY423" fmla="*/ 23276 h 248233"/>
              <a:gd name="connsiteX424" fmla="*/ 911504 w 914996"/>
              <a:gd name="connsiteY424" fmla="*/ 34225 h 248233"/>
              <a:gd name="connsiteX425" fmla="*/ 914997 w 914996"/>
              <a:gd name="connsiteY425" fmla="*/ 50686 h 248233"/>
              <a:gd name="connsiteX426" fmla="*/ 911504 w 914996"/>
              <a:gd name="connsiteY426" fmla="*/ 67069 h 248233"/>
              <a:gd name="connsiteX427" fmla="*/ 901661 w 914996"/>
              <a:gd name="connsiteY427" fmla="*/ 77979 h 248233"/>
              <a:gd name="connsiteX428" fmla="*/ 886800 w 914996"/>
              <a:gd name="connsiteY428" fmla="*/ 81878 h 248233"/>
              <a:gd name="connsiteX429" fmla="*/ 886855 w 914996"/>
              <a:gd name="connsiteY429" fmla="*/ 71993 h 248233"/>
              <a:gd name="connsiteX430" fmla="*/ 895977 w 914996"/>
              <a:gd name="connsiteY430" fmla="*/ 69079 h 248233"/>
              <a:gd name="connsiteX431" fmla="*/ 901356 w 914996"/>
              <a:gd name="connsiteY431" fmla="*/ 61322 h 248233"/>
              <a:gd name="connsiteX432" fmla="*/ 903103 w 914996"/>
              <a:gd name="connsiteY432" fmla="*/ 50647 h 248233"/>
              <a:gd name="connsiteX433" fmla="*/ 901356 w 914996"/>
              <a:gd name="connsiteY433" fmla="*/ 40014 h 248233"/>
              <a:gd name="connsiteX434" fmla="*/ 895977 w 914996"/>
              <a:gd name="connsiteY434" fmla="*/ 32176 h 248233"/>
              <a:gd name="connsiteX435" fmla="*/ 886855 w 914996"/>
              <a:gd name="connsiteY435" fmla="*/ 29223 h 248233"/>
              <a:gd name="connsiteX436" fmla="*/ 877634 w 914996"/>
              <a:gd name="connsiteY436" fmla="*/ 32176 h 248233"/>
              <a:gd name="connsiteX437" fmla="*/ 872238 w 914996"/>
              <a:gd name="connsiteY437" fmla="*/ 40014 h 248233"/>
              <a:gd name="connsiteX438" fmla="*/ 870505 w 914996"/>
              <a:gd name="connsiteY438" fmla="*/ 50647 h 248233"/>
              <a:gd name="connsiteX439" fmla="*/ 872238 w 914996"/>
              <a:gd name="connsiteY439" fmla="*/ 61322 h 248233"/>
              <a:gd name="connsiteX440" fmla="*/ 877634 w 914996"/>
              <a:gd name="connsiteY440" fmla="*/ 69079 h 248233"/>
              <a:gd name="connsiteX441" fmla="*/ 886855 w 914996"/>
              <a:gd name="connsiteY441" fmla="*/ 71993 h 248233"/>
              <a:gd name="connsiteX442" fmla="*/ 333486 w 914996"/>
              <a:gd name="connsiteY442" fmla="*/ 201291 h 248233"/>
              <a:gd name="connsiteX443" fmla="*/ 322814 w 914996"/>
              <a:gd name="connsiteY443" fmla="*/ 203179 h 248233"/>
              <a:gd name="connsiteX444" fmla="*/ 320687 w 914996"/>
              <a:gd name="connsiteY444" fmla="*/ 199281 h 248233"/>
              <a:gd name="connsiteX445" fmla="*/ 316828 w 914996"/>
              <a:gd name="connsiteY445" fmla="*/ 196248 h 248233"/>
              <a:gd name="connsiteX446" fmla="*/ 310723 w 914996"/>
              <a:gd name="connsiteY446" fmla="*/ 195066 h 248233"/>
              <a:gd name="connsiteX447" fmla="*/ 302374 w 914996"/>
              <a:gd name="connsiteY447" fmla="*/ 197312 h 248233"/>
              <a:gd name="connsiteX448" fmla="*/ 299028 w 914996"/>
              <a:gd name="connsiteY448" fmla="*/ 203024 h 248233"/>
              <a:gd name="connsiteX449" fmla="*/ 301271 w 914996"/>
              <a:gd name="connsiteY449" fmla="*/ 207906 h 248233"/>
              <a:gd name="connsiteX450" fmla="*/ 308518 w 914996"/>
              <a:gd name="connsiteY450" fmla="*/ 210940 h 248233"/>
              <a:gd name="connsiteX451" fmla="*/ 318128 w 914996"/>
              <a:gd name="connsiteY451" fmla="*/ 213144 h 248233"/>
              <a:gd name="connsiteX452" fmla="*/ 330572 w 914996"/>
              <a:gd name="connsiteY452" fmla="*/ 219091 h 248233"/>
              <a:gd name="connsiteX453" fmla="*/ 334670 w 914996"/>
              <a:gd name="connsiteY453" fmla="*/ 229527 h 248233"/>
              <a:gd name="connsiteX454" fmla="*/ 331517 w 914996"/>
              <a:gd name="connsiteY454" fmla="*/ 239217 h 248233"/>
              <a:gd name="connsiteX455" fmla="*/ 322814 w 914996"/>
              <a:gd name="connsiteY455" fmla="*/ 245833 h 248233"/>
              <a:gd name="connsiteX456" fmla="*/ 309935 w 914996"/>
              <a:gd name="connsiteY456" fmla="*/ 248234 h 248233"/>
              <a:gd name="connsiteX457" fmla="*/ 293355 w 914996"/>
              <a:gd name="connsiteY457" fmla="*/ 243903 h 248233"/>
              <a:gd name="connsiteX458" fmla="*/ 285478 w 914996"/>
              <a:gd name="connsiteY458" fmla="*/ 231496 h 248233"/>
              <a:gd name="connsiteX459" fmla="*/ 296860 w 914996"/>
              <a:gd name="connsiteY459" fmla="*/ 229763 h 248233"/>
              <a:gd name="connsiteX460" fmla="*/ 301232 w 914996"/>
              <a:gd name="connsiteY460" fmla="*/ 236497 h 248233"/>
              <a:gd name="connsiteX461" fmla="*/ 309858 w 914996"/>
              <a:gd name="connsiteY461" fmla="*/ 238743 h 248233"/>
              <a:gd name="connsiteX462" fmla="*/ 319113 w 914996"/>
              <a:gd name="connsiteY462" fmla="*/ 236342 h 248233"/>
              <a:gd name="connsiteX463" fmla="*/ 322578 w 914996"/>
              <a:gd name="connsiteY463" fmla="*/ 230395 h 248233"/>
              <a:gd name="connsiteX464" fmla="*/ 320452 w 914996"/>
              <a:gd name="connsiteY464" fmla="*/ 225629 h 248233"/>
              <a:gd name="connsiteX465" fmla="*/ 314030 w 914996"/>
              <a:gd name="connsiteY465" fmla="*/ 222715 h 248233"/>
              <a:gd name="connsiteX466" fmla="*/ 303791 w 914996"/>
              <a:gd name="connsiteY466" fmla="*/ 220469 h 248233"/>
              <a:gd name="connsiteX467" fmla="*/ 291267 w 914996"/>
              <a:gd name="connsiteY467" fmla="*/ 214325 h 248233"/>
              <a:gd name="connsiteX468" fmla="*/ 287250 w 914996"/>
              <a:gd name="connsiteY468" fmla="*/ 203653 h 248233"/>
              <a:gd name="connsiteX469" fmla="*/ 290244 w 914996"/>
              <a:gd name="connsiteY469" fmla="*/ 194279 h 248233"/>
              <a:gd name="connsiteX470" fmla="*/ 298515 w 914996"/>
              <a:gd name="connsiteY470" fmla="*/ 188018 h 248233"/>
              <a:gd name="connsiteX471" fmla="*/ 310606 w 914996"/>
              <a:gd name="connsiteY471" fmla="*/ 185734 h 248233"/>
              <a:gd name="connsiteX472" fmla="*/ 326044 w 914996"/>
              <a:gd name="connsiteY472" fmla="*/ 189987 h 248233"/>
              <a:gd name="connsiteX473" fmla="*/ 333486 w 914996"/>
              <a:gd name="connsiteY473" fmla="*/ 201291 h 248233"/>
              <a:gd name="connsiteX474" fmla="*/ 383495 w 914996"/>
              <a:gd name="connsiteY474" fmla="*/ 221927 h 248233"/>
              <a:gd name="connsiteX475" fmla="*/ 383495 w 914996"/>
              <a:gd name="connsiteY475" fmla="*/ 186521 h 248233"/>
              <a:gd name="connsiteX476" fmla="*/ 395312 w 914996"/>
              <a:gd name="connsiteY476" fmla="*/ 186521 h 248233"/>
              <a:gd name="connsiteX477" fmla="*/ 395312 w 914996"/>
              <a:gd name="connsiteY477" fmla="*/ 247014 h 248233"/>
              <a:gd name="connsiteX478" fmla="*/ 383733 w 914996"/>
              <a:gd name="connsiteY478" fmla="*/ 247014 h 248233"/>
              <a:gd name="connsiteX479" fmla="*/ 383733 w 914996"/>
              <a:gd name="connsiteY479" fmla="*/ 236539 h 248233"/>
              <a:gd name="connsiteX480" fmla="*/ 383101 w 914996"/>
              <a:gd name="connsiteY480" fmla="*/ 236539 h 248233"/>
              <a:gd name="connsiteX481" fmla="*/ 376408 w 914996"/>
              <a:gd name="connsiteY481" fmla="*/ 244613 h 248233"/>
              <a:gd name="connsiteX482" fmla="*/ 365024 w 914996"/>
              <a:gd name="connsiteY482" fmla="*/ 247801 h 248233"/>
              <a:gd name="connsiteX483" fmla="*/ 354707 w 914996"/>
              <a:gd name="connsiteY483" fmla="*/ 245242 h 248233"/>
              <a:gd name="connsiteX484" fmla="*/ 347695 w 914996"/>
              <a:gd name="connsiteY484" fmla="*/ 237562 h 248233"/>
              <a:gd name="connsiteX485" fmla="*/ 345175 w 914996"/>
              <a:gd name="connsiteY485" fmla="*/ 224999 h 248233"/>
              <a:gd name="connsiteX486" fmla="*/ 345175 w 914996"/>
              <a:gd name="connsiteY486" fmla="*/ 186521 h 248233"/>
              <a:gd name="connsiteX487" fmla="*/ 356953 w 914996"/>
              <a:gd name="connsiteY487" fmla="*/ 186521 h 248233"/>
              <a:gd name="connsiteX488" fmla="*/ 356953 w 914996"/>
              <a:gd name="connsiteY488" fmla="*/ 223580 h 248233"/>
              <a:gd name="connsiteX489" fmla="*/ 360377 w 914996"/>
              <a:gd name="connsiteY489" fmla="*/ 233425 h 248233"/>
              <a:gd name="connsiteX490" fmla="*/ 369280 w 914996"/>
              <a:gd name="connsiteY490" fmla="*/ 237088 h 248233"/>
              <a:gd name="connsiteX491" fmla="*/ 375856 w 914996"/>
              <a:gd name="connsiteY491" fmla="*/ 235435 h 248233"/>
              <a:gd name="connsiteX492" fmla="*/ 381330 w 914996"/>
              <a:gd name="connsiteY492" fmla="*/ 230434 h 248233"/>
              <a:gd name="connsiteX493" fmla="*/ 383495 w 914996"/>
              <a:gd name="connsiteY493" fmla="*/ 221927 h 248233"/>
              <a:gd name="connsiteX494" fmla="*/ 409638 w 914996"/>
              <a:gd name="connsiteY494" fmla="*/ 247014 h 248233"/>
              <a:gd name="connsiteX495" fmla="*/ 409638 w 914996"/>
              <a:gd name="connsiteY495" fmla="*/ 166356 h 248233"/>
              <a:gd name="connsiteX496" fmla="*/ 421413 w 914996"/>
              <a:gd name="connsiteY496" fmla="*/ 166356 h 248233"/>
              <a:gd name="connsiteX497" fmla="*/ 421413 w 914996"/>
              <a:gd name="connsiteY497" fmla="*/ 196328 h 248233"/>
              <a:gd name="connsiteX498" fmla="*/ 422123 w 914996"/>
              <a:gd name="connsiteY498" fmla="*/ 196328 h 248233"/>
              <a:gd name="connsiteX499" fmla="*/ 425079 w 914996"/>
              <a:gd name="connsiteY499" fmla="*/ 191956 h 248233"/>
              <a:gd name="connsiteX500" fmla="*/ 430432 w 914996"/>
              <a:gd name="connsiteY500" fmla="*/ 187625 h 248233"/>
              <a:gd name="connsiteX501" fmla="*/ 439491 w 914996"/>
              <a:gd name="connsiteY501" fmla="*/ 185734 h 248233"/>
              <a:gd name="connsiteX502" fmla="*/ 452566 w 914996"/>
              <a:gd name="connsiteY502" fmla="*/ 189435 h 248233"/>
              <a:gd name="connsiteX503" fmla="*/ 461585 w 914996"/>
              <a:gd name="connsiteY503" fmla="*/ 200107 h 248233"/>
              <a:gd name="connsiteX504" fmla="*/ 464893 w 914996"/>
              <a:gd name="connsiteY504" fmla="*/ 216887 h 248233"/>
              <a:gd name="connsiteX505" fmla="*/ 461624 w 914996"/>
              <a:gd name="connsiteY505" fmla="*/ 233703 h 248233"/>
              <a:gd name="connsiteX506" fmla="*/ 452647 w 914996"/>
              <a:gd name="connsiteY506" fmla="*/ 244455 h 248233"/>
              <a:gd name="connsiteX507" fmla="*/ 439610 w 914996"/>
              <a:gd name="connsiteY507" fmla="*/ 248195 h 248233"/>
              <a:gd name="connsiteX508" fmla="*/ 430590 w 914996"/>
              <a:gd name="connsiteY508" fmla="*/ 246346 h 248233"/>
              <a:gd name="connsiteX509" fmla="*/ 425156 w 914996"/>
              <a:gd name="connsiteY509" fmla="*/ 242012 h 248233"/>
              <a:gd name="connsiteX510" fmla="*/ 422123 w 914996"/>
              <a:gd name="connsiteY510" fmla="*/ 237601 h 248233"/>
              <a:gd name="connsiteX511" fmla="*/ 421139 w 914996"/>
              <a:gd name="connsiteY511" fmla="*/ 237601 h 248233"/>
              <a:gd name="connsiteX512" fmla="*/ 421139 w 914996"/>
              <a:gd name="connsiteY512" fmla="*/ 247014 h 248233"/>
              <a:gd name="connsiteX513" fmla="*/ 409638 w 914996"/>
              <a:gd name="connsiteY513" fmla="*/ 247014 h 248233"/>
              <a:gd name="connsiteX514" fmla="*/ 421177 w 914996"/>
              <a:gd name="connsiteY514" fmla="*/ 216768 h 248233"/>
              <a:gd name="connsiteX515" fmla="*/ 423030 w 914996"/>
              <a:gd name="connsiteY515" fmla="*/ 227952 h 248233"/>
              <a:gd name="connsiteX516" fmla="*/ 428386 w 914996"/>
              <a:gd name="connsiteY516" fmla="*/ 235474 h 248233"/>
              <a:gd name="connsiteX517" fmla="*/ 436970 w 914996"/>
              <a:gd name="connsiteY517" fmla="*/ 238153 h 248233"/>
              <a:gd name="connsiteX518" fmla="*/ 445793 w 914996"/>
              <a:gd name="connsiteY518" fmla="*/ 235355 h 248233"/>
              <a:gd name="connsiteX519" fmla="*/ 451149 w 914996"/>
              <a:gd name="connsiteY519" fmla="*/ 227678 h 248233"/>
              <a:gd name="connsiteX520" fmla="*/ 453001 w 914996"/>
              <a:gd name="connsiteY520" fmla="*/ 216768 h 248233"/>
              <a:gd name="connsiteX521" fmla="*/ 451188 w 914996"/>
              <a:gd name="connsiteY521" fmla="*/ 206015 h 248233"/>
              <a:gd name="connsiteX522" fmla="*/ 445831 w 914996"/>
              <a:gd name="connsiteY522" fmla="*/ 198493 h 248233"/>
              <a:gd name="connsiteX523" fmla="*/ 436970 w 914996"/>
              <a:gd name="connsiteY523" fmla="*/ 195737 h 248233"/>
              <a:gd name="connsiteX524" fmla="*/ 428306 w 914996"/>
              <a:gd name="connsiteY524" fmla="*/ 198374 h 248233"/>
              <a:gd name="connsiteX525" fmla="*/ 422991 w 914996"/>
              <a:gd name="connsiteY525" fmla="*/ 205741 h 248233"/>
              <a:gd name="connsiteX526" fmla="*/ 421177 w 914996"/>
              <a:gd name="connsiteY526" fmla="*/ 216768 h 248233"/>
              <a:gd name="connsiteX527" fmla="*/ 521008 w 914996"/>
              <a:gd name="connsiteY527" fmla="*/ 201291 h 248233"/>
              <a:gd name="connsiteX528" fmla="*/ 510333 w 914996"/>
              <a:gd name="connsiteY528" fmla="*/ 203179 h 248233"/>
              <a:gd name="connsiteX529" fmla="*/ 508207 w 914996"/>
              <a:gd name="connsiteY529" fmla="*/ 199281 h 248233"/>
              <a:gd name="connsiteX530" fmla="*/ 504347 w 914996"/>
              <a:gd name="connsiteY530" fmla="*/ 196248 h 248233"/>
              <a:gd name="connsiteX531" fmla="*/ 498245 w 914996"/>
              <a:gd name="connsiteY531" fmla="*/ 195066 h 248233"/>
              <a:gd name="connsiteX532" fmla="*/ 489894 w 914996"/>
              <a:gd name="connsiteY532" fmla="*/ 197312 h 248233"/>
              <a:gd name="connsiteX533" fmla="*/ 486547 w 914996"/>
              <a:gd name="connsiteY533" fmla="*/ 203024 h 248233"/>
              <a:gd name="connsiteX534" fmla="*/ 488793 w 914996"/>
              <a:gd name="connsiteY534" fmla="*/ 207906 h 248233"/>
              <a:gd name="connsiteX535" fmla="*/ 496038 w 914996"/>
              <a:gd name="connsiteY535" fmla="*/ 210940 h 248233"/>
              <a:gd name="connsiteX536" fmla="*/ 505647 w 914996"/>
              <a:gd name="connsiteY536" fmla="*/ 213144 h 248233"/>
              <a:gd name="connsiteX537" fmla="*/ 518094 w 914996"/>
              <a:gd name="connsiteY537" fmla="*/ 219091 h 248233"/>
              <a:gd name="connsiteX538" fmla="*/ 522189 w 914996"/>
              <a:gd name="connsiteY538" fmla="*/ 229527 h 248233"/>
              <a:gd name="connsiteX539" fmla="*/ 519039 w 914996"/>
              <a:gd name="connsiteY539" fmla="*/ 239217 h 248233"/>
              <a:gd name="connsiteX540" fmla="*/ 510333 w 914996"/>
              <a:gd name="connsiteY540" fmla="*/ 245833 h 248233"/>
              <a:gd name="connsiteX541" fmla="*/ 497457 w 914996"/>
              <a:gd name="connsiteY541" fmla="*/ 248234 h 248233"/>
              <a:gd name="connsiteX542" fmla="*/ 480874 w 914996"/>
              <a:gd name="connsiteY542" fmla="*/ 243903 h 248233"/>
              <a:gd name="connsiteX543" fmla="*/ 473000 w 914996"/>
              <a:gd name="connsiteY543" fmla="*/ 231496 h 248233"/>
              <a:gd name="connsiteX544" fmla="*/ 484382 w 914996"/>
              <a:gd name="connsiteY544" fmla="*/ 229763 h 248233"/>
              <a:gd name="connsiteX545" fmla="*/ 488751 w 914996"/>
              <a:gd name="connsiteY545" fmla="*/ 236497 h 248233"/>
              <a:gd name="connsiteX546" fmla="*/ 497377 w 914996"/>
              <a:gd name="connsiteY546" fmla="*/ 238743 h 248233"/>
              <a:gd name="connsiteX547" fmla="*/ 506632 w 914996"/>
              <a:gd name="connsiteY547" fmla="*/ 236342 h 248233"/>
              <a:gd name="connsiteX548" fmla="*/ 510098 w 914996"/>
              <a:gd name="connsiteY548" fmla="*/ 230395 h 248233"/>
              <a:gd name="connsiteX549" fmla="*/ 507971 w 914996"/>
              <a:gd name="connsiteY549" fmla="*/ 225629 h 248233"/>
              <a:gd name="connsiteX550" fmla="*/ 501552 w 914996"/>
              <a:gd name="connsiteY550" fmla="*/ 222715 h 248233"/>
              <a:gd name="connsiteX551" fmla="*/ 491313 w 914996"/>
              <a:gd name="connsiteY551" fmla="*/ 220469 h 248233"/>
              <a:gd name="connsiteX552" fmla="*/ 478789 w 914996"/>
              <a:gd name="connsiteY552" fmla="*/ 214325 h 248233"/>
              <a:gd name="connsiteX553" fmla="*/ 474772 w 914996"/>
              <a:gd name="connsiteY553" fmla="*/ 203653 h 248233"/>
              <a:gd name="connsiteX554" fmla="*/ 477763 w 914996"/>
              <a:gd name="connsiteY554" fmla="*/ 194279 h 248233"/>
              <a:gd name="connsiteX555" fmla="*/ 486034 w 914996"/>
              <a:gd name="connsiteY555" fmla="*/ 188018 h 248233"/>
              <a:gd name="connsiteX556" fmla="*/ 498125 w 914996"/>
              <a:gd name="connsiteY556" fmla="*/ 185734 h 248233"/>
              <a:gd name="connsiteX557" fmla="*/ 513563 w 914996"/>
              <a:gd name="connsiteY557" fmla="*/ 189987 h 248233"/>
              <a:gd name="connsiteX558" fmla="*/ 521008 w 914996"/>
              <a:gd name="connsiteY558" fmla="*/ 201291 h 248233"/>
              <a:gd name="connsiteX559" fmla="*/ 558768 w 914996"/>
              <a:gd name="connsiteY559" fmla="*/ 248234 h 248233"/>
              <a:gd name="connsiteX560" fmla="*/ 543369 w 914996"/>
              <a:gd name="connsiteY560" fmla="*/ 244413 h 248233"/>
              <a:gd name="connsiteX561" fmla="*/ 533446 w 914996"/>
              <a:gd name="connsiteY561" fmla="*/ 233583 h 248233"/>
              <a:gd name="connsiteX562" fmla="*/ 529980 w 914996"/>
              <a:gd name="connsiteY562" fmla="*/ 217161 h 248233"/>
              <a:gd name="connsiteX563" fmla="*/ 533446 w 914996"/>
              <a:gd name="connsiteY563" fmla="*/ 200778 h 248233"/>
              <a:gd name="connsiteX564" fmla="*/ 543211 w 914996"/>
              <a:gd name="connsiteY564" fmla="*/ 189710 h 248233"/>
              <a:gd name="connsiteX565" fmla="*/ 557942 w 914996"/>
              <a:gd name="connsiteY565" fmla="*/ 185734 h 248233"/>
              <a:gd name="connsiteX566" fmla="*/ 567865 w 914996"/>
              <a:gd name="connsiteY566" fmla="*/ 187428 h 248233"/>
              <a:gd name="connsiteX567" fmla="*/ 576490 w 914996"/>
              <a:gd name="connsiteY567" fmla="*/ 192743 h 248233"/>
              <a:gd name="connsiteX568" fmla="*/ 582518 w 914996"/>
              <a:gd name="connsiteY568" fmla="*/ 202156 h 248233"/>
              <a:gd name="connsiteX569" fmla="*/ 584722 w 914996"/>
              <a:gd name="connsiteY569" fmla="*/ 216138 h 248233"/>
              <a:gd name="connsiteX570" fmla="*/ 584722 w 914996"/>
              <a:gd name="connsiteY570" fmla="*/ 220311 h 248233"/>
              <a:gd name="connsiteX571" fmla="*/ 536634 w 914996"/>
              <a:gd name="connsiteY571" fmla="*/ 220311 h 248233"/>
              <a:gd name="connsiteX572" fmla="*/ 536634 w 914996"/>
              <a:gd name="connsiteY572" fmla="*/ 211491 h 248233"/>
              <a:gd name="connsiteX573" fmla="*/ 573183 w 914996"/>
              <a:gd name="connsiteY573" fmla="*/ 211491 h 248233"/>
              <a:gd name="connsiteX574" fmla="*/ 571292 w 914996"/>
              <a:gd name="connsiteY574" fmla="*/ 203259 h 248233"/>
              <a:gd name="connsiteX575" fmla="*/ 565977 w 914996"/>
              <a:gd name="connsiteY575" fmla="*/ 197548 h 248233"/>
              <a:gd name="connsiteX576" fmla="*/ 558019 w 914996"/>
              <a:gd name="connsiteY576" fmla="*/ 195460 h 248233"/>
              <a:gd name="connsiteX577" fmla="*/ 549355 w 914996"/>
              <a:gd name="connsiteY577" fmla="*/ 197903 h 248233"/>
              <a:gd name="connsiteX578" fmla="*/ 543685 w 914996"/>
              <a:gd name="connsiteY578" fmla="*/ 204205 h 248233"/>
              <a:gd name="connsiteX579" fmla="*/ 541716 w 914996"/>
              <a:gd name="connsiteY579" fmla="*/ 212592 h 248233"/>
              <a:gd name="connsiteX580" fmla="*/ 541716 w 914996"/>
              <a:gd name="connsiteY580" fmla="*/ 219485 h 248233"/>
              <a:gd name="connsiteX581" fmla="*/ 543843 w 914996"/>
              <a:gd name="connsiteY581" fmla="*/ 229804 h 248233"/>
              <a:gd name="connsiteX582" fmla="*/ 549868 w 914996"/>
              <a:gd name="connsiteY582" fmla="*/ 236300 h 248233"/>
              <a:gd name="connsiteX583" fmla="*/ 558887 w 914996"/>
              <a:gd name="connsiteY583" fmla="*/ 238508 h 248233"/>
              <a:gd name="connsiteX584" fmla="*/ 564992 w 914996"/>
              <a:gd name="connsiteY584" fmla="*/ 237562 h 248233"/>
              <a:gd name="connsiteX585" fmla="*/ 569756 w 914996"/>
              <a:gd name="connsiteY585" fmla="*/ 234648 h 248233"/>
              <a:gd name="connsiteX586" fmla="*/ 572828 w 914996"/>
              <a:gd name="connsiteY586" fmla="*/ 229882 h 248233"/>
              <a:gd name="connsiteX587" fmla="*/ 583973 w 914996"/>
              <a:gd name="connsiteY587" fmla="*/ 231889 h 248233"/>
              <a:gd name="connsiteX588" fmla="*/ 579169 w 914996"/>
              <a:gd name="connsiteY588" fmla="*/ 240515 h 248233"/>
              <a:gd name="connsiteX589" fmla="*/ 570543 w 914996"/>
              <a:gd name="connsiteY589" fmla="*/ 246226 h 248233"/>
              <a:gd name="connsiteX590" fmla="*/ 558768 w 914996"/>
              <a:gd name="connsiteY590" fmla="*/ 248234 h 248233"/>
              <a:gd name="connsiteX591" fmla="*/ 623586 w 914996"/>
              <a:gd name="connsiteY591" fmla="*/ 186521 h 248233"/>
              <a:gd name="connsiteX592" fmla="*/ 623586 w 914996"/>
              <a:gd name="connsiteY592" fmla="*/ 195973 h 248233"/>
              <a:gd name="connsiteX593" fmla="*/ 590542 w 914996"/>
              <a:gd name="connsiteY593" fmla="*/ 195973 h 248233"/>
              <a:gd name="connsiteX594" fmla="*/ 590542 w 914996"/>
              <a:gd name="connsiteY594" fmla="*/ 186521 h 248233"/>
              <a:gd name="connsiteX595" fmla="*/ 623586 w 914996"/>
              <a:gd name="connsiteY595" fmla="*/ 186521 h 248233"/>
              <a:gd name="connsiteX596" fmla="*/ 599403 w 914996"/>
              <a:gd name="connsiteY596" fmla="*/ 172029 h 248233"/>
              <a:gd name="connsiteX597" fmla="*/ 611181 w 914996"/>
              <a:gd name="connsiteY597" fmla="*/ 172029 h 248233"/>
              <a:gd name="connsiteX598" fmla="*/ 611181 w 914996"/>
              <a:gd name="connsiteY598" fmla="*/ 229253 h 248233"/>
              <a:gd name="connsiteX599" fmla="*/ 612204 w 914996"/>
              <a:gd name="connsiteY599" fmla="*/ 234412 h 248233"/>
              <a:gd name="connsiteX600" fmla="*/ 614844 w 914996"/>
              <a:gd name="connsiteY600" fmla="*/ 236736 h 248233"/>
              <a:gd name="connsiteX601" fmla="*/ 618426 w 914996"/>
              <a:gd name="connsiteY601" fmla="*/ 237326 h 248233"/>
              <a:gd name="connsiteX602" fmla="*/ 620907 w 914996"/>
              <a:gd name="connsiteY602" fmla="*/ 237130 h 248233"/>
              <a:gd name="connsiteX603" fmla="*/ 622563 w 914996"/>
              <a:gd name="connsiteY603" fmla="*/ 236813 h 248233"/>
              <a:gd name="connsiteX604" fmla="*/ 624689 w 914996"/>
              <a:gd name="connsiteY604" fmla="*/ 246543 h 248233"/>
              <a:gd name="connsiteX605" fmla="*/ 621775 w 914996"/>
              <a:gd name="connsiteY605" fmla="*/ 247330 h 248233"/>
              <a:gd name="connsiteX606" fmla="*/ 617048 w 914996"/>
              <a:gd name="connsiteY606" fmla="*/ 247801 h 248233"/>
              <a:gd name="connsiteX607" fmla="*/ 608383 w 914996"/>
              <a:gd name="connsiteY607" fmla="*/ 246149 h 248233"/>
              <a:gd name="connsiteX608" fmla="*/ 601885 w 914996"/>
              <a:gd name="connsiteY608" fmla="*/ 240792 h 248233"/>
              <a:gd name="connsiteX609" fmla="*/ 599403 w 914996"/>
              <a:gd name="connsiteY609" fmla="*/ 231692 h 248233"/>
              <a:gd name="connsiteX610" fmla="*/ 599403 w 914996"/>
              <a:gd name="connsiteY610" fmla="*/ 172029 h 2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</a:cxnLst>
            <a:rect l="l" t="t" r="r" b="b"/>
            <a:pathLst>
              <a:path w="914996" h="248233">
                <a:moveTo>
                  <a:pt x="0" y="80658"/>
                </a:moveTo>
                <a:lnTo>
                  <a:pt x="0" y="0"/>
                </a:lnTo>
                <a:lnTo>
                  <a:pt x="28749" y="0"/>
                </a:lnTo>
                <a:cubicBezTo>
                  <a:pt x="34999" y="0"/>
                  <a:pt x="40186" y="1076"/>
                  <a:pt x="44306" y="3230"/>
                </a:cubicBezTo>
                <a:cubicBezTo>
                  <a:pt x="48457" y="5382"/>
                  <a:pt x="51554" y="8362"/>
                  <a:pt x="53603" y="12169"/>
                </a:cubicBezTo>
                <a:cubicBezTo>
                  <a:pt x="55649" y="15951"/>
                  <a:pt x="56675" y="20323"/>
                  <a:pt x="56675" y="25283"/>
                </a:cubicBezTo>
                <a:cubicBezTo>
                  <a:pt x="56675" y="30221"/>
                  <a:pt x="55635" y="34566"/>
                  <a:pt x="53561" y="38320"/>
                </a:cubicBezTo>
                <a:cubicBezTo>
                  <a:pt x="51515" y="42049"/>
                  <a:pt x="48415" y="44949"/>
                  <a:pt x="44267" y="47023"/>
                </a:cubicBezTo>
                <a:cubicBezTo>
                  <a:pt x="40144" y="49097"/>
                  <a:pt x="34960" y="50134"/>
                  <a:pt x="28710" y="50134"/>
                </a:cubicBezTo>
                <a:lnTo>
                  <a:pt x="6932" y="50134"/>
                </a:lnTo>
                <a:lnTo>
                  <a:pt x="6932" y="39659"/>
                </a:lnTo>
                <a:lnTo>
                  <a:pt x="27610" y="39659"/>
                </a:lnTo>
                <a:cubicBezTo>
                  <a:pt x="31547" y="39659"/>
                  <a:pt x="34749" y="39094"/>
                  <a:pt x="37217" y="37965"/>
                </a:cubicBezTo>
                <a:cubicBezTo>
                  <a:pt x="39712" y="36837"/>
                  <a:pt x="41536" y="35195"/>
                  <a:pt x="42693" y="33044"/>
                </a:cubicBezTo>
                <a:cubicBezTo>
                  <a:pt x="43849" y="30890"/>
                  <a:pt x="44425" y="28303"/>
                  <a:pt x="44425" y="25283"/>
                </a:cubicBezTo>
                <a:cubicBezTo>
                  <a:pt x="44425" y="22239"/>
                  <a:pt x="43835" y="19600"/>
                  <a:pt x="42654" y="17368"/>
                </a:cubicBezTo>
                <a:cubicBezTo>
                  <a:pt x="41497" y="15136"/>
                  <a:pt x="39673" y="13430"/>
                  <a:pt x="37178" y="12249"/>
                </a:cubicBezTo>
                <a:cubicBezTo>
                  <a:pt x="34710" y="11040"/>
                  <a:pt x="31469" y="10436"/>
                  <a:pt x="27452" y="10436"/>
                </a:cubicBezTo>
                <a:lnTo>
                  <a:pt x="12169" y="10436"/>
                </a:lnTo>
                <a:lnTo>
                  <a:pt x="12169" y="80658"/>
                </a:lnTo>
                <a:lnTo>
                  <a:pt x="0" y="80658"/>
                </a:lnTo>
                <a:close/>
                <a:moveTo>
                  <a:pt x="39817" y="44267"/>
                </a:moveTo>
                <a:lnTo>
                  <a:pt x="59744" y="80658"/>
                </a:lnTo>
                <a:lnTo>
                  <a:pt x="45881" y="80658"/>
                </a:lnTo>
                <a:lnTo>
                  <a:pt x="26348" y="44267"/>
                </a:lnTo>
                <a:lnTo>
                  <a:pt x="39817" y="44267"/>
                </a:lnTo>
                <a:close/>
                <a:moveTo>
                  <a:pt x="93409" y="81878"/>
                </a:moveTo>
                <a:cubicBezTo>
                  <a:pt x="87451" y="81878"/>
                  <a:pt x="82319" y="80605"/>
                  <a:pt x="78013" y="78057"/>
                </a:cubicBezTo>
                <a:cubicBezTo>
                  <a:pt x="73732" y="75484"/>
                  <a:pt x="70424" y="71874"/>
                  <a:pt x="68087" y="67227"/>
                </a:cubicBezTo>
                <a:cubicBezTo>
                  <a:pt x="65777" y="62555"/>
                  <a:pt x="64621" y="57079"/>
                  <a:pt x="64621" y="50805"/>
                </a:cubicBezTo>
                <a:cubicBezTo>
                  <a:pt x="64621" y="44608"/>
                  <a:pt x="65777" y="39146"/>
                  <a:pt x="68087" y="34422"/>
                </a:cubicBezTo>
                <a:cubicBezTo>
                  <a:pt x="70424" y="29695"/>
                  <a:pt x="73679" y="26007"/>
                  <a:pt x="77855" y="23354"/>
                </a:cubicBezTo>
                <a:cubicBezTo>
                  <a:pt x="82055" y="20703"/>
                  <a:pt x="86965" y="19378"/>
                  <a:pt x="92583" y="19378"/>
                </a:cubicBezTo>
                <a:cubicBezTo>
                  <a:pt x="95996" y="19378"/>
                  <a:pt x="99303" y="19941"/>
                  <a:pt x="102509" y="21072"/>
                </a:cubicBezTo>
                <a:cubicBezTo>
                  <a:pt x="105711" y="22200"/>
                  <a:pt x="108586" y="23972"/>
                  <a:pt x="111134" y="26387"/>
                </a:cubicBezTo>
                <a:cubicBezTo>
                  <a:pt x="113679" y="28802"/>
                  <a:pt x="115690" y="31940"/>
                  <a:pt x="117159" y="35800"/>
                </a:cubicBezTo>
                <a:cubicBezTo>
                  <a:pt x="118629" y="39634"/>
                  <a:pt x="119363" y="44292"/>
                  <a:pt x="119363" y="49782"/>
                </a:cubicBezTo>
                <a:lnTo>
                  <a:pt x="119363" y="53955"/>
                </a:lnTo>
                <a:lnTo>
                  <a:pt x="71278" y="53955"/>
                </a:lnTo>
                <a:lnTo>
                  <a:pt x="71278" y="45135"/>
                </a:lnTo>
                <a:lnTo>
                  <a:pt x="107824" y="45135"/>
                </a:lnTo>
                <a:cubicBezTo>
                  <a:pt x="107824" y="42035"/>
                  <a:pt x="107194" y="39291"/>
                  <a:pt x="105936" y="36903"/>
                </a:cubicBezTo>
                <a:cubicBezTo>
                  <a:pt x="104674" y="34488"/>
                  <a:pt x="102902" y="32584"/>
                  <a:pt x="100618" y="31192"/>
                </a:cubicBezTo>
                <a:cubicBezTo>
                  <a:pt x="98361" y="29800"/>
                  <a:pt x="95707" y="29104"/>
                  <a:pt x="92663" y="29104"/>
                </a:cubicBezTo>
                <a:cubicBezTo>
                  <a:pt x="89353" y="29104"/>
                  <a:pt x="86466" y="29919"/>
                  <a:pt x="83999" y="31547"/>
                </a:cubicBezTo>
                <a:cubicBezTo>
                  <a:pt x="81556" y="33149"/>
                  <a:pt x="79665" y="35248"/>
                  <a:pt x="78326" y="37849"/>
                </a:cubicBezTo>
                <a:cubicBezTo>
                  <a:pt x="77014" y="40422"/>
                  <a:pt x="76357" y="43216"/>
                  <a:pt x="76357" y="46236"/>
                </a:cubicBezTo>
                <a:lnTo>
                  <a:pt x="76357" y="53129"/>
                </a:lnTo>
                <a:cubicBezTo>
                  <a:pt x="76357" y="57171"/>
                  <a:pt x="77067" y="60612"/>
                  <a:pt x="78484" y="63448"/>
                </a:cubicBezTo>
                <a:cubicBezTo>
                  <a:pt x="79929" y="66282"/>
                  <a:pt x="81936" y="68450"/>
                  <a:pt x="84509" y="69944"/>
                </a:cubicBezTo>
                <a:cubicBezTo>
                  <a:pt x="87082" y="71417"/>
                  <a:pt x="90090" y="72151"/>
                  <a:pt x="93528" y="72151"/>
                </a:cubicBezTo>
                <a:cubicBezTo>
                  <a:pt x="95760" y="72151"/>
                  <a:pt x="97795" y="71835"/>
                  <a:pt x="99633" y="71206"/>
                </a:cubicBezTo>
                <a:cubicBezTo>
                  <a:pt x="101472" y="70549"/>
                  <a:pt x="103060" y="69579"/>
                  <a:pt x="104399" y="68292"/>
                </a:cubicBezTo>
                <a:cubicBezTo>
                  <a:pt x="105739" y="67005"/>
                  <a:pt x="106762" y="65417"/>
                  <a:pt x="107472" y="63526"/>
                </a:cubicBezTo>
                <a:lnTo>
                  <a:pt x="118615" y="65533"/>
                </a:lnTo>
                <a:cubicBezTo>
                  <a:pt x="117722" y="68816"/>
                  <a:pt x="116122" y="71691"/>
                  <a:pt x="113810" y="74159"/>
                </a:cubicBezTo>
                <a:cubicBezTo>
                  <a:pt x="111528" y="76601"/>
                  <a:pt x="108653" y="78504"/>
                  <a:pt x="105187" y="79870"/>
                </a:cubicBezTo>
                <a:cubicBezTo>
                  <a:pt x="101746" y="81209"/>
                  <a:pt x="97820" y="81878"/>
                  <a:pt x="93409" y="81878"/>
                </a:cubicBezTo>
                <a:close/>
                <a:moveTo>
                  <a:pt x="152635" y="81839"/>
                </a:moveTo>
                <a:cubicBezTo>
                  <a:pt x="147752" y="81839"/>
                  <a:pt x="143393" y="80591"/>
                  <a:pt x="139559" y="78099"/>
                </a:cubicBezTo>
                <a:cubicBezTo>
                  <a:pt x="135752" y="75578"/>
                  <a:pt x="132760" y="71993"/>
                  <a:pt x="130581" y="67346"/>
                </a:cubicBezTo>
                <a:cubicBezTo>
                  <a:pt x="128427" y="62672"/>
                  <a:pt x="127351" y="57066"/>
                  <a:pt x="127351" y="50531"/>
                </a:cubicBezTo>
                <a:cubicBezTo>
                  <a:pt x="127351" y="43993"/>
                  <a:pt x="128441" y="38400"/>
                  <a:pt x="130620" y="33751"/>
                </a:cubicBezTo>
                <a:cubicBezTo>
                  <a:pt x="132824" y="29104"/>
                  <a:pt x="135844" y="25547"/>
                  <a:pt x="139678" y="23079"/>
                </a:cubicBezTo>
                <a:cubicBezTo>
                  <a:pt x="143513" y="20612"/>
                  <a:pt x="147857" y="19378"/>
                  <a:pt x="152715" y="19378"/>
                </a:cubicBezTo>
                <a:cubicBezTo>
                  <a:pt x="156469" y="19378"/>
                  <a:pt x="159488" y="20007"/>
                  <a:pt x="161773" y="21269"/>
                </a:cubicBezTo>
                <a:cubicBezTo>
                  <a:pt x="164082" y="22503"/>
                  <a:pt x="165868" y="23944"/>
                  <a:pt x="167130" y="25600"/>
                </a:cubicBezTo>
                <a:cubicBezTo>
                  <a:pt x="168416" y="27255"/>
                  <a:pt x="169411" y="28710"/>
                  <a:pt x="170121" y="29972"/>
                </a:cubicBezTo>
                <a:lnTo>
                  <a:pt x="170831" y="29972"/>
                </a:lnTo>
                <a:lnTo>
                  <a:pt x="170831" y="0"/>
                </a:lnTo>
                <a:lnTo>
                  <a:pt x="182606" y="0"/>
                </a:lnTo>
                <a:lnTo>
                  <a:pt x="182606" y="80658"/>
                </a:lnTo>
                <a:lnTo>
                  <a:pt x="171106" y="80658"/>
                </a:lnTo>
                <a:lnTo>
                  <a:pt x="171106" y="71245"/>
                </a:lnTo>
                <a:lnTo>
                  <a:pt x="170121" y="71245"/>
                </a:lnTo>
                <a:cubicBezTo>
                  <a:pt x="169411" y="72531"/>
                  <a:pt x="168388" y="74001"/>
                  <a:pt x="167049" y="75656"/>
                </a:cubicBezTo>
                <a:cubicBezTo>
                  <a:pt x="165738" y="77311"/>
                  <a:pt x="163924" y="78753"/>
                  <a:pt x="161615" y="79989"/>
                </a:cubicBezTo>
                <a:cubicBezTo>
                  <a:pt x="159305" y="81223"/>
                  <a:pt x="156311" y="81839"/>
                  <a:pt x="152635" y="81839"/>
                </a:cubicBezTo>
                <a:close/>
                <a:moveTo>
                  <a:pt x="155235" y="71797"/>
                </a:moveTo>
                <a:cubicBezTo>
                  <a:pt x="158621" y="71797"/>
                  <a:pt x="161485" y="70904"/>
                  <a:pt x="163819" y="69118"/>
                </a:cubicBezTo>
                <a:cubicBezTo>
                  <a:pt x="166184" y="67308"/>
                  <a:pt x="167970" y="64799"/>
                  <a:pt x="169176" y="61596"/>
                </a:cubicBezTo>
                <a:cubicBezTo>
                  <a:pt x="170410" y="58394"/>
                  <a:pt x="171028" y="54665"/>
                  <a:pt x="171028" y="50411"/>
                </a:cubicBezTo>
                <a:cubicBezTo>
                  <a:pt x="171028" y="46211"/>
                  <a:pt x="170423" y="42534"/>
                  <a:pt x="169215" y="39385"/>
                </a:cubicBezTo>
                <a:cubicBezTo>
                  <a:pt x="168009" y="36232"/>
                  <a:pt x="166237" y="33779"/>
                  <a:pt x="163900" y="32018"/>
                </a:cubicBezTo>
                <a:cubicBezTo>
                  <a:pt x="161562" y="30260"/>
                  <a:pt x="158673" y="29381"/>
                  <a:pt x="155235" y="29381"/>
                </a:cubicBezTo>
                <a:cubicBezTo>
                  <a:pt x="151689" y="29381"/>
                  <a:pt x="148736" y="30299"/>
                  <a:pt x="146374" y="32137"/>
                </a:cubicBezTo>
                <a:cubicBezTo>
                  <a:pt x="144009" y="33976"/>
                  <a:pt x="142226" y="36482"/>
                  <a:pt x="141017" y="39659"/>
                </a:cubicBezTo>
                <a:cubicBezTo>
                  <a:pt x="139836" y="42837"/>
                  <a:pt x="139246" y="46422"/>
                  <a:pt x="139246" y="50411"/>
                </a:cubicBezTo>
                <a:cubicBezTo>
                  <a:pt x="139246" y="54454"/>
                  <a:pt x="139850" y="58092"/>
                  <a:pt x="141056" y="61322"/>
                </a:cubicBezTo>
                <a:cubicBezTo>
                  <a:pt x="142265" y="64549"/>
                  <a:pt x="144051" y="67111"/>
                  <a:pt x="146413" y="68999"/>
                </a:cubicBezTo>
                <a:cubicBezTo>
                  <a:pt x="148803" y="70865"/>
                  <a:pt x="151742" y="71797"/>
                  <a:pt x="155235" y="71797"/>
                </a:cubicBezTo>
                <a:close/>
                <a:moveTo>
                  <a:pt x="235294" y="55571"/>
                </a:moveTo>
                <a:lnTo>
                  <a:pt x="235294" y="20165"/>
                </a:lnTo>
                <a:lnTo>
                  <a:pt x="247108" y="20165"/>
                </a:lnTo>
                <a:lnTo>
                  <a:pt x="247108" y="80658"/>
                </a:lnTo>
                <a:lnTo>
                  <a:pt x="235530" y="80658"/>
                </a:lnTo>
                <a:lnTo>
                  <a:pt x="235530" y="70183"/>
                </a:lnTo>
                <a:lnTo>
                  <a:pt x="234900" y="70183"/>
                </a:lnTo>
                <a:cubicBezTo>
                  <a:pt x="233509" y="73410"/>
                  <a:pt x="231276" y="76102"/>
                  <a:pt x="228204" y="78257"/>
                </a:cubicBezTo>
                <a:cubicBezTo>
                  <a:pt x="225157" y="80383"/>
                  <a:pt x="221365" y="81445"/>
                  <a:pt x="216823" y="81445"/>
                </a:cubicBezTo>
                <a:cubicBezTo>
                  <a:pt x="212936" y="81445"/>
                  <a:pt x="209498" y="80591"/>
                  <a:pt x="206503" y="78886"/>
                </a:cubicBezTo>
                <a:cubicBezTo>
                  <a:pt x="203537" y="77153"/>
                  <a:pt x="201199" y="74591"/>
                  <a:pt x="199494" y="71206"/>
                </a:cubicBezTo>
                <a:cubicBezTo>
                  <a:pt x="197814" y="67818"/>
                  <a:pt x="196974" y="63631"/>
                  <a:pt x="196974" y="58643"/>
                </a:cubicBezTo>
                <a:lnTo>
                  <a:pt x="196974" y="20165"/>
                </a:lnTo>
                <a:lnTo>
                  <a:pt x="208749" y="20165"/>
                </a:lnTo>
                <a:lnTo>
                  <a:pt x="208749" y="57224"/>
                </a:lnTo>
                <a:cubicBezTo>
                  <a:pt x="208749" y="61347"/>
                  <a:pt x="209892" y="64629"/>
                  <a:pt x="212176" y="67069"/>
                </a:cubicBezTo>
                <a:cubicBezTo>
                  <a:pt x="214461" y="69512"/>
                  <a:pt x="217427" y="70732"/>
                  <a:pt x="221076" y="70732"/>
                </a:cubicBezTo>
                <a:cubicBezTo>
                  <a:pt x="223280" y="70732"/>
                  <a:pt x="225474" y="70183"/>
                  <a:pt x="227653" y="69079"/>
                </a:cubicBezTo>
                <a:cubicBezTo>
                  <a:pt x="229857" y="67976"/>
                  <a:pt x="231684" y="66310"/>
                  <a:pt x="233126" y="64078"/>
                </a:cubicBezTo>
                <a:cubicBezTo>
                  <a:pt x="234598" y="61846"/>
                  <a:pt x="235319" y="59009"/>
                  <a:pt x="235294" y="55571"/>
                </a:cubicBezTo>
                <a:close/>
                <a:moveTo>
                  <a:pt x="285972" y="81878"/>
                </a:moveTo>
                <a:cubicBezTo>
                  <a:pt x="280116" y="81878"/>
                  <a:pt x="275075" y="80552"/>
                  <a:pt x="270850" y="77902"/>
                </a:cubicBezTo>
                <a:cubicBezTo>
                  <a:pt x="266647" y="75223"/>
                  <a:pt x="263419" y="71533"/>
                  <a:pt x="261160" y="66834"/>
                </a:cubicBezTo>
                <a:cubicBezTo>
                  <a:pt x="258903" y="62134"/>
                  <a:pt x="257774" y="56752"/>
                  <a:pt x="257774" y="50686"/>
                </a:cubicBezTo>
                <a:cubicBezTo>
                  <a:pt x="257774" y="44542"/>
                  <a:pt x="258928" y="39121"/>
                  <a:pt x="261240" y="34422"/>
                </a:cubicBezTo>
                <a:cubicBezTo>
                  <a:pt x="263550" y="29695"/>
                  <a:pt x="266805" y="26007"/>
                  <a:pt x="271005" y="23354"/>
                </a:cubicBezTo>
                <a:cubicBezTo>
                  <a:pt x="275208" y="20703"/>
                  <a:pt x="280157" y="19378"/>
                  <a:pt x="285852" y="19378"/>
                </a:cubicBezTo>
                <a:cubicBezTo>
                  <a:pt x="290449" y="19378"/>
                  <a:pt x="294545" y="20229"/>
                  <a:pt x="298141" y="21937"/>
                </a:cubicBezTo>
                <a:cubicBezTo>
                  <a:pt x="301739" y="23617"/>
                  <a:pt x="304640" y="25979"/>
                  <a:pt x="306847" y="29026"/>
                </a:cubicBezTo>
                <a:cubicBezTo>
                  <a:pt x="309076" y="32071"/>
                  <a:pt x="310404" y="35628"/>
                  <a:pt x="310822" y="39698"/>
                </a:cubicBezTo>
                <a:lnTo>
                  <a:pt x="299363" y="39698"/>
                </a:lnTo>
                <a:cubicBezTo>
                  <a:pt x="298731" y="36865"/>
                  <a:pt x="297289" y="34422"/>
                  <a:pt x="295030" y="32373"/>
                </a:cubicBezTo>
                <a:cubicBezTo>
                  <a:pt x="292798" y="30327"/>
                  <a:pt x="289806" y="29301"/>
                  <a:pt x="286052" y="29301"/>
                </a:cubicBezTo>
                <a:cubicBezTo>
                  <a:pt x="282769" y="29301"/>
                  <a:pt x="279894" y="30169"/>
                  <a:pt x="277426" y="31902"/>
                </a:cubicBezTo>
                <a:cubicBezTo>
                  <a:pt x="274984" y="33607"/>
                  <a:pt x="273079" y="36049"/>
                  <a:pt x="271715" y="39227"/>
                </a:cubicBezTo>
                <a:cubicBezTo>
                  <a:pt x="270351" y="42376"/>
                  <a:pt x="269666" y="46106"/>
                  <a:pt x="269666" y="50411"/>
                </a:cubicBezTo>
                <a:cubicBezTo>
                  <a:pt x="269666" y="54823"/>
                  <a:pt x="270337" y="58629"/>
                  <a:pt x="271676" y="61832"/>
                </a:cubicBezTo>
                <a:cubicBezTo>
                  <a:pt x="273015" y="65037"/>
                  <a:pt x="274906" y="67516"/>
                  <a:pt x="277346" y="69276"/>
                </a:cubicBezTo>
                <a:cubicBezTo>
                  <a:pt x="279814" y="71034"/>
                  <a:pt x="282717" y="71916"/>
                  <a:pt x="286052" y="71916"/>
                </a:cubicBezTo>
                <a:cubicBezTo>
                  <a:pt x="288281" y="71916"/>
                  <a:pt x="290305" y="71508"/>
                  <a:pt x="292116" y="70693"/>
                </a:cubicBezTo>
                <a:cubicBezTo>
                  <a:pt x="293954" y="69853"/>
                  <a:pt x="295490" y="68658"/>
                  <a:pt x="296724" y="67111"/>
                </a:cubicBezTo>
                <a:cubicBezTo>
                  <a:pt x="297983" y="65561"/>
                  <a:pt x="298864" y="63698"/>
                  <a:pt x="299363" y="61518"/>
                </a:cubicBezTo>
                <a:lnTo>
                  <a:pt x="310822" y="61518"/>
                </a:lnTo>
                <a:cubicBezTo>
                  <a:pt x="310404" y="65431"/>
                  <a:pt x="309128" y="68921"/>
                  <a:pt x="307002" y="71993"/>
                </a:cubicBezTo>
                <a:cubicBezTo>
                  <a:pt x="304875" y="75065"/>
                  <a:pt x="302028" y="77480"/>
                  <a:pt x="298457" y="79241"/>
                </a:cubicBezTo>
                <a:cubicBezTo>
                  <a:pt x="294913" y="80999"/>
                  <a:pt x="290752" y="81878"/>
                  <a:pt x="285972" y="81878"/>
                </a:cubicBezTo>
                <a:close/>
                <a:moveTo>
                  <a:pt x="347046" y="81878"/>
                </a:moveTo>
                <a:cubicBezTo>
                  <a:pt x="341088" y="81878"/>
                  <a:pt x="335956" y="80605"/>
                  <a:pt x="331650" y="78057"/>
                </a:cubicBezTo>
                <a:cubicBezTo>
                  <a:pt x="327369" y="75484"/>
                  <a:pt x="324062" y="71874"/>
                  <a:pt x="321724" y="67227"/>
                </a:cubicBezTo>
                <a:cubicBezTo>
                  <a:pt x="319415" y="62555"/>
                  <a:pt x="318259" y="57079"/>
                  <a:pt x="318259" y="50805"/>
                </a:cubicBezTo>
                <a:cubicBezTo>
                  <a:pt x="318259" y="44608"/>
                  <a:pt x="319415" y="39146"/>
                  <a:pt x="321724" y="34422"/>
                </a:cubicBezTo>
                <a:cubicBezTo>
                  <a:pt x="324062" y="29695"/>
                  <a:pt x="327317" y="26007"/>
                  <a:pt x="331492" y="23354"/>
                </a:cubicBezTo>
                <a:cubicBezTo>
                  <a:pt x="335693" y="20703"/>
                  <a:pt x="340603" y="19378"/>
                  <a:pt x="346220" y="19378"/>
                </a:cubicBezTo>
                <a:cubicBezTo>
                  <a:pt x="349633" y="19378"/>
                  <a:pt x="352941" y="19941"/>
                  <a:pt x="356146" y="21072"/>
                </a:cubicBezTo>
                <a:cubicBezTo>
                  <a:pt x="359348" y="22200"/>
                  <a:pt x="362224" y="23972"/>
                  <a:pt x="364772" y="26387"/>
                </a:cubicBezTo>
                <a:cubicBezTo>
                  <a:pt x="367317" y="28802"/>
                  <a:pt x="369327" y="31940"/>
                  <a:pt x="370797" y="35800"/>
                </a:cubicBezTo>
                <a:cubicBezTo>
                  <a:pt x="372266" y="39634"/>
                  <a:pt x="373001" y="44292"/>
                  <a:pt x="373001" y="49782"/>
                </a:cubicBezTo>
                <a:lnTo>
                  <a:pt x="373001" y="53955"/>
                </a:lnTo>
                <a:lnTo>
                  <a:pt x="324916" y="53955"/>
                </a:lnTo>
                <a:lnTo>
                  <a:pt x="324916" y="45135"/>
                </a:lnTo>
                <a:lnTo>
                  <a:pt x="361461" y="45135"/>
                </a:lnTo>
                <a:cubicBezTo>
                  <a:pt x="361461" y="42035"/>
                  <a:pt x="360832" y="39291"/>
                  <a:pt x="359573" y="36903"/>
                </a:cubicBezTo>
                <a:cubicBezTo>
                  <a:pt x="358311" y="34488"/>
                  <a:pt x="356540" y="32584"/>
                  <a:pt x="354255" y="31192"/>
                </a:cubicBezTo>
                <a:cubicBezTo>
                  <a:pt x="351998" y="29800"/>
                  <a:pt x="349345" y="29104"/>
                  <a:pt x="346301" y="29104"/>
                </a:cubicBezTo>
                <a:cubicBezTo>
                  <a:pt x="342990" y="29104"/>
                  <a:pt x="340104" y="29919"/>
                  <a:pt x="337636" y="31547"/>
                </a:cubicBezTo>
                <a:cubicBezTo>
                  <a:pt x="335194" y="33149"/>
                  <a:pt x="333303" y="35248"/>
                  <a:pt x="331963" y="37849"/>
                </a:cubicBezTo>
                <a:cubicBezTo>
                  <a:pt x="330652" y="40422"/>
                  <a:pt x="329995" y="43216"/>
                  <a:pt x="329995" y="46236"/>
                </a:cubicBezTo>
                <a:lnTo>
                  <a:pt x="329995" y="53129"/>
                </a:lnTo>
                <a:cubicBezTo>
                  <a:pt x="329995" y="57171"/>
                  <a:pt x="330705" y="60612"/>
                  <a:pt x="332122" y="63448"/>
                </a:cubicBezTo>
                <a:cubicBezTo>
                  <a:pt x="333566" y="66282"/>
                  <a:pt x="335573" y="68450"/>
                  <a:pt x="338146" y="69944"/>
                </a:cubicBezTo>
                <a:cubicBezTo>
                  <a:pt x="340719" y="71417"/>
                  <a:pt x="343728" y="72151"/>
                  <a:pt x="347166" y="72151"/>
                </a:cubicBezTo>
                <a:cubicBezTo>
                  <a:pt x="349398" y="72151"/>
                  <a:pt x="351433" y="71835"/>
                  <a:pt x="353271" y="71206"/>
                </a:cubicBezTo>
                <a:cubicBezTo>
                  <a:pt x="355109" y="70549"/>
                  <a:pt x="356698" y="69579"/>
                  <a:pt x="358037" y="68292"/>
                </a:cubicBezTo>
                <a:cubicBezTo>
                  <a:pt x="359376" y="67005"/>
                  <a:pt x="360399" y="65417"/>
                  <a:pt x="361109" y="63526"/>
                </a:cubicBezTo>
                <a:lnTo>
                  <a:pt x="372252" y="65533"/>
                </a:lnTo>
                <a:cubicBezTo>
                  <a:pt x="371359" y="68816"/>
                  <a:pt x="369760" y="71691"/>
                  <a:pt x="367447" y="74159"/>
                </a:cubicBezTo>
                <a:cubicBezTo>
                  <a:pt x="365165" y="76601"/>
                  <a:pt x="362290" y="78504"/>
                  <a:pt x="358825" y="79870"/>
                </a:cubicBezTo>
                <a:cubicBezTo>
                  <a:pt x="355384" y="81209"/>
                  <a:pt x="351458" y="81878"/>
                  <a:pt x="347046" y="81878"/>
                </a:cubicBezTo>
                <a:close/>
                <a:moveTo>
                  <a:pt x="433183" y="81839"/>
                </a:moveTo>
                <a:cubicBezTo>
                  <a:pt x="428300" y="81839"/>
                  <a:pt x="423942" y="80591"/>
                  <a:pt x="420107" y="78099"/>
                </a:cubicBezTo>
                <a:cubicBezTo>
                  <a:pt x="416300" y="75578"/>
                  <a:pt x="413309" y="71993"/>
                  <a:pt x="411130" y="67346"/>
                </a:cubicBezTo>
                <a:cubicBezTo>
                  <a:pt x="408975" y="62672"/>
                  <a:pt x="407899" y="57066"/>
                  <a:pt x="407899" y="50531"/>
                </a:cubicBezTo>
                <a:cubicBezTo>
                  <a:pt x="407899" y="43993"/>
                  <a:pt x="408989" y="38400"/>
                  <a:pt x="411168" y="33751"/>
                </a:cubicBezTo>
                <a:cubicBezTo>
                  <a:pt x="413373" y="29104"/>
                  <a:pt x="416392" y="25547"/>
                  <a:pt x="420227" y="23079"/>
                </a:cubicBezTo>
                <a:cubicBezTo>
                  <a:pt x="424058" y="20612"/>
                  <a:pt x="428406" y="19378"/>
                  <a:pt x="433263" y="19378"/>
                </a:cubicBezTo>
                <a:cubicBezTo>
                  <a:pt x="437017" y="19378"/>
                  <a:pt x="440037" y="20007"/>
                  <a:pt x="442321" y="21269"/>
                </a:cubicBezTo>
                <a:cubicBezTo>
                  <a:pt x="444631" y="22503"/>
                  <a:pt x="446416" y="23944"/>
                  <a:pt x="447675" y="25600"/>
                </a:cubicBezTo>
                <a:cubicBezTo>
                  <a:pt x="448962" y="27255"/>
                  <a:pt x="449960" y="28710"/>
                  <a:pt x="450670" y="29972"/>
                </a:cubicBezTo>
                <a:lnTo>
                  <a:pt x="451379" y="29972"/>
                </a:lnTo>
                <a:lnTo>
                  <a:pt x="451379" y="0"/>
                </a:lnTo>
                <a:lnTo>
                  <a:pt x="463155" y="0"/>
                </a:lnTo>
                <a:lnTo>
                  <a:pt x="463155" y="80658"/>
                </a:lnTo>
                <a:lnTo>
                  <a:pt x="451654" y="80658"/>
                </a:lnTo>
                <a:lnTo>
                  <a:pt x="451654" y="71245"/>
                </a:lnTo>
                <a:lnTo>
                  <a:pt x="450670" y="71245"/>
                </a:lnTo>
                <a:cubicBezTo>
                  <a:pt x="449960" y="72531"/>
                  <a:pt x="448937" y="74001"/>
                  <a:pt x="447598" y="75656"/>
                </a:cubicBezTo>
                <a:cubicBezTo>
                  <a:pt x="446286" y="77311"/>
                  <a:pt x="444473" y="78753"/>
                  <a:pt x="442163" y="79989"/>
                </a:cubicBezTo>
                <a:cubicBezTo>
                  <a:pt x="439851" y="81223"/>
                  <a:pt x="436859" y="81839"/>
                  <a:pt x="433183" y="81839"/>
                </a:cubicBezTo>
                <a:close/>
                <a:moveTo>
                  <a:pt x="435784" y="71797"/>
                </a:moveTo>
                <a:cubicBezTo>
                  <a:pt x="439169" y="71797"/>
                  <a:pt x="442030" y="70904"/>
                  <a:pt x="444367" y="69118"/>
                </a:cubicBezTo>
                <a:cubicBezTo>
                  <a:pt x="446733" y="67308"/>
                  <a:pt x="448515" y="64799"/>
                  <a:pt x="449724" y="61596"/>
                </a:cubicBezTo>
                <a:cubicBezTo>
                  <a:pt x="450958" y="58394"/>
                  <a:pt x="451576" y="54665"/>
                  <a:pt x="451576" y="50411"/>
                </a:cubicBezTo>
                <a:cubicBezTo>
                  <a:pt x="451576" y="46211"/>
                  <a:pt x="450972" y="42534"/>
                  <a:pt x="449763" y="39385"/>
                </a:cubicBezTo>
                <a:cubicBezTo>
                  <a:pt x="448557" y="36232"/>
                  <a:pt x="446783" y="33779"/>
                  <a:pt x="444448" y="32018"/>
                </a:cubicBezTo>
                <a:cubicBezTo>
                  <a:pt x="442111" y="30260"/>
                  <a:pt x="439221" y="29381"/>
                  <a:pt x="435784" y="29381"/>
                </a:cubicBezTo>
                <a:cubicBezTo>
                  <a:pt x="432237" y="29381"/>
                  <a:pt x="429285" y="30299"/>
                  <a:pt x="426922" y="32137"/>
                </a:cubicBezTo>
                <a:cubicBezTo>
                  <a:pt x="424557" y="33976"/>
                  <a:pt x="422772" y="36482"/>
                  <a:pt x="421566" y="39659"/>
                </a:cubicBezTo>
                <a:cubicBezTo>
                  <a:pt x="420384" y="42837"/>
                  <a:pt x="419794" y="46422"/>
                  <a:pt x="419794" y="50411"/>
                </a:cubicBezTo>
                <a:cubicBezTo>
                  <a:pt x="419794" y="54454"/>
                  <a:pt x="420396" y="58092"/>
                  <a:pt x="421604" y="61322"/>
                </a:cubicBezTo>
                <a:cubicBezTo>
                  <a:pt x="422813" y="64549"/>
                  <a:pt x="424599" y="67111"/>
                  <a:pt x="426961" y="68999"/>
                </a:cubicBezTo>
                <a:cubicBezTo>
                  <a:pt x="429351" y="70865"/>
                  <a:pt x="432290" y="71797"/>
                  <a:pt x="435784" y="71797"/>
                </a:cubicBezTo>
                <a:close/>
                <a:moveTo>
                  <a:pt x="495126" y="81997"/>
                </a:moveTo>
                <a:cubicBezTo>
                  <a:pt x="491294" y="81997"/>
                  <a:pt x="487828" y="81287"/>
                  <a:pt x="484728" y="79870"/>
                </a:cubicBezTo>
                <a:cubicBezTo>
                  <a:pt x="481631" y="78426"/>
                  <a:pt x="479175" y="76338"/>
                  <a:pt x="477364" y="73607"/>
                </a:cubicBezTo>
                <a:cubicBezTo>
                  <a:pt x="475579" y="70879"/>
                  <a:pt x="474686" y="67530"/>
                  <a:pt x="474686" y="63565"/>
                </a:cubicBezTo>
                <a:cubicBezTo>
                  <a:pt x="474686" y="60152"/>
                  <a:pt x="475343" y="57343"/>
                  <a:pt x="476654" y="55136"/>
                </a:cubicBezTo>
                <a:cubicBezTo>
                  <a:pt x="477969" y="52932"/>
                  <a:pt x="479740" y="51185"/>
                  <a:pt x="481972" y="49899"/>
                </a:cubicBezTo>
                <a:cubicBezTo>
                  <a:pt x="484204" y="48612"/>
                  <a:pt x="486697" y="47642"/>
                  <a:pt x="489456" y="46984"/>
                </a:cubicBezTo>
                <a:cubicBezTo>
                  <a:pt x="492211" y="46327"/>
                  <a:pt x="495020" y="45828"/>
                  <a:pt x="497882" y="45487"/>
                </a:cubicBezTo>
                <a:cubicBezTo>
                  <a:pt x="501505" y="45069"/>
                  <a:pt x="504447" y="44728"/>
                  <a:pt x="506704" y="44464"/>
                </a:cubicBezTo>
                <a:cubicBezTo>
                  <a:pt x="508964" y="44176"/>
                  <a:pt x="510602" y="43716"/>
                  <a:pt x="511628" y="43086"/>
                </a:cubicBezTo>
                <a:cubicBezTo>
                  <a:pt x="512651" y="42457"/>
                  <a:pt x="513164" y="41431"/>
                  <a:pt x="513164" y="40014"/>
                </a:cubicBezTo>
                <a:lnTo>
                  <a:pt x="513164" y="39737"/>
                </a:lnTo>
                <a:cubicBezTo>
                  <a:pt x="513164" y="36299"/>
                  <a:pt x="512191" y="33634"/>
                  <a:pt x="510250" y="31743"/>
                </a:cubicBezTo>
                <a:cubicBezTo>
                  <a:pt x="508331" y="29853"/>
                  <a:pt x="505470" y="28907"/>
                  <a:pt x="501663" y="28907"/>
                </a:cubicBezTo>
                <a:cubicBezTo>
                  <a:pt x="497698" y="28907"/>
                  <a:pt x="494574" y="29786"/>
                  <a:pt x="492289" y="31547"/>
                </a:cubicBezTo>
                <a:cubicBezTo>
                  <a:pt x="490032" y="33280"/>
                  <a:pt x="488471" y="35209"/>
                  <a:pt x="487603" y="37336"/>
                </a:cubicBezTo>
                <a:lnTo>
                  <a:pt x="476538" y="34816"/>
                </a:lnTo>
                <a:cubicBezTo>
                  <a:pt x="477849" y="31139"/>
                  <a:pt x="479765" y="28172"/>
                  <a:pt x="482286" y="25915"/>
                </a:cubicBezTo>
                <a:cubicBezTo>
                  <a:pt x="484834" y="23631"/>
                  <a:pt x="487761" y="21976"/>
                  <a:pt x="491069" y="20953"/>
                </a:cubicBezTo>
                <a:cubicBezTo>
                  <a:pt x="494377" y="19902"/>
                  <a:pt x="497856" y="19378"/>
                  <a:pt x="501505" y="19378"/>
                </a:cubicBezTo>
                <a:cubicBezTo>
                  <a:pt x="503920" y="19378"/>
                  <a:pt x="506482" y="19666"/>
                  <a:pt x="509185" y="20243"/>
                </a:cubicBezTo>
                <a:cubicBezTo>
                  <a:pt x="511916" y="20795"/>
                  <a:pt x="514464" y="21818"/>
                  <a:pt x="516827" y="23315"/>
                </a:cubicBezTo>
                <a:cubicBezTo>
                  <a:pt x="519217" y="24812"/>
                  <a:pt x="521171" y="26952"/>
                  <a:pt x="522693" y="29736"/>
                </a:cubicBezTo>
                <a:cubicBezTo>
                  <a:pt x="524218" y="32492"/>
                  <a:pt x="524978" y="36074"/>
                  <a:pt x="524978" y="40485"/>
                </a:cubicBezTo>
                <a:lnTo>
                  <a:pt x="524978" y="80658"/>
                </a:lnTo>
                <a:lnTo>
                  <a:pt x="513477" y="80658"/>
                </a:lnTo>
                <a:lnTo>
                  <a:pt x="513477" y="72387"/>
                </a:lnTo>
                <a:lnTo>
                  <a:pt x="513006" y="72387"/>
                </a:lnTo>
                <a:cubicBezTo>
                  <a:pt x="512244" y="73909"/>
                  <a:pt x="511101" y="75407"/>
                  <a:pt x="509579" y="76876"/>
                </a:cubicBezTo>
                <a:cubicBezTo>
                  <a:pt x="508057" y="78348"/>
                  <a:pt x="506099" y="79568"/>
                  <a:pt x="503712" y="80538"/>
                </a:cubicBezTo>
                <a:cubicBezTo>
                  <a:pt x="501322" y="81512"/>
                  <a:pt x="498461" y="81997"/>
                  <a:pt x="495126" y="81997"/>
                </a:cubicBezTo>
                <a:close/>
                <a:moveTo>
                  <a:pt x="497685" y="72545"/>
                </a:moveTo>
                <a:cubicBezTo>
                  <a:pt x="500942" y="72545"/>
                  <a:pt x="503723" y="71902"/>
                  <a:pt x="506036" y="70615"/>
                </a:cubicBezTo>
                <a:cubicBezTo>
                  <a:pt x="508373" y="69329"/>
                  <a:pt x="510145" y="67649"/>
                  <a:pt x="511351" y="65575"/>
                </a:cubicBezTo>
                <a:cubicBezTo>
                  <a:pt x="512585" y="63473"/>
                  <a:pt x="513203" y="61227"/>
                  <a:pt x="513203" y="58840"/>
                </a:cubicBezTo>
                <a:lnTo>
                  <a:pt x="513203" y="51041"/>
                </a:lnTo>
                <a:cubicBezTo>
                  <a:pt x="512781" y="51462"/>
                  <a:pt x="511969" y="51856"/>
                  <a:pt x="510760" y="52222"/>
                </a:cubicBezTo>
                <a:cubicBezTo>
                  <a:pt x="509579" y="52563"/>
                  <a:pt x="508226" y="52865"/>
                  <a:pt x="506704" y="53129"/>
                </a:cubicBezTo>
                <a:cubicBezTo>
                  <a:pt x="505182" y="53364"/>
                  <a:pt x="503698" y="53589"/>
                  <a:pt x="502254" y="53797"/>
                </a:cubicBezTo>
                <a:cubicBezTo>
                  <a:pt x="500809" y="53983"/>
                  <a:pt x="499603" y="54141"/>
                  <a:pt x="498630" y="54271"/>
                </a:cubicBezTo>
                <a:cubicBezTo>
                  <a:pt x="496345" y="54559"/>
                  <a:pt x="494260" y="55045"/>
                  <a:pt x="492370" y="55729"/>
                </a:cubicBezTo>
                <a:cubicBezTo>
                  <a:pt x="490504" y="56411"/>
                  <a:pt x="489009" y="57396"/>
                  <a:pt x="487878" y="58682"/>
                </a:cubicBezTo>
                <a:cubicBezTo>
                  <a:pt x="486777" y="59941"/>
                  <a:pt x="486225" y="61621"/>
                  <a:pt x="486225" y="63723"/>
                </a:cubicBezTo>
                <a:cubicBezTo>
                  <a:pt x="486225" y="66637"/>
                  <a:pt x="487301" y="68844"/>
                  <a:pt x="489456" y="70338"/>
                </a:cubicBezTo>
                <a:cubicBezTo>
                  <a:pt x="491607" y="71810"/>
                  <a:pt x="494352" y="72545"/>
                  <a:pt x="497685" y="72545"/>
                </a:cubicBezTo>
                <a:close/>
                <a:moveTo>
                  <a:pt x="566462" y="20165"/>
                </a:moveTo>
                <a:lnTo>
                  <a:pt x="566462" y="29617"/>
                </a:lnTo>
                <a:lnTo>
                  <a:pt x="533418" y="29617"/>
                </a:lnTo>
                <a:lnTo>
                  <a:pt x="533418" y="20165"/>
                </a:lnTo>
                <a:lnTo>
                  <a:pt x="566462" y="20165"/>
                </a:lnTo>
                <a:close/>
                <a:moveTo>
                  <a:pt x="542279" y="5673"/>
                </a:moveTo>
                <a:lnTo>
                  <a:pt x="554054" y="5673"/>
                </a:lnTo>
                <a:lnTo>
                  <a:pt x="554054" y="62896"/>
                </a:lnTo>
                <a:cubicBezTo>
                  <a:pt x="554054" y="65181"/>
                  <a:pt x="554395" y="66900"/>
                  <a:pt x="555080" y="68056"/>
                </a:cubicBezTo>
                <a:cubicBezTo>
                  <a:pt x="555762" y="69185"/>
                  <a:pt x="556641" y="69958"/>
                  <a:pt x="557717" y="70380"/>
                </a:cubicBezTo>
                <a:cubicBezTo>
                  <a:pt x="558821" y="70773"/>
                  <a:pt x="560015" y="70970"/>
                  <a:pt x="561302" y="70970"/>
                </a:cubicBezTo>
                <a:cubicBezTo>
                  <a:pt x="562247" y="70970"/>
                  <a:pt x="563074" y="70904"/>
                  <a:pt x="563783" y="70773"/>
                </a:cubicBezTo>
                <a:cubicBezTo>
                  <a:pt x="564493" y="70640"/>
                  <a:pt x="565042" y="70535"/>
                  <a:pt x="565436" y="70457"/>
                </a:cubicBezTo>
                <a:lnTo>
                  <a:pt x="567562" y="80186"/>
                </a:lnTo>
                <a:cubicBezTo>
                  <a:pt x="566880" y="80447"/>
                  <a:pt x="565910" y="80710"/>
                  <a:pt x="564649" y="80974"/>
                </a:cubicBezTo>
                <a:cubicBezTo>
                  <a:pt x="563390" y="81262"/>
                  <a:pt x="561815" y="81420"/>
                  <a:pt x="559924" y="81445"/>
                </a:cubicBezTo>
                <a:cubicBezTo>
                  <a:pt x="556824" y="81498"/>
                  <a:pt x="553938" y="80946"/>
                  <a:pt x="551260" y="79793"/>
                </a:cubicBezTo>
                <a:cubicBezTo>
                  <a:pt x="548581" y="78637"/>
                  <a:pt x="546416" y="76851"/>
                  <a:pt x="544761" y="74436"/>
                </a:cubicBezTo>
                <a:cubicBezTo>
                  <a:pt x="543105" y="72018"/>
                  <a:pt x="542279" y="68988"/>
                  <a:pt x="542279" y="65336"/>
                </a:cubicBezTo>
                <a:lnTo>
                  <a:pt x="542279" y="5673"/>
                </a:lnTo>
                <a:close/>
                <a:moveTo>
                  <a:pt x="594651" y="81997"/>
                </a:moveTo>
                <a:cubicBezTo>
                  <a:pt x="590819" y="81997"/>
                  <a:pt x="587353" y="81287"/>
                  <a:pt x="584254" y="79870"/>
                </a:cubicBezTo>
                <a:cubicBezTo>
                  <a:pt x="581157" y="78426"/>
                  <a:pt x="578700" y="76338"/>
                  <a:pt x="576890" y="73607"/>
                </a:cubicBezTo>
                <a:cubicBezTo>
                  <a:pt x="575104" y="70879"/>
                  <a:pt x="574211" y="67530"/>
                  <a:pt x="574211" y="63565"/>
                </a:cubicBezTo>
                <a:cubicBezTo>
                  <a:pt x="574211" y="60152"/>
                  <a:pt x="574868" y="57343"/>
                  <a:pt x="576180" y="55136"/>
                </a:cubicBezTo>
                <a:cubicBezTo>
                  <a:pt x="577494" y="52932"/>
                  <a:pt x="579266" y="51185"/>
                  <a:pt x="581498" y="49899"/>
                </a:cubicBezTo>
                <a:cubicBezTo>
                  <a:pt x="583729" y="48612"/>
                  <a:pt x="586225" y="47642"/>
                  <a:pt x="588981" y="46984"/>
                </a:cubicBezTo>
                <a:cubicBezTo>
                  <a:pt x="591737" y="46327"/>
                  <a:pt x="594545" y="45828"/>
                  <a:pt x="597410" y="45487"/>
                </a:cubicBezTo>
                <a:cubicBezTo>
                  <a:pt x="601031" y="45069"/>
                  <a:pt x="603972" y="44728"/>
                  <a:pt x="606229" y="44464"/>
                </a:cubicBezTo>
                <a:cubicBezTo>
                  <a:pt x="608489" y="44176"/>
                  <a:pt x="610130" y="43716"/>
                  <a:pt x="611153" y="43086"/>
                </a:cubicBezTo>
                <a:cubicBezTo>
                  <a:pt x="612176" y="42457"/>
                  <a:pt x="612689" y="41431"/>
                  <a:pt x="612689" y="40014"/>
                </a:cubicBezTo>
                <a:lnTo>
                  <a:pt x="612689" y="39737"/>
                </a:lnTo>
                <a:cubicBezTo>
                  <a:pt x="612689" y="36299"/>
                  <a:pt x="611719" y="33634"/>
                  <a:pt x="609775" y="31743"/>
                </a:cubicBezTo>
                <a:cubicBezTo>
                  <a:pt x="607859" y="29853"/>
                  <a:pt x="604995" y="28907"/>
                  <a:pt x="601189" y="28907"/>
                </a:cubicBezTo>
                <a:cubicBezTo>
                  <a:pt x="597224" y="28907"/>
                  <a:pt x="594099" y="29786"/>
                  <a:pt x="591817" y="31547"/>
                </a:cubicBezTo>
                <a:cubicBezTo>
                  <a:pt x="589558" y="33280"/>
                  <a:pt x="587996" y="35209"/>
                  <a:pt x="587129" y="37336"/>
                </a:cubicBezTo>
                <a:lnTo>
                  <a:pt x="576063" y="34816"/>
                </a:lnTo>
                <a:cubicBezTo>
                  <a:pt x="577375" y="31139"/>
                  <a:pt x="579293" y="28172"/>
                  <a:pt x="581814" y="25915"/>
                </a:cubicBezTo>
                <a:cubicBezTo>
                  <a:pt x="584359" y="23631"/>
                  <a:pt x="587287" y="21976"/>
                  <a:pt x="590594" y="20953"/>
                </a:cubicBezTo>
                <a:cubicBezTo>
                  <a:pt x="593902" y="19902"/>
                  <a:pt x="597382" y="19378"/>
                  <a:pt x="601031" y="19378"/>
                </a:cubicBezTo>
                <a:cubicBezTo>
                  <a:pt x="603448" y="19378"/>
                  <a:pt x="606007" y="19666"/>
                  <a:pt x="608711" y="20243"/>
                </a:cubicBezTo>
                <a:cubicBezTo>
                  <a:pt x="611442" y="20795"/>
                  <a:pt x="613990" y="21818"/>
                  <a:pt x="616352" y="23315"/>
                </a:cubicBezTo>
                <a:cubicBezTo>
                  <a:pt x="618742" y="24812"/>
                  <a:pt x="620697" y="26952"/>
                  <a:pt x="622222" y="29736"/>
                </a:cubicBezTo>
                <a:cubicBezTo>
                  <a:pt x="623744" y="32492"/>
                  <a:pt x="624503" y="36074"/>
                  <a:pt x="624503" y="40485"/>
                </a:cubicBezTo>
                <a:lnTo>
                  <a:pt x="624503" y="80658"/>
                </a:lnTo>
                <a:lnTo>
                  <a:pt x="613005" y="80658"/>
                </a:lnTo>
                <a:lnTo>
                  <a:pt x="613005" y="72387"/>
                </a:lnTo>
                <a:lnTo>
                  <a:pt x="612531" y="72387"/>
                </a:lnTo>
                <a:cubicBezTo>
                  <a:pt x="611772" y="73909"/>
                  <a:pt x="610629" y="75407"/>
                  <a:pt x="609104" y="76876"/>
                </a:cubicBezTo>
                <a:cubicBezTo>
                  <a:pt x="607582" y="78348"/>
                  <a:pt x="605627" y="79568"/>
                  <a:pt x="603238" y="80538"/>
                </a:cubicBezTo>
                <a:cubicBezTo>
                  <a:pt x="600848" y="81512"/>
                  <a:pt x="597986" y="81997"/>
                  <a:pt x="594651" y="81997"/>
                </a:cubicBezTo>
                <a:close/>
                <a:moveTo>
                  <a:pt x="597213" y="72545"/>
                </a:moveTo>
                <a:cubicBezTo>
                  <a:pt x="600468" y="72545"/>
                  <a:pt x="603251" y="71902"/>
                  <a:pt x="605561" y="70615"/>
                </a:cubicBezTo>
                <a:cubicBezTo>
                  <a:pt x="607898" y="69329"/>
                  <a:pt x="609670" y="67649"/>
                  <a:pt x="610879" y="65575"/>
                </a:cubicBezTo>
                <a:cubicBezTo>
                  <a:pt x="612113" y="63473"/>
                  <a:pt x="612728" y="61227"/>
                  <a:pt x="612728" y="58840"/>
                </a:cubicBezTo>
                <a:lnTo>
                  <a:pt x="612728" y="51041"/>
                </a:lnTo>
                <a:cubicBezTo>
                  <a:pt x="612310" y="51462"/>
                  <a:pt x="611494" y="51856"/>
                  <a:pt x="610288" y="52222"/>
                </a:cubicBezTo>
                <a:cubicBezTo>
                  <a:pt x="609104" y="52563"/>
                  <a:pt x="607754" y="52865"/>
                  <a:pt x="606229" y="53129"/>
                </a:cubicBezTo>
                <a:cubicBezTo>
                  <a:pt x="604707" y="53364"/>
                  <a:pt x="603224" y="53589"/>
                  <a:pt x="601779" y="53797"/>
                </a:cubicBezTo>
                <a:cubicBezTo>
                  <a:pt x="600337" y="53983"/>
                  <a:pt x="599129" y="54141"/>
                  <a:pt x="598158" y="54271"/>
                </a:cubicBezTo>
                <a:cubicBezTo>
                  <a:pt x="595873" y="54559"/>
                  <a:pt x="593786" y="55045"/>
                  <a:pt x="591895" y="55729"/>
                </a:cubicBezTo>
                <a:cubicBezTo>
                  <a:pt x="590032" y="56411"/>
                  <a:pt x="588534" y="57396"/>
                  <a:pt x="587406" y="58682"/>
                </a:cubicBezTo>
                <a:cubicBezTo>
                  <a:pt x="586303" y="59941"/>
                  <a:pt x="585751" y="61621"/>
                  <a:pt x="585751" y="63723"/>
                </a:cubicBezTo>
                <a:cubicBezTo>
                  <a:pt x="585751" y="66637"/>
                  <a:pt x="586826" y="68844"/>
                  <a:pt x="588981" y="70338"/>
                </a:cubicBezTo>
                <a:cubicBezTo>
                  <a:pt x="591132" y="71810"/>
                  <a:pt x="593877" y="72545"/>
                  <a:pt x="597213" y="72545"/>
                </a:cubicBezTo>
                <a:close/>
                <a:moveTo>
                  <a:pt x="683080" y="34935"/>
                </a:moveTo>
                <a:lnTo>
                  <a:pt x="672406" y="36823"/>
                </a:lnTo>
                <a:cubicBezTo>
                  <a:pt x="671959" y="35459"/>
                  <a:pt x="671252" y="34158"/>
                  <a:pt x="670279" y="32925"/>
                </a:cubicBezTo>
                <a:cubicBezTo>
                  <a:pt x="669333" y="31691"/>
                  <a:pt x="668047" y="30679"/>
                  <a:pt x="666420" y="29891"/>
                </a:cubicBezTo>
                <a:cubicBezTo>
                  <a:pt x="664792" y="29104"/>
                  <a:pt x="662757" y="28710"/>
                  <a:pt x="660317" y="28710"/>
                </a:cubicBezTo>
                <a:cubicBezTo>
                  <a:pt x="656982" y="28710"/>
                  <a:pt x="654198" y="29459"/>
                  <a:pt x="651966" y="30956"/>
                </a:cubicBezTo>
                <a:cubicBezTo>
                  <a:pt x="649734" y="32426"/>
                  <a:pt x="648620" y="34330"/>
                  <a:pt x="648620" y="36668"/>
                </a:cubicBezTo>
                <a:cubicBezTo>
                  <a:pt x="648620" y="38689"/>
                  <a:pt x="649368" y="40316"/>
                  <a:pt x="650862" y="41550"/>
                </a:cubicBezTo>
                <a:cubicBezTo>
                  <a:pt x="652360" y="42784"/>
                  <a:pt x="654775" y="43796"/>
                  <a:pt x="658110" y="44583"/>
                </a:cubicBezTo>
                <a:lnTo>
                  <a:pt x="667720" y="46788"/>
                </a:lnTo>
                <a:cubicBezTo>
                  <a:pt x="673287" y="48074"/>
                  <a:pt x="677435" y="50057"/>
                  <a:pt x="680166" y="52735"/>
                </a:cubicBezTo>
                <a:cubicBezTo>
                  <a:pt x="682894" y="55413"/>
                  <a:pt x="684261" y="58893"/>
                  <a:pt x="684261" y="63171"/>
                </a:cubicBezTo>
                <a:cubicBezTo>
                  <a:pt x="684261" y="66795"/>
                  <a:pt x="683210" y="70025"/>
                  <a:pt x="681112" y="72861"/>
                </a:cubicBezTo>
                <a:cubicBezTo>
                  <a:pt x="679035" y="75670"/>
                  <a:pt x="676135" y="77874"/>
                  <a:pt x="672406" y="79477"/>
                </a:cubicBezTo>
                <a:cubicBezTo>
                  <a:pt x="668704" y="81079"/>
                  <a:pt x="664412" y="81878"/>
                  <a:pt x="659527" y="81878"/>
                </a:cubicBezTo>
                <a:cubicBezTo>
                  <a:pt x="652753" y="81878"/>
                  <a:pt x="647228" y="80436"/>
                  <a:pt x="642947" y="77547"/>
                </a:cubicBezTo>
                <a:cubicBezTo>
                  <a:pt x="638669" y="74633"/>
                  <a:pt x="636043" y="70496"/>
                  <a:pt x="635070" y="65140"/>
                </a:cubicBezTo>
                <a:lnTo>
                  <a:pt x="646454" y="63407"/>
                </a:lnTo>
                <a:cubicBezTo>
                  <a:pt x="647161" y="66373"/>
                  <a:pt x="648620" y="68619"/>
                  <a:pt x="650824" y="70141"/>
                </a:cubicBezTo>
                <a:cubicBezTo>
                  <a:pt x="653031" y="71639"/>
                  <a:pt x="655906" y="72387"/>
                  <a:pt x="659449" y="72387"/>
                </a:cubicBezTo>
                <a:cubicBezTo>
                  <a:pt x="663309" y="72387"/>
                  <a:pt x="666395" y="71586"/>
                  <a:pt x="668704" y="69986"/>
                </a:cubicBezTo>
                <a:cubicBezTo>
                  <a:pt x="671014" y="68356"/>
                  <a:pt x="672170" y="66373"/>
                  <a:pt x="672170" y="64039"/>
                </a:cubicBezTo>
                <a:cubicBezTo>
                  <a:pt x="672170" y="62148"/>
                  <a:pt x="671460" y="60559"/>
                  <a:pt x="670043" y="59273"/>
                </a:cubicBezTo>
                <a:cubicBezTo>
                  <a:pt x="668652" y="57986"/>
                  <a:pt x="666511" y="57016"/>
                  <a:pt x="663625" y="56359"/>
                </a:cubicBezTo>
                <a:lnTo>
                  <a:pt x="653386" y="54113"/>
                </a:lnTo>
                <a:cubicBezTo>
                  <a:pt x="647741" y="52826"/>
                  <a:pt x="643565" y="50777"/>
                  <a:pt x="640859" y="47969"/>
                </a:cubicBezTo>
                <a:cubicBezTo>
                  <a:pt x="638183" y="45160"/>
                  <a:pt x="636844" y="41603"/>
                  <a:pt x="636844" y="37297"/>
                </a:cubicBezTo>
                <a:cubicBezTo>
                  <a:pt x="636844" y="33726"/>
                  <a:pt x="637840" y="30601"/>
                  <a:pt x="639836" y="27923"/>
                </a:cubicBezTo>
                <a:cubicBezTo>
                  <a:pt x="641832" y="25244"/>
                  <a:pt x="644588" y="23157"/>
                  <a:pt x="648107" y="21662"/>
                </a:cubicBezTo>
                <a:cubicBezTo>
                  <a:pt x="651625" y="20137"/>
                  <a:pt x="655656" y="19378"/>
                  <a:pt x="660198" y="19378"/>
                </a:cubicBezTo>
                <a:cubicBezTo>
                  <a:pt x="666736" y="19378"/>
                  <a:pt x="671882" y="20795"/>
                  <a:pt x="675636" y="23631"/>
                </a:cubicBezTo>
                <a:cubicBezTo>
                  <a:pt x="679390" y="26440"/>
                  <a:pt x="681871" y="30208"/>
                  <a:pt x="683080" y="34935"/>
                </a:cubicBezTo>
                <a:close/>
                <a:moveTo>
                  <a:pt x="720840" y="81878"/>
                </a:moveTo>
                <a:cubicBezTo>
                  <a:pt x="714879" y="81878"/>
                  <a:pt x="709747" y="80605"/>
                  <a:pt x="705441" y="78057"/>
                </a:cubicBezTo>
                <a:cubicBezTo>
                  <a:pt x="701160" y="75484"/>
                  <a:pt x="697853" y="71874"/>
                  <a:pt x="695518" y="67227"/>
                </a:cubicBezTo>
                <a:cubicBezTo>
                  <a:pt x="693206" y="62555"/>
                  <a:pt x="692052" y="57079"/>
                  <a:pt x="692052" y="50805"/>
                </a:cubicBezTo>
                <a:cubicBezTo>
                  <a:pt x="692052" y="44608"/>
                  <a:pt x="693206" y="39146"/>
                  <a:pt x="695518" y="34422"/>
                </a:cubicBezTo>
                <a:cubicBezTo>
                  <a:pt x="697853" y="29695"/>
                  <a:pt x="701110" y="26007"/>
                  <a:pt x="705283" y="23354"/>
                </a:cubicBezTo>
                <a:cubicBezTo>
                  <a:pt x="709484" y="20703"/>
                  <a:pt x="714394" y="19378"/>
                  <a:pt x="720014" y="19378"/>
                </a:cubicBezTo>
                <a:cubicBezTo>
                  <a:pt x="723427" y="19378"/>
                  <a:pt x="726735" y="19941"/>
                  <a:pt x="729937" y="21072"/>
                </a:cubicBezTo>
                <a:cubicBezTo>
                  <a:pt x="733142" y="22200"/>
                  <a:pt x="736017" y="23972"/>
                  <a:pt x="738563" y="26387"/>
                </a:cubicBezTo>
                <a:cubicBezTo>
                  <a:pt x="741111" y="28802"/>
                  <a:pt x="743118" y="31940"/>
                  <a:pt x="744588" y="35800"/>
                </a:cubicBezTo>
                <a:cubicBezTo>
                  <a:pt x="746060" y="39634"/>
                  <a:pt x="746795" y="44292"/>
                  <a:pt x="746795" y="49782"/>
                </a:cubicBezTo>
                <a:lnTo>
                  <a:pt x="746795" y="53955"/>
                </a:lnTo>
                <a:lnTo>
                  <a:pt x="698707" y="53955"/>
                </a:lnTo>
                <a:lnTo>
                  <a:pt x="698707" y="45135"/>
                </a:lnTo>
                <a:lnTo>
                  <a:pt x="735255" y="45135"/>
                </a:lnTo>
                <a:cubicBezTo>
                  <a:pt x="735255" y="42035"/>
                  <a:pt x="734626" y="39291"/>
                  <a:pt x="733364" y="36903"/>
                </a:cubicBezTo>
                <a:cubicBezTo>
                  <a:pt x="732105" y="34488"/>
                  <a:pt x="730331" y="32584"/>
                  <a:pt x="728046" y="31192"/>
                </a:cubicBezTo>
                <a:cubicBezTo>
                  <a:pt x="725789" y="29800"/>
                  <a:pt x="723139" y="29104"/>
                  <a:pt x="720092" y="29104"/>
                </a:cubicBezTo>
                <a:cubicBezTo>
                  <a:pt x="716784" y="29104"/>
                  <a:pt x="713895" y="29919"/>
                  <a:pt x="711427" y="31547"/>
                </a:cubicBezTo>
                <a:cubicBezTo>
                  <a:pt x="708985" y="33149"/>
                  <a:pt x="707096" y="35248"/>
                  <a:pt x="705757" y="37849"/>
                </a:cubicBezTo>
                <a:cubicBezTo>
                  <a:pt x="704443" y="40422"/>
                  <a:pt x="703786" y="43216"/>
                  <a:pt x="703786" y="46236"/>
                </a:cubicBezTo>
                <a:lnTo>
                  <a:pt x="703786" y="53129"/>
                </a:lnTo>
                <a:cubicBezTo>
                  <a:pt x="703786" y="57171"/>
                  <a:pt x="704496" y="60612"/>
                  <a:pt x="705915" y="63448"/>
                </a:cubicBezTo>
                <a:cubicBezTo>
                  <a:pt x="707357" y="66282"/>
                  <a:pt x="709367" y="68450"/>
                  <a:pt x="711940" y="69944"/>
                </a:cubicBezTo>
                <a:cubicBezTo>
                  <a:pt x="714513" y="71417"/>
                  <a:pt x="717519" y="72151"/>
                  <a:pt x="720959" y="72151"/>
                </a:cubicBezTo>
                <a:cubicBezTo>
                  <a:pt x="723191" y="72151"/>
                  <a:pt x="725224" y="71835"/>
                  <a:pt x="727062" y="71206"/>
                </a:cubicBezTo>
                <a:cubicBezTo>
                  <a:pt x="728900" y="70549"/>
                  <a:pt x="730489" y="69579"/>
                  <a:pt x="731828" y="68292"/>
                </a:cubicBezTo>
                <a:cubicBezTo>
                  <a:pt x="733167" y="67005"/>
                  <a:pt x="734190" y="65417"/>
                  <a:pt x="734900" y="63526"/>
                </a:cubicBezTo>
                <a:lnTo>
                  <a:pt x="746046" y="65533"/>
                </a:lnTo>
                <a:cubicBezTo>
                  <a:pt x="745153" y="68816"/>
                  <a:pt x="743550" y="71691"/>
                  <a:pt x="741241" y="74159"/>
                </a:cubicBezTo>
                <a:cubicBezTo>
                  <a:pt x="738956" y="76601"/>
                  <a:pt x="736081" y="78504"/>
                  <a:pt x="732615" y="79870"/>
                </a:cubicBezTo>
                <a:cubicBezTo>
                  <a:pt x="729177" y="81209"/>
                  <a:pt x="725251" y="81878"/>
                  <a:pt x="720840" y="81878"/>
                </a:cubicBezTo>
                <a:close/>
                <a:moveTo>
                  <a:pt x="785658" y="20165"/>
                </a:moveTo>
                <a:lnTo>
                  <a:pt x="785658" y="29617"/>
                </a:lnTo>
                <a:lnTo>
                  <a:pt x="752614" y="29617"/>
                </a:lnTo>
                <a:lnTo>
                  <a:pt x="752614" y="20165"/>
                </a:lnTo>
                <a:lnTo>
                  <a:pt x="785658" y="20165"/>
                </a:lnTo>
                <a:close/>
                <a:moveTo>
                  <a:pt x="761475" y="5673"/>
                </a:moveTo>
                <a:lnTo>
                  <a:pt x="773251" y="5673"/>
                </a:lnTo>
                <a:lnTo>
                  <a:pt x="773251" y="62896"/>
                </a:lnTo>
                <a:cubicBezTo>
                  <a:pt x="773251" y="65181"/>
                  <a:pt x="773594" y="66900"/>
                  <a:pt x="774277" y="68056"/>
                </a:cubicBezTo>
                <a:cubicBezTo>
                  <a:pt x="774959" y="69185"/>
                  <a:pt x="775837" y="69958"/>
                  <a:pt x="776913" y="70380"/>
                </a:cubicBezTo>
                <a:cubicBezTo>
                  <a:pt x="778017" y="70773"/>
                  <a:pt x="779212" y="70970"/>
                  <a:pt x="780498" y="70970"/>
                </a:cubicBezTo>
                <a:cubicBezTo>
                  <a:pt x="781444" y="70970"/>
                  <a:pt x="782270" y="70904"/>
                  <a:pt x="782980" y="70773"/>
                </a:cubicBezTo>
                <a:cubicBezTo>
                  <a:pt x="783690" y="70640"/>
                  <a:pt x="784239" y="70535"/>
                  <a:pt x="784635" y="70457"/>
                </a:cubicBezTo>
                <a:lnTo>
                  <a:pt x="786762" y="80186"/>
                </a:lnTo>
                <a:cubicBezTo>
                  <a:pt x="786077" y="80447"/>
                  <a:pt x="785106" y="80710"/>
                  <a:pt x="783845" y="80974"/>
                </a:cubicBezTo>
                <a:cubicBezTo>
                  <a:pt x="782586" y="81262"/>
                  <a:pt x="781011" y="81420"/>
                  <a:pt x="779120" y="81445"/>
                </a:cubicBezTo>
                <a:cubicBezTo>
                  <a:pt x="776020" y="81498"/>
                  <a:pt x="773134" y="80946"/>
                  <a:pt x="770456" y="79793"/>
                </a:cubicBezTo>
                <a:cubicBezTo>
                  <a:pt x="767778" y="78637"/>
                  <a:pt x="765612" y="76851"/>
                  <a:pt x="763957" y="74436"/>
                </a:cubicBezTo>
                <a:cubicBezTo>
                  <a:pt x="762304" y="72018"/>
                  <a:pt x="761475" y="68988"/>
                  <a:pt x="761475" y="65336"/>
                </a:cubicBezTo>
                <a:lnTo>
                  <a:pt x="761475" y="5673"/>
                </a:lnTo>
                <a:close/>
                <a:moveTo>
                  <a:pt x="851394" y="20165"/>
                </a:moveTo>
                <a:lnTo>
                  <a:pt x="851394" y="29617"/>
                </a:lnTo>
                <a:lnTo>
                  <a:pt x="818350" y="29617"/>
                </a:lnTo>
                <a:lnTo>
                  <a:pt x="818350" y="20165"/>
                </a:lnTo>
                <a:lnTo>
                  <a:pt x="851394" y="20165"/>
                </a:lnTo>
                <a:close/>
                <a:moveTo>
                  <a:pt x="827211" y="5673"/>
                </a:moveTo>
                <a:lnTo>
                  <a:pt x="838986" y="5673"/>
                </a:lnTo>
                <a:lnTo>
                  <a:pt x="838986" y="62896"/>
                </a:lnTo>
                <a:cubicBezTo>
                  <a:pt x="838986" y="65181"/>
                  <a:pt x="839327" y="66900"/>
                  <a:pt x="840009" y="68056"/>
                </a:cubicBezTo>
                <a:cubicBezTo>
                  <a:pt x="840694" y="69185"/>
                  <a:pt x="841573" y="69958"/>
                  <a:pt x="842649" y="70380"/>
                </a:cubicBezTo>
                <a:cubicBezTo>
                  <a:pt x="843752" y="70773"/>
                  <a:pt x="844947" y="70970"/>
                  <a:pt x="846234" y="70970"/>
                </a:cubicBezTo>
                <a:cubicBezTo>
                  <a:pt x="847179" y="70970"/>
                  <a:pt x="848005" y="70904"/>
                  <a:pt x="848715" y="70773"/>
                </a:cubicBezTo>
                <a:cubicBezTo>
                  <a:pt x="849422" y="70640"/>
                  <a:pt x="849974" y="70535"/>
                  <a:pt x="850368" y="70457"/>
                </a:cubicBezTo>
                <a:lnTo>
                  <a:pt x="852494" y="80186"/>
                </a:lnTo>
                <a:cubicBezTo>
                  <a:pt x="851812" y="80447"/>
                  <a:pt x="850842" y="80710"/>
                  <a:pt x="849580" y="80974"/>
                </a:cubicBezTo>
                <a:cubicBezTo>
                  <a:pt x="848322" y="81262"/>
                  <a:pt x="846744" y="81420"/>
                  <a:pt x="844856" y="81445"/>
                </a:cubicBezTo>
                <a:cubicBezTo>
                  <a:pt x="841756" y="81498"/>
                  <a:pt x="838870" y="80946"/>
                  <a:pt x="836191" y="79793"/>
                </a:cubicBezTo>
                <a:cubicBezTo>
                  <a:pt x="833513" y="78637"/>
                  <a:pt x="831345" y="76851"/>
                  <a:pt x="829693" y="74436"/>
                </a:cubicBezTo>
                <a:cubicBezTo>
                  <a:pt x="828037" y="72018"/>
                  <a:pt x="827211" y="68988"/>
                  <a:pt x="827211" y="65336"/>
                </a:cubicBezTo>
                <a:lnTo>
                  <a:pt x="827211" y="5673"/>
                </a:lnTo>
                <a:close/>
                <a:moveTo>
                  <a:pt x="886800" y="81878"/>
                </a:moveTo>
                <a:cubicBezTo>
                  <a:pt x="881138" y="81878"/>
                  <a:pt x="876189" y="80580"/>
                  <a:pt x="871964" y="77979"/>
                </a:cubicBezTo>
                <a:cubicBezTo>
                  <a:pt x="867735" y="75381"/>
                  <a:pt x="864453" y="71744"/>
                  <a:pt x="862118" y="67069"/>
                </a:cubicBezTo>
                <a:cubicBezTo>
                  <a:pt x="859781" y="62397"/>
                  <a:pt x="858611" y="56935"/>
                  <a:pt x="858611" y="50686"/>
                </a:cubicBezTo>
                <a:cubicBezTo>
                  <a:pt x="858611" y="44412"/>
                  <a:pt x="859781" y="38925"/>
                  <a:pt x="862118" y="34225"/>
                </a:cubicBezTo>
                <a:cubicBezTo>
                  <a:pt x="864453" y="29525"/>
                  <a:pt x="867735" y="25874"/>
                  <a:pt x="871964" y="23276"/>
                </a:cubicBezTo>
                <a:cubicBezTo>
                  <a:pt x="876189" y="20675"/>
                  <a:pt x="881138" y="19378"/>
                  <a:pt x="886800" y="19378"/>
                </a:cubicBezTo>
                <a:cubicBezTo>
                  <a:pt x="892484" y="19378"/>
                  <a:pt x="897419" y="20675"/>
                  <a:pt x="901661" y="23276"/>
                </a:cubicBezTo>
                <a:cubicBezTo>
                  <a:pt x="905875" y="25874"/>
                  <a:pt x="909175" y="29525"/>
                  <a:pt x="911504" y="34225"/>
                </a:cubicBezTo>
                <a:cubicBezTo>
                  <a:pt x="913833" y="38925"/>
                  <a:pt x="914997" y="44412"/>
                  <a:pt x="914997" y="50686"/>
                </a:cubicBezTo>
                <a:cubicBezTo>
                  <a:pt x="914997" y="56935"/>
                  <a:pt x="913833" y="62397"/>
                  <a:pt x="911504" y="67069"/>
                </a:cubicBezTo>
                <a:cubicBezTo>
                  <a:pt x="909175" y="71744"/>
                  <a:pt x="905875" y="75381"/>
                  <a:pt x="901661" y="77979"/>
                </a:cubicBezTo>
                <a:cubicBezTo>
                  <a:pt x="897419" y="80580"/>
                  <a:pt x="892484" y="81878"/>
                  <a:pt x="886800" y="81878"/>
                </a:cubicBezTo>
                <a:close/>
                <a:moveTo>
                  <a:pt x="886855" y="71993"/>
                </a:moveTo>
                <a:cubicBezTo>
                  <a:pt x="890515" y="71993"/>
                  <a:pt x="893565" y="71023"/>
                  <a:pt x="895977" y="69079"/>
                </a:cubicBezTo>
                <a:cubicBezTo>
                  <a:pt x="898389" y="67136"/>
                  <a:pt x="900191" y="64549"/>
                  <a:pt x="901356" y="61322"/>
                </a:cubicBezTo>
                <a:cubicBezTo>
                  <a:pt x="902520" y="58092"/>
                  <a:pt x="903103" y="54534"/>
                  <a:pt x="903103" y="50647"/>
                </a:cubicBezTo>
                <a:cubicBezTo>
                  <a:pt x="903103" y="46788"/>
                  <a:pt x="902520" y="43244"/>
                  <a:pt x="901356" y="40014"/>
                </a:cubicBezTo>
                <a:cubicBezTo>
                  <a:pt x="900191" y="36759"/>
                  <a:pt x="898389" y="34145"/>
                  <a:pt x="895977" y="32176"/>
                </a:cubicBezTo>
                <a:cubicBezTo>
                  <a:pt x="893565" y="30208"/>
                  <a:pt x="890515" y="29223"/>
                  <a:pt x="886855" y="29223"/>
                </a:cubicBezTo>
                <a:cubicBezTo>
                  <a:pt x="883140" y="29223"/>
                  <a:pt x="880076" y="30208"/>
                  <a:pt x="877634" y="32176"/>
                </a:cubicBezTo>
                <a:cubicBezTo>
                  <a:pt x="875219" y="34145"/>
                  <a:pt x="873419" y="36759"/>
                  <a:pt x="872238" y="40014"/>
                </a:cubicBezTo>
                <a:cubicBezTo>
                  <a:pt x="871082" y="43244"/>
                  <a:pt x="870505" y="46788"/>
                  <a:pt x="870505" y="50647"/>
                </a:cubicBezTo>
                <a:cubicBezTo>
                  <a:pt x="870505" y="54534"/>
                  <a:pt x="871082" y="58092"/>
                  <a:pt x="872238" y="61322"/>
                </a:cubicBezTo>
                <a:cubicBezTo>
                  <a:pt x="873419" y="64549"/>
                  <a:pt x="875219" y="67136"/>
                  <a:pt x="877634" y="69079"/>
                </a:cubicBezTo>
                <a:cubicBezTo>
                  <a:pt x="880076" y="71023"/>
                  <a:pt x="883140" y="71993"/>
                  <a:pt x="886855" y="71993"/>
                </a:cubicBezTo>
                <a:close/>
                <a:moveTo>
                  <a:pt x="333486" y="201291"/>
                </a:moveTo>
                <a:lnTo>
                  <a:pt x="322814" y="203179"/>
                </a:lnTo>
                <a:cubicBezTo>
                  <a:pt x="322367" y="201815"/>
                  <a:pt x="321658" y="200515"/>
                  <a:pt x="320687" y="199281"/>
                </a:cubicBezTo>
                <a:cubicBezTo>
                  <a:pt x="319742" y="198047"/>
                  <a:pt x="318455" y="197035"/>
                  <a:pt x="316828" y="196248"/>
                </a:cubicBezTo>
                <a:cubicBezTo>
                  <a:pt x="315200" y="195460"/>
                  <a:pt x="313165" y="195066"/>
                  <a:pt x="310723" y="195066"/>
                </a:cubicBezTo>
                <a:cubicBezTo>
                  <a:pt x="307390" y="195066"/>
                  <a:pt x="304606" y="195815"/>
                  <a:pt x="302374" y="197312"/>
                </a:cubicBezTo>
                <a:cubicBezTo>
                  <a:pt x="300142" y="198782"/>
                  <a:pt x="299028" y="200686"/>
                  <a:pt x="299028" y="203024"/>
                </a:cubicBezTo>
                <a:cubicBezTo>
                  <a:pt x="299028" y="205045"/>
                  <a:pt x="299774" y="206673"/>
                  <a:pt x="301271" y="207906"/>
                </a:cubicBezTo>
                <a:cubicBezTo>
                  <a:pt x="302768" y="209140"/>
                  <a:pt x="305183" y="210152"/>
                  <a:pt x="308518" y="210940"/>
                </a:cubicBezTo>
                <a:lnTo>
                  <a:pt x="318128" y="213144"/>
                </a:lnTo>
                <a:cubicBezTo>
                  <a:pt x="323693" y="214430"/>
                  <a:pt x="327841" y="216413"/>
                  <a:pt x="330572" y="219091"/>
                </a:cubicBezTo>
                <a:cubicBezTo>
                  <a:pt x="333303" y="221769"/>
                  <a:pt x="334670" y="225249"/>
                  <a:pt x="334670" y="229527"/>
                </a:cubicBezTo>
                <a:cubicBezTo>
                  <a:pt x="334670" y="233151"/>
                  <a:pt x="333619" y="236381"/>
                  <a:pt x="331517" y="239217"/>
                </a:cubicBezTo>
                <a:cubicBezTo>
                  <a:pt x="329443" y="242026"/>
                  <a:pt x="326543" y="244230"/>
                  <a:pt x="322814" y="245833"/>
                </a:cubicBezTo>
                <a:cubicBezTo>
                  <a:pt x="319113" y="247435"/>
                  <a:pt x="314821" y="248234"/>
                  <a:pt x="309935" y="248234"/>
                </a:cubicBezTo>
                <a:cubicBezTo>
                  <a:pt x="303162" y="248234"/>
                  <a:pt x="297636" y="246792"/>
                  <a:pt x="293355" y="243903"/>
                </a:cubicBezTo>
                <a:cubicBezTo>
                  <a:pt x="289074" y="240989"/>
                  <a:pt x="286451" y="236852"/>
                  <a:pt x="285478" y="231496"/>
                </a:cubicBezTo>
                <a:lnTo>
                  <a:pt x="296860" y="229763"/>
                </a:lnTo>
                <a:cubicBezTo>
                  <a:pt x="297569" y="232729"/>
                  <a:pt x="299028" y="234975"/>
                  <a:pt x="301232" y="236497"/>
                </a:cubicBezTo>
                <a:cubicBezTo>
                  <a:pt x="303436" y="237995"/>
                  <a:pt x="306311" y="238743"/>
                  <a:pt x="309858" y="238743"/>
                </a:cubicBezTo>
                <a:cubicBezTo>
                  <a:pt x="313717" y="238743"/>
                  <a:pt x="316800" y="237942"/>
                  <a:pt x="319113" y="236342"/>
                </a:cubicBezTo>
                <a:cubicBezTo>
                  <a:pt x="321422" y="234712"/>
                  <a:pt x="322578" y="232729"/>
                  <a:pt x="322578" y="230395"/>
                </a:cubicBezTo>
                <a:cubicBezTo>
                  <a:pt x="322578" y="228504"/>
                  <a:pt x="321868" y="226915"/>
                  <a:pt x="320452" y="225629"/>
                </a:cubicBezTo>
                <a:cubicBezTo>
                  <a:pt x="319060" y="224342"/>
                  <a:pt x="316919" y="223372"/>
                  <a:pt x="314030" y="222715"/>
                </a:cubicBezTo>
                <a:lnTo>
                  <a:pt x="303791" y="220469"/>
                </a:lnTo>
                <a:cubicBezTo>
                  <a:pt x="298146" y="219182"/>
                  <a:pt x="293973" y="217134"/>
                  <a:pt x="291267" y="214325"/>
                </a:cubicBezTo>
                <a:cubicBezTo>
                  <a:pt x="288589" y="211516"/>
                  <a:pt x="287250" y="207959"/>
                  <a:pt x="287250" y="203653"/>
                </a:cubicBezTo>
                <a:cubicBezTo>
                  <a:pt x="287250" y="200082"/>
                  <a:pt x="288248" y="196957"/>
                  <a:pt x="290244" y="194279"/>
                </a:cubicBezTo>
                <a:cubicBezTo>
                  <a:pt x="292240" y="191601"/>
                  <a:pt x="294996" y="189513"/>
                  <a:pt x="298515" y="188018"/>
                </a:cubicBezTo>
                <a:cubicBezTo>
                  <a:pt x="302033" y="186493"/>
                  <a:pt x="306062" y="185734"/>
                  <a:pt x="310606" y="185734"/>
                </a:cubicBezTo>
                <a:cubicBezTo>
                  <a:pt x="317144" y="185734"/>
                  <a:pt x="322290" y="187151"/>
                  <a:pt x="326044" y="189987"/>
                </a:cubicBezTo>
                <a:cubicBezTo>
                  <a:pt x="329798" y="192796"/>
                  <a:pt x="332280" y="196564"/>
                  <a:pt x="333486" y="201291"/>
                </a:cubicBezTo>
                <a:close/>
                <a:moveTo>
                  <a:pt x="383495" y="221927"/>
                </a:moveTo>
                <a:lnTo>
                  <a:pt x="383495" y="186521"/>
                </a:lnTo>
                <a:lnTo>
                  <a:pt x="395312" y="186521"/>
                </a:lnTo>
                <a:lnTo>
                  <a:pt x="395312" y="247014"/>
                </a:lnTo>
                <a:lnTo>
                  <a:pt x="383733" y="247014"/>
                </a:lnTo>
                <a:lnTo>
                  <a:pt x="383733" y="236539"/>
                </a:lnTo>
                <a:lnTo>
                  <a:pt x="383101" y="236539"/>
                </a:lnTo>
                <a:cubicBezTo>
                  <a:pt x="381709" y="239766"/>
                  <a:pt x="379480" y="242458"/>
                  <a:pt x="376408" y="244613"/>
                </a:cubicBezTo>
                <a:cubicBezTo>
                  <a:pt x="373361" y="246739"/>
                  <a:pt x="369568" y="247801"/>
                  <a:pt x="365024" y="247801"/>
                </a:cubicBezTo>
                <a:cubicBezTo>
                  <a:pt x="361140" y="247801"/>
                  <a:pt x="357699" y="246947"/>
                  <a:pt x="354707" y="245242"/>
                </a:cubicBezTo>
                <a:cubicBezTo>
                  <a:pt x="351740" y="243509"/>
                  <a:pt x="349403" y="240947"/>
                  <a:pt x="347695" y="237562"/>
                </a:cubicBezTo>
                <a:cubicBezTo>
                  <a:pt x="346015" y="234174"/>
                  <a:pt x="345175" y="229987"/>
                  <a:pt x="345175" y="224999"/>
                </a:cubicBezTo>
                <a:lnTo>
                  <a:pt x="345175" y="186521"/>
                </a:lnTo>
                <a:lnTo>
                  <a:pt x="356953" y="186521"/>
                </a:lnTo>
                <a:lnTo>
                  <a:pt x="356953" y="223580"/>
                </a:lnTo>
                <a:cubicBezTo>
                  <a:pt x="356953" y="227703"/>
                  <a:pt x="358092" y="230985"/>
                  <a:pt x="360377" y="233425"/>
                </a:cubicBezTo>
                <a:cubicBezTo>
                  <a:pt x="362662" y="235868"/>
                  <a:pt x="365628" y="237088"/>
                  <a:pt x="369280" y="237088"/>
                </a:cubicBezTo>
                <a:cubicBezTo>
                  <a:pt x="371484" y="237088"/>
                  <a:pt x="373677" y="236539"/>
                  <a:pt x="375856" y="235435"/>
                </a:cubicBezTo>
                <a:cubicBezTo>
                  <a:pt x="378061" y="234332"/>
                  <a:pt x="379885" y="232666"/>
                  <a:pt x="381330" y="230434"/>
                </a:cubicBezTo>
                <a:cubicBezTo>
                  <a:pt x="382799" y="228202"/>
                  <a:pt x="383523" y="225365"/>
                  <a:pt x="383495" y="221927"/>
                </a:cubicBezTo>
                <a:close/>
                <a:moveTo>
                  <a:pt x="409638" y="247014"/>
                </a:moveTo>
                <a:lnTo>
                  <a:pt x="409638" y="166356"/>
                </a:lnTo>
                <a:lnTo>
                  <a:pt x="421413" y="166356"/>
                </a:lnTo>
                <a:lnTo>
                  <a:pt x="421413" y="196328"/>
                </a:lnTo>
                <a:lnTo>
                  <a:pt x="422123" y="196328"/>
                </a:lnTo>
                <a:cubicBezTo>
                  <a:pt x="422805" y="195066"/>
                  <a:pt x="423792" y="193611"/>
                  <a:pt x="425079" y="191956"/>
                </a:cubicBezTo>
                <a:cubicBezTo>
                  <a:pt x="426365" y="190300"/>
                  <a:pt x="428148" y="188859"/>
                  <a:pt x="430432" y="187625"/>
                </a:cubicBezTo>
                <a:cubicBezTo>
                  <a:pt x="432717" y="186363"/>
                  <a:pt x="435736" y="185734"/>
                  <a:pt x="439491" y="185734"/>
                </a:cubicBezTo>
                <a:cubicBezTo>
                  <a:pt x="444376" y="185734"/>
                  <a:pt x="448734" y="186968"/>
                  <a:pt x="452566" y="189435"/>
                </a:cubicBezTo>
                <a:cubicBezTo>
                  <a:pt x="456401" y="191903"/>
                  <a:pt x="459406" y="195460"/>
                  <a:pt x="461585" y="200107"/>
                </a:cubicBezTo>
                <a:cubicBezTo>
                  <a:pt x="463792" y="204757"/>
                  <a:pt x="464893" y="210349"/>
                  <a:pt x="464893" y="216887"/>
                </a:cubicBezTo>
                <a:cubicBezTo>
                  <a:pt x="464893" y="223422"/>
                  <a:pt x="463803" y="229028"/>
                  <a:pt x="461624" y="233703"/>
                </a:cubicBezTo>
                <a:cubicBezTo>
                  <a:pt x="459445" y="238349"/>
                  <a:pt x="456453" y="241935"/>
                  <a:pt x="452647" y="244455"/>
                </a:cubicBezTo>
                <a:cubicBezTo>
                  <a:pt x="448840" y="246947"/>
                  <a:pt x="444492" y="248195"/>
                  <a:pt x="439610" y="248195"/>
                </a:cubicBezTo>
                <a:cubicBezTo>
                  <a:pt x="435933" y="248195"/>
                  <a:pt x="432928" y="247579"/>
                  <a:pt x="430590" y="246346"/>
                </a:cubicBezTo>
                <a:cubicBezTo>
                  <a:pt x="428281" y="245109"/>
                  <a:pt x="426468" y="243667"/>
                  <a:pt x="425156" y="242012"/>
                </a:cubicBezTo>
                <a:cubicBezTo>
                  <a:pt x="423842" y="240357"/>
                  <a:pt x="422833" y="238887"/>
                  <a:pt x="422123" y="237601"/>
                </a:cubicBezTo>
                <a:lnTo>
                  <a:pt x="421139" y="237601"/>
                </a:lnTo>
                <a:lnTo>
                  <a:pt x="421139" y="247014"/>
                </a:lnTo>
                <a:lnTo>
                  <a:pt x="409638" y="247014"/>
                </a:lnTo>
                <a:close/>
                <a:moveTo>
                  <a:pt x="421177" y="216768"/>
                </a:moveTo>
                <a:cubicBezTo>
                  <a:pt x="421177" y="221021"/>
                  <a:pt x="421796" y="224750"/>
                  <a:pt x="423030" y="227952"/>
                </a:cubicBezTo>
                <a:cubicBezTo>
                  <a:pt x="424263" y="231155"/>
                  <a:pt x="426049" y="233664"/>
                  <a:pt x="428386" y="235474"/>
                </a:cubicBezTo>
                <a:cubicBezTo>
                  <a:pt x="430723" y="237260"/>
                  <a:pt x="433585" y="238153"/>
                  <a:pt x="436970" y="238153"/>
                </a:cubicBezTo>
                <a:cubicBezTo>
                  <a:pt x="440489" y="238153"/>
                  <a:pt x="443430" y="237221"/>
                  <a:pt x="445793" y="235355"/>
                </a:cubicBezTo>
                <a:cubicBezTo>
                  <a:pt x="448155" y="233467"/>
                  <a:pt x="449940" y="230905"/>
                  <a:pt x="451149" y="227678"/>
                </a:cubicBezTo>
                <a:cubicBezTo>
                  <a:pt x="452383" y="224448"/>
                  <a:pt x="453001" y="220810"/>
                  <a:pt x="453001" y="216768"/>
                </a:cubicBezTo>
                <a:cubicBezTo>
                  <a:pt x="453001" y="212778"/>
                  <a:pt x="452397" y="209193"/>
                  <a:pt x="451188" y="206015"/>
                </a:cubicBezTo>
                <a:cubicBezTo>
                  <a:pt x="450007" y="202838"/>
                  <a:pt x="448221" y="200332"/>
                  <a:pt x="445831" y="198493"/>
                </a:cubicBezTo>
                <a:cubicBezTo>
                  <a:pt x="443469" y="196655"/>
                  <a:pt x="440516" y="195737"/>
                  <a:pt x="436970" y="195737"/>
                </a:cubicBezTo>
                <a:cubicBezTo>
                  <a:pt x="433557" y="195737"/>
                  <a:pt x="430671" y="196616"/>
                  <a:pt x="428306" y="198374"/>
                </a:cubicBezTo>
                <a:cubicBezTo>
                  <a:pt x="425969" y="200135"/>
                  <a:pt x="424197" y="202588"/>
                  <a:pt x="422991" y="205741"/>
                </a:cubicBezTo>
                <a:cubicBezTo>
                  <a:pt x="421782" y="208891"/>
                  <a:pt x="421177" y="212567"/>
                  <a:pt x="421177" y="216768"/>
                </a:cubicBezTo>
                <a:close/>
                <a:moveTo>
                  <a:pt x="521008" y="201291"/>
                </a:moveTo>
                <a:lnTo>
                  <a:pt x="510333" y="203179"/>
                </a:lnTo>
                <a:cubicBezTo>
                  <a:pt x="509890" y="201815"/>
                  <a:pt x="509180" y="200515"/>
                  <a:pt x="508207" y="199281"/>
                </a:cubicBezTo>
                <a:cubicBezTo>
                  <a:pt x="507264" y="198047"/>
                  <a:pt x="505977" y="197035"/>
                  <a:pt x="504347" y="196248"/>
                </a:cubicBezTo>
                <a:cubicBezTo>
                  <a:pt x="502720" y="195460"/>
                  <a:pt x="500685" y="195066"/>
                  <a:pt x="498245" y="195066"/>
                </a:cubicBezTo>
                <a:cubicBezTo>
                  <a:pt x="494909" y="195066"/>
                  <a:pt x="492125" y="195815"/>
                  <a:pt x="489894" y="197312"/>
                </a:cubicBezTo>
                <a:cubicBezTo>
                  <a:pt x="487662" y="198782"/>
                  <a:pt x="486547" y="200686"/>
                  <a:pt x="486547" y="203024"/>
                </a:cubicBezTo>
                <a:cubicBezTo>
                  <a:pt x="486547" y="205045"/>
                  <a:pt x="487296" y="206673"/>
                  <a:pt x="488793" y="207906"/>
                </a:cubicBezTo>
                <a:cubicBezTo>
                  <a:pt x="490287" y="209140"/>
                  <a:pt x="492705" y="210152"/>
                  <a:pt x="496038" y="210940"/>
                </a:cubicBezTo>
                <a:lnTo>
                  <a:pt x="505647" y="213144"/>
                </a:lnTo>
                <a:cubicBezTo>
                  <a:pt x="511215" y="214430"/>
                  <a:pt x="515363" y="216413"/>
                  <a:pt x="518094" y="219091"/>
                </a:cubicBezTo>
                <a:cubicBezTo>
                  <a:pt x="520825" y="221769"/>
                  <a:pt x="522189" y="225249"/>
                  <a:pt x="522189" y="229527"/>
                </a:cubicBezTo>
                <a:cubicBezTo>
                  <a:pt x="522189" y="233151"/>
                  <a:pt x="521138" y="236381"/>
                  <a:pt x="519039" y="239217"/>
                </a:cubicBezTo>
                <a:cubicBezTo>
                  <a:pt x="516965" y="242026"/>
                  <a:pt x="514062" y="244230"/>
                  <a:pt x="510333" y="245833"/>
                </a:cubicBezTo>
                <a:cubicBezTo>
                  <a:pt x="506632" y="247435"/>
                  <a:pt x="502340" y="248234"/>
                  <a:pt x="497457" y="248234"/>
                </a:cubicBezTo>
                <a:cubicBezTo>
                  <a:pt x="490681" y="248234"/>
                  <a:pt x="485155" y="246792"/>
                  <a:pt x="480874" y="243903"/>
                </a:cubicBezTo>
                <a:cubicBezTo>
                  <a:pt x="476596" y="240989"/>
                  <a:pt x="473971" y="236852"/>
                  <a:pt x="473000" y="231496"/>
                </a:cubicBezTo>
                <a:lnTo>
                  <a:pt x="484382" y="229763"/>
                </a:lnTo>
                <a:cubicBezTo>
                  <a:pt x="485089" y="232729"/>
                  <a:pt x="486547" y="234975"/>
                  <a:pt x="488751" y="236497"/>
                </a:cubicBezTo>
                <a:cubicBezTo>
                  <a:pt x="490958" y="237995"/>
                  <a:pt x="493833" y="238743"/>
                  <a:pt x="497377" y="238743"/>
                </a:cubicBezTo>
                <a:cubicBezTo>
                  <a:pt x="501236" y="238743"/>
                  <a:pt x="504322" y="237942"/>
                  <a:pt x="506632" y="236342"/>
                </a:cubicBezTo>
                <a:cubicBezTo>
                  <a:pt x="508944" y="234712"/>
                  <a:pt x="510098" y="232729"/>
                  <a:pt x="510098" y="230395"/>
                </a:cubicBezTo>
                <a:cubicBezTo>
                  <a:pt x="510098" y="228504"/>
                  <a:pt x="509391" y="226915"/>
                  <a:pt x="507971" y="225629"/>
                </a:cubicBezTo>
                <a:cubicBezTo>
                  <a:pt x="506579" y="224342"/>
                  <a:pt x="504441" y="223372"/>
                  <a:pt x="501552" y="222715"/>
                </a:cubicBezTo>
                <a:lnTo>
                  <a:pt x="491313" y="220469"/>
                </a:lnTo>
                <a:cubicBezTo>
                  <a:pt x="485668" y="219182"/>
                  <a:pt x="481493" y="217134"/>
                  <a:pt x="478789" y="214325"/>
                </a:cubicBezTo>
                <a:cubicBezTo>
                  <a:pt x="476111" y="211516"/>
                  <a:pt x="474772" y="207959"/>
                  <a:pt x="474772" y="203653"/>
                </a:cubicBezTo>
                <a:cubicBezTo>
                  <a:pt x="474772" y="200082"/>
                  <a:pt x="475770" y="196957"/>
                  <a:pt x="477763" y="194279"/>
                </a:cubicBezTo>
                <a:cubicBezTo>
                  <a:pt x="479760" y="191601"/>
                  <a:pt x="482516" y="189513"/>
                  <a:pt x="486034" y="188018"/>
                </a:cubicBezTo>
                <a:cubicBezTo>
                  <a:pt x="489553" y="186493"/>
                  <a:pt x="493584" y="185734"/>
                  <a:pt x="498125" y="185734"/>
                </a:cubicBezTo>
                <a:cubicBezTo>
                  <a:pt x="504663" y="185734"/>
                  <a:pt x="509809" y="187151"/>
                  <a:pt x="513563" y="189987"/>
                </a:cubicBezTo>
                <a:cubicBezTo>
                  <a:pt x="517317" y="192796"/>
                  <a:pt x="519799" y="196564"/>
                  <a:pt x="521008" y="201291"/>
                </a:cubicBezTo>
                <a:close/>
                <a:moveTo>
                  <a:pt x="558768" y="248234"/>
                </a:moveTo>
                <a:cubicBezTo>
                  <a:pt x="552809" y="248234"/>
                  <a:pt x="547675" y="246961"/>
                  <a:pt x="543369" y="244413"/>
                </a:cubicBezTo>
                <a:cubicBezTo>
                  <a:pt x="539091" y="241840"/>
                  <a:pt x="535780" y="238230"/>
                  <a:pt x="533446" y="233583"/>
                </a:cubicBezTo>
                <a:cubicBezTo>
                  <a:pt x="531133" y="228912"/>
                  <a:pt x="529980" y="223436"/>
                  <a:pt x="529980" y="217161"/>
                </a:cubicBezTo>
                <a:cubicBezTo>
                  <a:pt x="529980" y="210964"/>
                  <a:pt x="531133" y="205502"/>
                  <a:pt x="533446" y="200778"/>
                </a:cubicBezTo>
                <a:cubicBezTo>
                  <a:pt x="535780" y="196051"/>
                  <a:pt x="539038" y="192363"/>
                  <a:pt x="543211" y="189710"/>
                </a:cubicBezTo>
                <a:cubicBezTo>
                  <a:pt x="547414" y="187059"/>
                  <a:pt x="552322" y="185734"/>
                  <a:pt x="557942" y="185734"/>
                </a:cubicBezTo>
                <a:cubicBezTo>
                  <a:pt x="561355" y="185734"/>
                  <a:pt x="564662" y="186297"/>
                  <a:pt x="567865" y="187428"/>
                </a:cubicBezTo>
                <a:cubicBezTo>
                  <a:pt x="571070" y="188556"/>
                  <a:pt x="573945" y="190328"/>
                  <a:pt x="576490" y="192743"/>
                </a:cubicBezTo>
                <a:cubicBezTo>
                  <a:pt x="579038" y="195158"/>
                  <a:pt x="581046" y="198297"/>
                  <a:pt x="582518" y="202156"/>
                </a:cubicBezTo>
                <a:cubicBezTo>
                  <a:pt x="583987" y="205990"/>
                  <a:pt x="584722" y="210648"/>
                  <a:pt x="584722" y="216138"/>
                </a:cubicBezTo>
                <a:lnTo>
                  <a:pt x="584722" y="220311"/>
                </a:lnTo>
                <a:lnTo>
                  <a:pt x="536634" y="220311"/>
                </a:lnTo>
                <a:lnTo>
                  <a:pt x="536634" y="211491"/>
                </a:lnTo>
                <a:lnTo>
                  <a:pt x="573183" y="211491"/>
                </a:lnTo>
                <a:cubicBezTo>
                  <a:pt x="573183" y="208392"/>
                  <a:pt x="572553" y="205647"/>
                  <a:pt x="571292" y="203259"/>
                </a:cubicBezTo>
                <a:cubicBezTo>
                  <a:pt x="570033" y="200845"/>
                  <a:pt x="568258" y="198940"/>
                  <a:pt x="565977" y="197548"/>
                </a:cubicBezTo>
                <a:cubicBezTo>
                  <a:pt x="563717" y="196156"/>
                  <a:pt x="561066" y="195460"/>
                  <a:pt x="558019" y="195460"/>
                </a:cubicBezTo>
                <a:cubicBezTo>
                  <a:pt x="554712" y="195460"/>
                  <a:pt x="551822" y="196275"/>
                  <a:pt x="549355" y="197903"/>
                </a:cubicBezTo>
                <a:cubicBezTo>
                  <a:pt x="546915" y="199505"/>
                  <a:pt x="545024" y="201604"/>
                  <a:pt x="543685" y="204205"/>
                </a:cubicBezTo>
                <a:cubicBezTo>
                  <a:pt x="542371" y="206778"/>
                  <a:pt x="541716" y="209573"/>
                  <a:pt x="541716" y="212592"/>
                </a:cubicBezTo>
                <a:lnTo>
                  <a:pt x="541716" y="219485"/>
                </a:lnTo>
                <a:cubicBezTo>
                  <a:pt x="541716" y="223527"/>
                  <a:pt x="542423" y="226968"/>
                  <a:pt x="543843" y="229804"/>
                </a:cubicBezTo>
                <a:cubicBezTo>
                  <a:pt x="545287" y="232638"/>
                  <a:pt x="547295" y="234806"/>
                  <a:pt x="549868" y="236300"/>
                </a:cubicBezTo>
                <a:cubicBezTo>
                  <a:pt x="552441" y="237773"/>
                  <a:pt x="555446" y="238508"/>
                  <a:pt x="558887" y="238508"/>
                </a:cubicBezTo>
                <a:cubicBezTo>
                  <a:pt x="561119" y="238508"/>
                  <a:pt x="563154" y="238191"/>
                  <a:pt x="564992" y="237562"/>
                </a:cubicBezTo>
                <a:cubicBezTo>
                  <a:pt x="566828" y="236905"/>
                  <a:pt x="568417" y="235935"/>
                  <a:pt x="569756" y="234648"/>
                </a:cubicBezTo>
                <a:cubicBezTo>
                  <a:pt x="571095" y="233362"/>
                  <a:pt x="572121" y="231773"/>
                  <a:pt x="572828" y="229882"/>
                </a:cubicBezTo>
                <a:lnTo>
                  <a:pt x="583973" y="231889"/>
                </a:lnTo>
                <a:cubicBezTo>
                  <a:pt x="583081" y="235172"/>
                  <a:pt x="581478" y="238047"/>
                  <a:pt x="579169" y="240515"/>
                </a:cubicBezTo>
                <a:cubicBezTo>
                  <a:pt x="576884" y="242957"/>
                  <a:pt x="574009" y="244860"/>
                  <a:pt x="570543" y="246226"/>
                </a:cubicBezTo>
                <a:cubicBezTo>
                  <a:pt x="567105" y="247566"/>
                  <a:pt x="563179" y="248234"/>
                  <a:pt x="558768" y="248234"/>
                </a:cubicBezTo>
                <a:close/>
                <a:moveTo>
                  <a:pt x="623586" y="186521"/>
                </a:moveTo>
                <a:lnTo>
                  <a:pt x="623586" y="195973"/>
                </a:lnTo>
                <a:lnTo>
                  <a:pt x="590542" y="195973"/>
                </a:lnTo>
                <a:lnTo>
                  <a:pt x="590542" y="186521"/>
                </a:lnTo>
                <a:lnTo>
                  <a:pt x="623586" y="186521"/>
                </a:lnTo>
                <a:close/>
                <a:moveTo>
                  <a:pt x="599403" y="172029"/>
                </a:moveTo>
                <a:lnTo>
                  <a:pt x="611181" y="172029"/>
                </a:lnTo>
                <a:lnTo>
                  <a:pt x="611181" y="229253"/>
                </a:lnTo>
                <a:cubicBezTo>
                  <a:pt x="611181" y="231537"/>
                  <a:pt x="611522" y="233256"/>
                  <a:pt x="612204" y="234412"/>
                </a:cubicBezTo>
                <a:cubicBezTo>
                  <a:pt x="612886" y="235541"/>
                  <a:pt x="613765" y="236314"/>
                  <a:pt x="614844" y="236736"/>
                </a:cubicBezTo>
                <a:cubicBezTo>
                  <a:pt x="615944" y="237130"/>
                  <a:pt x="617139" y="237326"/>
                  <a:pt x="618426" y="237326"/>
                </a:cubicBezTo>
                <a:cubicBezTo>
                  <a:pt x="619371" y="237326"/>
                  <a:pt x="620198" y="237260"/>
                  <a:pt x="620907" y="237130"/>
                </a:cubicBezTo>
                <a:cubicBezTo>
                  <a:pt x="621617" y="236997"/>
                  <a:pt x="622169" y="236891"/>
                  <a:pt x="622563" y="236813"/>
                </a:cubicBezTo>
                <a:lnTo>
                  <a:pt x="624689" y="246543"/>
                </a:lnTo>
                <a:cubicBezTo>
                  <a:pt x="624007" y="246803"/>
                  <a:pt x="623034" y="247066"/>
                  <a:pt x="621775" y="247330"/>
                </a:cubicBezTo>
                <a:cubicBezTo>
                  <a:pt x="620514" y="247618"/>
                  <a:pt x="618939" y="247776"/>
                  <a:pt x="617048" y="247801"/>
                </a:cubicBezTo>
                <a:cubicBezTo>
                  <a:pt x="613951" y="247854"/>
                  <a:pt x="611062" y="247302"/>
                  <a:pt x="608383" y="246149"/>
                </a:cubicBezTo>
                <a:cubicBezTo>
                  <a:pt x="605705" y="244993"/>
                  <a:pt x="603540" y="243207"/>
                  <a:pt x="601885" y="240792"/>
                </a:cubicBezTo>
                <a:cubicBezTo>
                  <a:pt x="600232" y="238374"/>
                  <a:pt x="599403" y="235344"/>
                  <a:pt x="599403" y="231692"/>
                </a:cubicBezTo>
                <a:lnTo>
                  <a:pt x="599403" y="172029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48B934A5-C821-0E7D-7B7C-1B0E19560600}"/>
              </a:ext>
            </a:extLst>
          </p:cNvPr>
          <p:cNvSpPr/>
          <p:nvPr/>
        </p:nvSpPr>
        <p:spPr>
          <a:xfrm>
            <a:off x="2336850" y="5243691"/>
            <a:ext cx="914996" cy="248230"/>
          </a:xfrm>
          <a:custGeom>
            <a:avLst/>
            <a:gdLst>
              <a:gd name="connsiteX0" fmla="*/ 0 w 914996"/>
              <a:gd name="connsiteY0" fmla="*/ 80655 h 248230"/>
              <a:gd name="connsiteX1" fmla="*/ 0 w 914996"/>
              <a:gd name="connsiteY1" fmla="*/ 0 h 248230"/>
              <a:gd name="connsiteX2" fmla="*/ 28749 w 914996"/>
              <a:gd name="connsiteY2" fmla="*/ 0 h 248230"/>
              <a:gd name="connsiteX3" fmla="*/ 44306 w 914996"/>
              <a:gd name="connsiteY3" fmla="*/ 3216 h 248230"/>
              <a:gd name="connsiteX4" fmla="*/ 53603 w 914996"/>
              <a:gd name="connsiteY4" fmla="*/ 12172 h 248230"/>
              <a:gd name="connsiteX5" fmla="*/ 56675 w 914996"/>
              <a:gd name="connsiteY5" fmla="*/ 25286 h 248230"/>
              <a:gd name="connsiteX6" fmla="*/ 53561 w 914996"/>
              <a:gd name="connsiteY6" fmla="*/ 38317 h 248230"/>
              <a:gd name="connsiteX7" fmla="*/ 44267 w 914996"/>
              <a:gd name="connsiteY7" fmla="*/ 47023 h 248230"/>
              <a:gd name="connsiteX8" fmla="*/ 28710 w 914996"/>
              <a:gd name="connsiteY8" fmla="*/ 50129 h 248230"/>
              <a:gd name="connsiteX9" fmla="*/ 6932 w 914996"/>
              <a:gd name="connsiteY9" fmla="*/ 50129 h 248230"/>
              <a:gd name="connsiteX10" fmla="*/ 6932 w 914996"/>
              <a:gd name="connsiteY10" fmla="*/ 39648 h 248230"/>
              <a:gd name="connsiteX11" fmla="*/ 27610 w 914996"/>
              <a:gd name="connsiteY11" fmla="*/ 39648 h 248230"/>
              <a:gd name="connsiteX12" fmla="*/ 37217 w 914996"/>
              <a:gd name="connsiteY12" fmla="*/ 37957 h 248230"/>
              <a:gd name="connsiteX13" fmla="*/ 42693 w 914996"/>
              <a:gd name="connsiteY13" fmla="*/ 33049 h 248230"/>
              <a:gd name="connsiteX14" fmla="*/ 44425 w 914996"/>
              <a:gd name="connsiteY14" fmla="*/ 25286 h 248230"/>
              <a:gd name="connsiteX15" fmla="*/ 42654 w 914996"/>
              <a:gd name="connsiteY15" fmla="*/ 17357 h 248230"/>
              <a:gd name="connsiteX16" fmla="*/ 37178 w 914996"/>
              <a:gd name="connsiteY16" fmla="*/ 12255 h 248230"/>
              <a:gd name="connsiteX17" fmla="*/ 27452 w 914996"/>
              <a:gd name="connsiteY17" fmla="*/ 10425 h 248230"/>
              <a:gd name="connsiteX18" fmla="*/ 12169 w 914996"/>
              <a:gd name="connsiteY18" fmla="*/ 10425 h 248230"/>
              <a:gd name="connsiteX19" fmla="*/ 12169 w 914996"/>
              <a:gd name="connsiteY19" fmla="*/ 80655 h 248230"/>
              <a:gd name="connsiteX20" fmla="*/ 0 w 914996"/>
              <a:gd name="connsiteY20" fmla="*/ 80655 h 248230"/>
              <a:gd name="connsiteX21" fmla="*/ 39817 w 914996"/>
              <a:gd name="connsiteY21" fmla="*/ 44278 h 248230"/>
              <a:gd name="connsiteX22" fmla="*/ 59744 w 914996"/>
              <a:gd name="connsiteY22" fmla="*/ 80655 h 248230"/>
              <a:gd name="connsiteX23" fmla="*/ 45881 w 914996"/>
              <a:gd name="connsiteY23" fmla="*/ 80655 h 248230"/>
              <a:gd name="connsiteX24" fmla="*/ 26348 w 914996"/>
              <a:gd name="connsiteY24" fmla="*/ 44278 h 248230"/>
              <a:gd name="connsiteX25" fmla="*/ 39817 w 914996"/>
              <a:gd name="connsiteY25" fmla="*/ 44278 h 248230"/>
              <a:gd name="connsiteX26" fmla="*/ 93409 w 914996"/>
              <a:gd name="connsiteY26" fmla="*/ 81875 h 248230"/>
              <a:gd name="connsiteX27" fmla="*/ 78013 w 914996"/>
              <a:gd name="connsiteY27" fmla="*/ 78049 h 248230"/>
              <a:gd name="connsiteX28" fmla="*/ 68087 w 914996"/>
              <a:gd name="connsiteY28" fmla="*/ 67236 h 248230"/>
              <a:gd name="connsiteX29" fmla="*/ 64621 w 914996"/>
              <a:gd name="connsiteY29" fmla="*/ 50794 h 248230"/>
              <a:gd name="connsiteX30" fmla="*/ 68087 w 914996"/>
              <a:gd name="connsiteY30" fmla="*/ 34408 h 248230"/>
              <a:gd name="connsiteX31" fmla="*/ 77855 w 914996"/>
              <a:gd name="connsiteY31" fmla="*/ 23345 h 248230"/>
              <a:gd name="connsiteX32" fmla="*/ 92583 w 914996"/>
              <a:gd name="connsiteY32" fmla="*/ 19380 h 248230"/>
              <a:gd name="connsiteX33" fmla="*/ 102509 w 914996"/>
              <a:gd name="connsiteY33" fmla="*/ 21072 h 248230"/>
              <a:gd name="connsiteX34" fmla="*/ 111134 w 914996"/>
              <a:gd name="connsiteY34" fmla="*/ 26395 h 248230"/>
              <a:gd name="connsiteX35" fmla="*/ 117159 w 914996"/>
              <a:gd name="connsiteY35" fmla="*/ 35794 h 248230"/>
              <a:gd name="connsiteX36" fmla="*/ 119363 w 914996"/>
              <a:gd name="connsiteY36" fmla="*/ 49768 h 248230"/>
              <a:gd name="connsiteX37" fmla="*/ 119363 w 914996"/>
              <a:gd name="connsiteY37" fmla="*/ 53955 h 248230"/>
              <a:gd name="connsiteX38" fmla="*/ 71278 w 914996"/>
              <a:gd name="connsiteY38" fmla="*/ 53955 h 248230"/>
              <a:gd name="connsiteX39" fmla="*/ 71278 w 914996"/>
              <a:gd name="connsiteY39" fmla="*/ 45138 h 248230"/>
              <a:gd name="connsiteX40" fmla="*/ 107824 w 914996"/>
              <a:gd name="connsiteY40" fmla="*/ 45138 h 248230"/>
              <a:gd name="connsiteX41" fmla="*/ 105936 w 914996"/>
              <a:gd name="connsiteY41" fmla="*/ 36903 h 248230"/>
              <a:gd name="connsiteX42" fmla="*/ 100618 w 914996"/>
              <a:gd name="connsiteY42" fmla="*/ 31192 h 248230"/>
              <a:gd name="connsiteX43" fmla="*/ 92663 w 914996"/>
              <a:gd name="connsiteY43" fmla="*/ 29112 h 248230"/>
              <a:gd name="connsiteX44" fmla="*/ 83999 w 914996"/>
              <a:gd name="connsiteY44" fmla="*/ 31552 h 248230"/>
              <a:gd name="connsiteX45" fmla="*/ 78326 w 914996"/>
              <a:gd name="connsiteY45" fmla="*/ 37846 h 248230"/>
              <a:gd name="connsiteX46" fmla="*/ 76357 w 914996"/>
              <a:gd name="connsiteY46" fmla="*/ 46247 h 248230"/>
              <a:gd name="connsiteX47" fmla="*/ 76357 w 914996"/>
              <a:gd name="connsiteY47" fmla="*/ 53123 h 248230"/>
              <a:gd name="connsiteX48" fmla="*/ 78484 w 914996"/>
              <a:gd name="connsiteY48" fmla="*/ 63437 h 248230"/>
              <a:gd name="connsiteX49" fmla="*/ 84509 w 914996"/>
              <a:gd name="connsiteY49" fmla="*/ 69953 h 248230"/>
              <a:gd name="connsiteX50" fmla="*/ 93528 w 914996"/>
              <a:gd name="connsiteY50" fmla="*/ 72143 h 248230"/>
              <a:gd name="connsiteX51" fmla="*/ 99633 w 914996"/>
              <a:gd name="connsiteY51" fmla="*/ 71200 h 248230"/>
              <a:gd name="connsiteX52" fmla="*/ 104399 w 914996"/>
              <a:gd name="connsiteY52" fmla="*/ 68289 h 248230"/>
              <a:gd name="connsiteX53" fmla="*/ 107472 w 914996"/>
              <a:gd name="connsiteY53" fmla="*/ 63520 h 248230"/>
              <a:gd name="connsiteX54" fmla="*/ 118615 w 914996"/>
              <a:gd name="connsiteY54" fmla="*/ 65544 h 248230"/>
              <a:gd name="connsiteX55" fmla="*/ 113810 w 914996"/>
              <a:gd name="connsiteY55" fmla="*/ 74167 h 248230"/>
              <a:gd name="connsiteX56" fmla="*/ 105187 w 914996"/>
              <a:gd name="connsiteY56" fmla="*/ 79878 h 248230"/>
              <a:gd name="connsiteX57" fmla="*/ 93409 w 914996"/>
              <a:gd name="connsiteY57" fmla="*/ 81875 h 248230"/>
              <a:gd name="connsiteX58" fmla="*/ 152635 w 914996"/>
              <a:gd name="connsiteY58" fmla="*/ 81847 h 248230"/>
              <a:gd name="connsiteX59" fmla="*/ 139559 w 914996"/>
              <a:gd name="connsiteY59" fmla="*/ 78104 h 248230"/>
              <a:gd name="connsiteX60" fmla="*/ 130581 w 914996"/>
              <a:gd name="connsiteY60" fmla="*/ 67346 h 248230"/>
              <a:gd name="connsiteX61" fmla="*/ 127351 w 914996"/>
              <a:gd name="connsiteY61" fmla="*/ 50517 h 248230"/>
              <a:gd name="connsiteX62" fmla="*/ 130620 w 914996"/>
              <a:gd name="connsiteY62" fmla="*/ 33742 h 248230"/>
              <a:gd name="connsiteX63" fmla="*/ 139678 w 914996"/>
              <a:gd name="connsiteY63" fmla="*/ 23068 h 248230"/>
              <a:gd name="connsiteX64" fmla="*/ 152715 w 914996"/>
              <a:gd name="connsiteY64" fmla="*/ 19380 h 248230"/>
              <a:gd name="connsiteX65" fmla="*/ 161773 w 914996"/>
              <a:gd name="connsiteY65" fmla="*/ 21266 h 248230"/>
              <a:gd name="connsiteX66" fmla="*/ 167130 w 914996"/>
              <a:gd name="connsiteY66" fmla="*/ 25591 h 248230"/>
              <a:gd name="connsiteX67" fmla="*/ 170121 w 914996"/>
              <a:gd name="connsiteY67" fmla="*/ 29972 h 248230"/>
              <a:gd name="connsiteX68" fmla="*/ 170831 w 914996"/>
              <a:gd name="connsiteY68" fmla="*/ 29972 h 248230"/>
              <a:gd name="connsiteX69" fmla="*/ 170831 w 914996"/>
              <a:gd name="connsiteY69" fmla="*/ 0 h 248230"/>
              <a:gd name="connsiteX70" fmla="*/ 182606 w 914996"/>
              <a:gd name="connsiteY70" fmla="*/ 0 h 248230"/>
              <a:gd name="connsiteX71" fmla="*/ 182606 w 914996"/>
              <a:gd name="connsiteY71" fmla="*/ 80655 h 248230"/>
              <a:gd name="connsiteX72" fmla="*/ 171106 w 914996"/>
              <a:gd name="connsiteY72" fmla="*/ 80655 h 248230"/>
              <a:gd name="connsiteX73" fmla="*/ 171106 w 914996"/>
              <a:gd name="connsiteY73" fmla="*/ 71256 h 248230"/>
              <a:gd name="connsiteX74" fmla="*/ 170121 w 914996"/>
              <a:gd name="connsiteY74" fmla="*/ 71256 h 248230"/>
              <a:gd name="connsiteX75" fmla="*/ 167049 w 914996"/>
              <a:gd name="connsiteY75" fmla="*/ 75664 h 248230"/>
              <a:gd name="connsiteX76" fmla="*/ 161615 w 914996"/>
              <a:gd name="connsiteY76" fmla="*/ 79989 h 248230"/>
              <a:gd name="connsiteX77" fmla="*/ 152635 w 914996"/>
              <a:gd name="connsiteY77" fmla="*/ 81847 h 248230"/>
              <a:gd name="connsiteX78" fmla="*/ 155235 w 914996"/>
              <a:gd name="connsiteY78" fmla="*/ 71783 h 248230"/>
              <a:gd name="connsiteX79" fmla="*/ 163819 w 914996"/>
              <a:gd name="connsiteY79" fmla="*/ 69121 h 248230"/>
              <a:gd name="connsiteX80" fmla="*/ 169176 w 914996"/>
              <a:gd name="connsiteY80" fmla="*/ 61579 h 248230"/>
              <a:gd name="connsiteX81" fmla="*/ 171028 w 914996"/>
              <a:gd name="connsiteY81" fmla="*/ 50406 h 248230"/>
              <a:gd name="connsiteX82" fmla="*/ 169215 w 914996"/>
              <a:gd name="connsiteY82" fmla="*/ 39371 h 248230"/>
              <a:gd name="connsiteX83" fmla="*/ 163900 w 914996"/>
              <a:gd name="connsiteY83" fmla="*/ 32023 h 248230"/>
              <a:gd name="connsiteX84" fmla="*/ 155235 w 914996"/>
              <a:gd name="connsiteY84" fmla="*/ 29390 h 248230"/>
              <a:gd name="connsiteX85" fmla="*/ 146374 w 914996"/>
              <a:gd name="connsiteY85" fmla="*/ 32134 h 248230"/>
              <a:gd name="connsiteX86" fmla="*/ 141017 w 914996"/>
              <a:gd name="connsiteY86" fmla="*/ 39648 h 248230"/>
              <a:gd name="connsiteX87" fmla="*/ 139246 w 914996"/>
              <a:gd name="connsiteY87" fmla="*/ 50406 h 248230"/>
              <a:gd name="connsiteX88" fmla="*/ 141056 w 914996"/>
              <a:gd name="connsiteY88" fmla="*/ 61330 h 248230"/>
              <a:gd name="connsiteX89" fmla="*/ 146413 w 914996"/>
              <a:gd name="connsiteY89" fmla="*/ 69010 h 248230"/>
              <a:gd name="connsiteX90" fmla="*/ 155235 w 914996"/>
              <a:gd name="connsiteY90" fmla="*/ 71783 h 248230"/>
              <a:gd name="connsiteX91" fmla="*/ 235294 w 914996"/>
              <a:gd name="connsiteY91" fmla="*/ 55563 h 248230"/>
              <a:gd name="connsiteX92" fmla="*/ 235294 w 914996"/>
              <a:gd name="connsiteY92" fmla="*/ 20157 h 248230"/>
              <a:gd name="connsiteX93" fmla="*/ 247108 w 914996"/>
              <a:gd name="connsiteY93" fmla="*/ 20157 h 248230"/>
              <a:gd name="connsiteX94" fmla="*/ 247108 w 914996"/>
              <a:gd name="connsiteY94" fmla="*/ 80655 h 248230"/>
              <a:gd name="connsiteX95" fmla="*/ 235530 w 914996"/>
              <a:gd name="connsiteY95" fmla="*/ 80655 h 248230"/>
              <a:gd name="connsiteX96" fmla="*/ 235530 w 914996"/>
              <a:gd name="connsiteY96" fmla="*/ 70174 h 248230"/>
              <a:gd name="connsiteX97" fmla="*/ 234900 w 914996"/>
              <a:gd name="connsiteY97" fmla="*/ 70174 h 248230"/>
              <a:gd name="connsiteX98" fmla="*/ 228204 w 914996"/>
              <a:gd name="connsiteY98" fmla="*/ 78243 h 248230"/>
              <a:gd name="connsiteX99" fmla="*/ 216823 w 914996"/>
              <a:gd name="connsiteY99" fmla="*/ 81431 h 248230"/>
              <a:gd name="connsiteX100" fmla="*/ 206503 w 914996"/>
              <a:gd name="connsiteY100" fmla="*/ 78880 h 248230"/>
              <a:gd name="connsiteX101" fmla="*/ 199494 w 914996"/>
              <a:gd name="connsiteY101" fmla="*/ 71200 h 248230"/>
              <a:gd name="connsiteX102" fmla="*/ 196974 w 914996"/>
              <a:gd name="connsiteY102" fmla="*/ 58641 h 248230"/>
              <a:gd name="connsiteX103" fmla="*/ 196974 w 914996"/>
              <a:gd name="connsiteY103" fmla="*/ 20157 h 248230"/>
              <a:gd name="connsiteX104" fmla="*/ 208749 w 914996"/>
              <a:gd name="connsiteY104" fmla="*/ 20157 h 248230"/>
              <a:gd name="connsiteX105" fmla="*/ 208749 w 914996"/>
              <a:gd name="connsiteY105" fmla="*/ 57227 h 248230"/>
              <a:gd name="connsiteX106" fmla="*/ 212176 w 914996"/>
              <a:gd name="connsiteY106" fmla="*/ 67069 h 248230"/>
              <a:gd name="connsiteX107" fmla="*/ 221076 w 914996"/>
              <a:gd name="connsiteY107" fmla="*/ 70729 h 248230"/>
              <a:gd name="connsiteX108" fmla="*/ 227653 w 914996"/>
              <a:gd name="connsiteY108" fmla="*/ 69065 h 248230"/>
              <a:gd name="connsiteX109" fmla="*/ 233126 w 914996"/>
              <a:gd name="connsiteY109" fmla="*/ 64075 h 248230"/>
              <a:gd name="connsiteX110" fmla="*/ 235294 w 914996"/>
              <a:gd name="connsiteY110" fmla="*/ 55563 h 248230"/>
              <a:gd name="connsiteX111" fmla="*/ 285972 w 914996"/>
              <a:gd name="connsiteY111" fmla="*/ 81875 h 248230"/>
              <a:gd name="connsiteX112" fmla="*/ 270850 w 914996"/>
              <a:gd name="connsiteY112" fmla="*/ 77910 h 248230"/>
              <a:gd name="connsiteX113" fmla="*/ 261160 w 914996"/>
              <a:gd name="connsiteY113" fmla="*/ 66820 h 248230"/>
              <a:gd name="connsiteX114" fmla="*/ 257774 w 914996"/>
              <a:gd name="connsiteY114" fmla="*/ 50683 h 248230"/>
              <a:gd name="connsiteX115" fmla="*/ 261240 w 914996"/>
              <a:gd name="connsiteY115" fmla="*/ 34408 h 248230"/>
              <a:gd name="connsiteX116" fmla="*/ 271005 w 914996"/>
              <a:gd name="connsiteY116" fmla="*/ 23345 h 248230"/>
              <a:gd name="connsiteX117" fmla="*/ 285852 w 914996"/>
              <a:gd name="connsiteY117" fmla="*/ 19380 h 248230"/>
              <a:gd name="connsiteX118" fmla="*/ 298141 w 914996"/>
              <a:gd name="connsiteY118" fmla="*/ 21931 h 248230"/>
              <a:gd name="connsiteX119" fmla="*/ 306847 w 914996"/>
              <a:gd name="connsiteY119" fmla="*/ 29029 h 248230"/>
              <a:gd name="connsiteX120" fmla="*/ 310822 w 914996"/>
              <a:gd name="connsiteY120" fmla="*/ 39704 h 248230"/>
              <a:gd name="connsiteX121" fmla="*/ 299363 w 914996"/>
              <a:gd name="connsiteY121" fmla="*/ 39704 h 248230"/>
              <a:gd name="connsiteX122" fmla="*/ 295030 w 914996"/>
              <a:gd name="connsiteY122" fmla="*/ 32384 h 248230"/>
              <a:gd name="connsiteX123" fmla="*/ 286052 w 914996"/>
              <a:gd name="connsiteY123" fmla="*/ 29306 h 248230"/>
              <a:gd name="connsiteX124" fmla="*/ 277426 w 914996"/>
              <a:gd name="connsiteY124" fmla="*/ 31885 h 248230"/>
              <a:gd name="connsiteX125" fmla="*/ 271715 w 914996"/>
              <a:gd name="connsiteY125" fmla="*/ 39232 h 248230"/>
              <a:gd name="connsiteX126" fmla="*/ 269666 w 914996"/>
              <a:gd name="connsiteY126" fmla="*/ 50406 h 248230"/>
              <a:gd name="connsiteX127" fmla="*/ 271676 w 914996"/>
              <a:gd name="connsiteY127" fmla="*/ 61829 h 248230"/>
              <a:gd name="connsiteX128" fmla="*/ 277346 w 914996"/>
              <a:gd name="connsiteY128" fmla="*/ 69260 h 248230"/>
              <a:gd name="connsiteX129" fmla="*/ 286052 w 914996"/>
              <a:gd name="connsiteY129" fmla="*/ 71921 h 248230"/>
              <a:gd name="connsiteX130" fmla="*/ 292116 w 914996"/>
              <a:gd name="connsiteY130" fmla="*/ 70701 h 248230"/>
              <a:gd name="connsiteX131" fmla="*/ 296724 w 914996"/>
              <a:gd name="connsiteY131" fmla="*/ 67097 h 248230"/>
              <a:gd name="connsiteX132" fmla="*/ 299363 w 914996"/>
              <a:gd name="connsiteY132" fmla="*/ 61524 h 248230"/>
              <a:gd name="connsiteX133" fmla="*/ 310822 w 914996"/>
              <a:gd name="connsiteY133" fmla="*/ 61524 h 248230"/>
              <a:gd name="connsiteX134" fmla="*/ 307002 w 914996"/>
              <a:gd name="connsiteY134" fmla="*/ 72004 h 248230"/>
              <a:gd name="connsiteX135" fmla="*/ 298457 w 914996"/>
              <a:gd name="connsiteY135" fmla="*/ 79241 h 248230"/>
              <a:gd name="connsiteX136" fmla="*/ 285972 w 914996"/>
              <a:gd name="connsiteY136" fmla="*/ 81875 h 248230"/>
              <a:gd name="connsiteX137" fmla="*/ 347046 w 914996"/>
              <a:gd name="connsiteY137" fmla="*/ 81875 h 248230"/>
              <a:gd name="connsiteX138" fmla="*/ 331650 w 914996"/>
              <a:gd name="connsiteY138" fmla="*/ 78049 h 248230"/>
              <a:gd name="connsiteX139" fmla="*/ 321724 w 914996"/>
              <a:gd name="connsiteY139" fmla="*/ 67236 h 248230"/>
              <a:gd name="connsiteX140" fmla="*/ 318259 w 914996"/>
              <a:gd name="connsiteY140" fmla="*/ 50794 h 248230"/>
              <a:gd name="connsiteX141" fmla="*/ 321724 w 914996"/>
              <a:gd name="connsiteY141" fmla="*/ 34408 h 248230"/>
              <a:gd name="connsiteX142" fmla="*/ 331492 w 914996"/>
              <a:gd name="connsiteY142" fmla="*/ 23345 h 248230"/>
              <a:gd name="connsiteX143" fmla="*/ 346220 w 914996"/>
              <a:gd name="connsiteY143" fmla="*/ 19380 h 248230"/>
              <a:gd name="connsiteX144" fmla="*/ 356146 w 914996"/>
              <a:gd name="connsiteY144" fmla="*/ 21072 h 248230"/>
              <a:gd name="connsiteX145" fmla="*/ 364772 w 914996"/>
              <a:gd name="connsiteY145" fmla="*/ 26395 h 248230"/>
              <a:gd name="connsiteX146" fmla="*/ 370797 w 914996"/>
              <a:gd name="connsiteY146" fmla="*/ 35794 h 248230"/>
              <a:gd name="connsiteX147" fmla="*/ 373001 w 914996"/>
              <a:gd name="connsiteY147" fmla="*/ 49768 h 248230"/>
              <a:gd name="connsiteX148" fmla="*/ 373001 w 914996"/>
              <a:gd name="connsiteY148" fmla="*/ 53955 h 248230"/>
              <a:gd name="connsiteX149" fmla="*/ 324916 w 914996"/>
              <a:gd name="connsiteY149" fmla="*/ 53955 h 248230"/>
              <a:gd name="connsiteX150" fmla="*/ 324916 w 914996"/>
              <a:gd name="connsiteY150" fmla="*/ 45138 h 248230"/>
              <a:gd name="connsiteX151" fmla="*/ 361461 w 914996"/>
              <a:gd name="connsiteY151" fmla="*/ 45138 h 248230"/>
              <a:gd name="connsiteX152" fmla="*/ 359573 w 914996"/>
              <a:gd name="connsiteY152" fmla="*/ 36903 h 248230"/>
              <a:gd name="connsiteX153" fmla="*/ 354255 w 914996"/>
              <a:gd name="connsiteY153" fmla="*/ 31192 h 248230"/>
              <a:gd name="connsiteX154" fmla="*/ 346301 w 914996"/>
              <a:gd name="connsiteY154" fmla="*/ 29112 h 248230"/>
              <a:gd name="connsiteX155" fmla="*/ 337636 w 914996"/>
              <a:gd name="connsiteY155" fmla="*/ 31552 h 248230"/>
              <a:gd name="connsiteX156" fmla="*/ 331963 w 914996"/>
              <a:gd name="connsiteY156" fmla="*/ 37846 h 248230"/>
              <a:gd name="connsiteX157" fmla="*/ 329995 w 914996"/>
              <a:gd name="connsiteY157" fmla="*/ 46247 h 248230"/>
              <a:gd name="connsiteX158" fmla="*/ 329995 w 914996"/>
              <a:gd name="connsiteY158" fmla="*/ 53123 h 248230"/>
              <a:gd name="connsiteX159" fmla="*/ 332122 w 914996"/>
              <a:gd name="connsiteY159" fmla="*/ 63437 h 248230"/>
              <a:gd name="connsiteX160" fmla="*/ 338146 w 914996"/>
              <a:gd name="connsiteY160" fmla="*/ 69953 h 248230"/>
              <a:gd name="connsiteX161" fmla="*/ 347166 w 914996"/>
              <a:gd name="connsiteY161" fmla="*/ 72143 h 248230"/>
              <a:gd name="connsiteX162" fmla="*/ 353271 w 914996"/>
              <a:gd name="connsiteY162" fmla="*/ 71200 h 248230"/>
              <a:gd name="connsiteX163" fmla="*/ 358037 w 914996"/>
              <a:gd name="connsiteY163" fmla="*/ 68289 h 248230"/>
              <a:gd name="connsiteX164" fmla="*/ 361109 w 914996"/>
              <a:gd name="connsiteY164" fmla="*/ 63520 h 248230"/>
              <a:gd name="connsiteX165" fmla="*/ 372252 w 914996"/>
              <a:gd name="connsiteY165" fmla="*/ 65544 h 248230"/>
              <a:gd name="connsiteX166" fmla="*/ 367447 w 914996"/>
              <a:gd name="connsiteY166" fmla="*/ 74167 h 248230"/>
              <a:gd name="connsiteX167" fmla="*/ 358825 w 914996"/>
              <a:gd name="connsiteY167" fmla="*/ 79878 h 248230"/>
              <a:gd name="connsiteX168" fmla="*/ 347046 w 914996"/>
              <a:gd name="connsiteY168" fmla="*/ 81875 h 248230"/>
              <a:gd name="connsiteX169" fmla="*/ 433183 w 914996"/>
              <a:gd name="connsiteY169" fmla="*/ 81847 h 248230"/>
              <a:gd name="connsiteX170" fmla="*/ 420107 w 914996"/>
              <a:gd name="connsiteY170" fmla="*/ 78104 h 248230"/>
              <a:gd name="connsiteX171" fmla="*/ 411130 w 914996"/>
              <a:gd name="connsiteY171" fmla="*/ 67346 h 248230"/>
              <a:gd name="connsiteX172" fmla="*/ 407899 w 914996"/>
              <a:gd name="connsiteY172" fmla="*/ 50517 h 248230"/>
              <a:gd name="connsiteX173" fmla="*/ 411168 w 914996"/>
              <a:gd name="connsiteY173" fmla="*/ 33742 h 248230"/>
              <a:gd name="connsiteX174" fmla="*/ 420227 w 914996"/>
              <a:gd name="connsiteY174" fmla="*/ 23068 h 248230"/>
              <a:gd name="connsiteX175" fmla="*/ 433263 w 914996"/>
              <a:gd name="connsiteY175" fmla="*/ 19380 h 248230"/>
              <a:gd name="connsiteX176" fmla="*/ 442321 w 914996"/>
              <a:gd name="connsiteY176" fmla="*/ 21266 h 248230"/>
              <a:gd name="connsiteX177" fmla="*/ 447675 w 914996"/>
              <a:gd name="connsiteY177" fmla="*/ 25591 h 248230"/>
              <a:gd name="connsiteX178" fmla="*/ 450670 w 914996"/>
              <a:gd name="connsiteY178" fmla="*/ 29972 h 248230"/>
              <a:gd name="connsiteX179" fmla="*/ 451379 w 914996"/>
              <a:gd name="connsiteY179" fmla="*/ 29972 h 248230"/>
              <a:gd name="connsiteX180" fmla="*/ 451379 w 914996"/>
              <a:gd name="connsiteY180" fmla="*/ 0 h 248230"/>
              <a:gd name="connsiteX181" fmla="*/ 463155 w 914996"/>
              <a:gd name="connsiteY181" fmla="*/ 0 h 248230"/>
              <a:gd name="connsiteX182" fmla="*/ 463155 w 914996"/>
              <a:gd name="connsiteY182" fmla="*/ 80655 h 248230"/>
              <a:gd name="connsiteX183" fmla="*/ 451654 w 914996"/>
              <a:gd name="connsiteY183" fmla="*/ 80655 h 248230"/>
              <a:gd name="connsiteX184" fmla="*/ 451654 w 914996"/>
              <a:gd name="connsiteY184" fmla="*/ 71256 h 248230"/>
              <a:gd name="connsiteX185" fmla="*/ 450670 w 914996"/>
              <a:gd name="connsiteY185" fmla="*/ 71256 h 248230"/>
              <a:gd name="connsiteX186" fmla="*/ 447598 w 914996"/>
              <a:gd name="connsiteY186" fmla="*/ 75664 h 248230"/>
              <a:gd name="connsiteX187" fmla="*/ 442163 w 914996"/>
              <a:gd name="connsiteY187" fmla="*/ 79989 h 248230"/>
              <a:gd name="connsiteX188" fmla="*/ 433183 w 914996"/>
              <a:gd name="connsiteY188" fmla="*/ 81847 h 248230"/>
              <a:gd name="connsiteX189" fmla="*/ 435784 w 914996"/>
              <a:gd name="connsiteY189" fmla="*/ 71783 h 248230"/>
              <a:gd name="connsiteX190" fmla="*/ 444367 w 914996"/>
              <a:gd name="connsiteY190" fmla="*/ 69121 h 248230"/>
              <a:gd name="connsiteX191" fmla="*/ 449724 w 914996"/>
              <a:gd name="connsiteY191" fmla="*/ 61579 h 248230"/>
              <a:gd name="connsiteX192" fmla="*/ 451576 w 914996"/>
              <a:gd name="connsiteY192" fmla="*/ 50406 h 248230"/>
              <a:gd name="connsiteX193" fmla="*/ 449763 w 914996"/>
              <a:gd name="connsiteY193" fmla="*/ 39371 h 248230"/>
              <a:gd name="connsiteX194" fmla="*/ 444448 w 914996"/>
              <a:gd name="connsiteY194" fmla="*/ 32023 h 248230"/>
              <a:gd name="connsiteX195" fmla="*/ 435784 w 914996"/>
              <a:gd name="connsiteY195" fmla="*/ 29390 h 248230"/>
              <a:gd name="connsiteX196" fmla="*/ 426922 w 914996"/>
              <a:gd name="connsiteY196" fmla="*/ 32134 h 248230"/>
              <a:gd name="connsiteX197" fmla="*/ 421566 w 914996"/>
              <a:gd name="connsiteY197" fmla="*/ 39648 h 248230"/>
              <a:gd name="connsiteX198" fmla="*/ 419794 w 914996"/>
              <a:gd name="connsiteY198" fmla="*/ 50406 h 248230"/>
              <a:gd name="connsiteX199" fmla="*/ 421604 w 914996"/>
              <a:gd name="connsiteY199" fmla="*/ 61330 h 248230"/>
              <a:gd name="connsiteX200" fmla="*/ 426961 w 914996"/>
              <a:gd name="connsiteY200" fmla="*/ 69010 h 248230"/>
              <a:gd name="connsiteX201" fmla="*/ 435784 w 914996"/>
              <a:gd name="connsiteY201" fmla="*/ 71783 h 248230"/>
              <a:gd name="connsiteX202" fmla="*/ 495126 w 914996"/>
              <a:gd name="connsiteY202" fmla="*/ 81986 h 248230"/>
              <a:gd name="connsiteX203" fmla="*/ 484728 w 914996"/>
              <a:gd name="connsiteY203" fmla="*/ 79878 h 248230"/>
              <a:gd name="connsiteX204" fmla="*/ 477364 w 914996"/>
              <a:gd name="connsiteY204" fmla="*/ 73612 h 248230"/>
              <a:gd name="connsiteX205" fmla="*/ 474686 w 914996"/>
              <a:gd name="connsiteY205" fmla="*/ 63576 h 248230"/>
              <a:gd name="connsiteX206" fmla="*/ 476654 w 914996"/>
              <a:gd name="connsiteY206" fmla="*/ 55147 h 248230"/>
              <a:gd name="connsiteX207" fmla="*/ 481972 w 914996"/>
              <a:gd name="connsiteY207" fmla="*/ 49907 h 248230"/>
              <a:gd name="connsiteX208" fmla="*/ 489456 w 914996"/>
              <a:gd name="connsiteY208" fmla="*/ 46995 h 248230"/>
              <a:gd name="connsiteX209" fmla="*/ 497882 w 914996"/>
              <a:gd name="connsiteY209" fmla="*/ 45498 h 248230"/>
              <a:gd name="connsiteX210" fmla="*/ 506704 w 914996"/>
              <a:gd name="connsiteY210" fmla="*/ 44472 h 248230"/>
              <a:gd name="connsiteX211" fmla="*/ 511628 w 914996"/>
              <a:gd name="connsiteY211" fmla="*/ 43086 h 248230"/>
              <a:gd name="connsiteX212" fmla="*/ 513164 w 914996"/>
              <a:gd name="connsiteY212" fmla="*/ 40008 h 248230"/>
              <a:gd name="connsiteX213" fmla="*/ 513164 w 914996"/>
              <a:gd name="connsiteY213" fmla="*/ 39731 h 248230"/>
              <a:gd name="connsiteX214" fmla="*/ 510250 w 914996"/>
              <a:gd name="connsiteY214" fmla="*/ 31746 h 248230"/>
              <a:gd name="connsiteX215" fmla="*/ 501663 w 914996"/>
              <a:gd name="connsiteY215" fmla="*/ 28918 h 248230"/>
              <a:gd name="connsiteX216" fmla="*/ 492289 w 914996"/>
              <a:gd name="connsiteY216" fmla="*/ 31552 h 248230"/>
              <a:gd name="connsiteX217" fmla="*/ 487603 w 914996"/>
              <a:gd name="connsiteY217" fmla="*/ 37347 h 248230"/>
              <a:gd name="connsiteX218" fmla="*/ 476538 w 914996"/>
              <a:gd name="connsiteY218" fmla="*/ 34824 h 248230"/>
              <a:gd name="connsiteX219" fmla="*/ 482286 w 914996"/>
              <a:gd name="connsiteY219" fmla="*/ 25924 h 248230"/>
              <a:gd name="connsiteX220" fmla="*/ 491069 w 914996"/>
              <a:gd name="connsiteY220" fmla="*/ 20961 h 248230"/>
              <a:gd name="connsiteX221" fmla="*/ 501505 w 914996"/>
              <a:gd name="connsiteY221" fmla="*/ 19380 h 248230"/>
              <a:gd name="connsiteX222" fmla="*/ 509185 w 914996"/>
              <a:gd name="connsiteY222" fmla="*/ 20240 h 248230"/>
              <a:gd name="connsiteX223" fmla="*/ 516827 w 914996"/>
              <a:gd name="connsiteY223" fmla="*/ 23317 h 248230"/>
              <a:gd name="connsiteX224" fmla="*/ 522693 w 914996"/>
              <a:gd name="connsiteY224" fmla="*/ 29722 h 248230"/>
              <a:gd name="connsiteX225" fmla="*/ 524978 w 914996"/>
              <a:gd name="connsiteY225" fmla="*/ 40480 h 248230"/>
              <a:gd name="connsiteX226" fmla="*/ 524978 w 914996"/>
              <a:gd name="connsiteY226" fmla="*/ 80655 h 248230"/>
              <a:gd name="connsiteX227" fmla="*/ 513477 w 914996"/>
              <a:gd name="connsiteY227" fmla="*/ 80655 h 248230"/>
              <a:gd name="connsiteX228" fmla="*/ 513477 w 914996"/>
              <a:gd name="connsiteY228" fmla="*/ 72393 h 248230"/>
              <a:gd name="connsiteX229" fmla="*/ 513006 w 914996"/>
              <a:gd name="connsiteY229" fmla="*/ 72393 h 248230"/>
              <a:gd name="connsiteX230" fmla="*/ 509579 w 914996"/>
              <a:gd name="connsiteY230" fmla="*/ 76884 h 248230"/>
              <a:gd name="connsiteX231" fmla="*/ 503712 w 914996"/>
              <a:gd name="connsiteY231" fmla="*/ 80544 h 248230"/>
              <a:gd name="connsiteX232" fmla="*/ 495126 w 914996"/>
              <a:gd name="connsiteY232" fmla="*/ 81986 h 248230"/>
              <a:gd name="connsiteX233" fmla="*/ 497685 w 914996"/>
              <a:gd name="connsiteY233" fmla="*/ 72531 h 248230"/>
              <a:gd name="connsiteX234" fmla="*/ 506036 w 914996"/>
              <a:gd name="connsiteY234" fmla="*/ 70618 h 248230"/>
              <a:gd name="connsiteX235" fmla="*/ 511351 w 914996"/>
              <a:gd name="connsiteY235" fmla="*/ 65572 h 248230"/>
              <a:gd name="connsiteX236" fmla="*/ 513203 w 914996"/>
              <a:gd name="connsiteY236" fmla="*/ 58835 h 248230"/>
              <a:gd name="connsiteX237" fmla="*/ 513203 w 914996"/>
              <a:gd name="connsiteY237" fmla="*/ 51043 h 248230"/>
              <a:gd name="connsiteX238" fmla="*/ 510760 w 914996"/>
              <a:gd name="connsiteY238" fmla="*/ 52208 h 248230"/>
              <a:gd name="connsiteX239" fmla="*/ 506704 w 914996"/>
              <a:gd name="connsiteY239" fmla="*/ 53123 h 248230"/>
              <a:gd name="connsiteX240" fmla="*/ 502254 w 914996"/>
              <a:gd name="connsiteY240" fmla="*/ 53789 h 248230"/>
              <a:gd name="connsiteX241" fmla="*/ 498630 w 914996"/>
              <a:gd name="connsiteY241" fmla="*/ 54260 h 248230"/>
              <a:gd name="connsiteX242" fmla="*/ 492370 w 914996"/>
              <a:gd name="connsiteY242" fmla="*/ 55729 h 248230"/>
              <a:gd name="connsiteX243" fmla="*/ 487878 w 914996"/>
              <a:gd name="connsiteY243" fmla="*/ 58668 h 248230"/>
              <a:gd name="connsiteX244" fmla="*/ 486225 w 914996"/>
              <a:gd name="connsiteY244" fmla="*/ 63714 h 248230"/>
              <a:gd name="connsiteX245" fmla="*/ 489456 w 914996"/>
              <a:gd name="connsiteY245" fmla="*/ 70341 h 248230"/>
              <a:gd name="connsiteX246" fmla="*/ 497685 w 914996"/>
              <a:gd name="connsiteY246" fmla="*/ 72531 h 248230"/>
              <a:gd name="connsiteX247" fmla="*/ 566462 w 914996"/>
              <a:gd name="connsiteY247" fmla="*/ 20157 h 248230"/>
              <a:gd name="connsiteX248" fmla="*/ 566462 w 914996"/>
              <a:gd name="connsiteY248" fmla="*/ 29611 h 248230"/>
              <a:gd name="connsiteX249" fmla="*/ 533418 w 914996"/>
              <a:gd name="connsiteY249" fmla="*/ 29611 h 248230"/>
              <a:gd name="connsiteX250" fmla="*/ 533418 w 914996"/>
              <a:gd name="connsiteY250" fmla="*/ 20157 h 248230"/>
              <a:gd name="connsiteX251" fmla="*/ 566462 w 914996"/>
              <a:gd name="connsiteY251" fmla="*/ 20157 h 248230"/>
              <a:gd name="connsiteX252" fmla="*/ 542279 w 914996"/>
              <a:gd name="connsiteY252" fmla="*/ 5656 h 248230"/>
              <a:gd name="connsiteX253" fmla="*/ 554054 w 914996"/>
              <a:gd name="connsiteY253" fmla="*/ 5656 h 248230"/>
              <a:gd name="connsiteX254" fmla="*/ 554054 w 914996"/>
              <a:gd name="connsiteY254" fmla="*/ 62882 h 248230"/>
              <a:gd name="connsiteX255" fmla="*/ 555080 w 914996"/>
              <a:gd name="connsiteY255" fmla="*/ 68039 h 248230"/>
              <a:gd name="connsiteX256" fmla="*/ 557717 w 914996"/>
              <a:gd name="connsiteY256" fmla="*/ 70369 h 248230"/>
              <a:gd name="connsiteX257" fmla="*/ 561302 w 914996"/>
              <a:gd name="connsiteY257" fmla="*/ 70979 h 248230"/>
              <a:gd name="connsiteX258" fmla="*/ 563783 w 914996"/>
              <a:gd name="connsiteY258" fmla="*/ 70757 h 248230"/>
              <a:gd name="connsiteX259" fmla="*/ 565436 w 914996"/>
              <a:gd name="connsiteY259" fmla="*/ 70452 h 248230"/>
              <a:gd name="connsiteX260" fmla="*/ 567562 w 914996"/>
              <a:gd name="connsiteY260" fmla="*/ 80183 h 248230"/>
              <a:gd name="connsiteX261" fmla="*/ 564649 w 914996"/>
              <a:gd name="connsiteY261" fmla="*/ 80960 h 248230"/>
              <a:gd name="connsiteX262" fmla="*/ 559924 w 914996"/>
              <a:gd name="connsiteY262" fmla="*/ 81431 h 248230"/>
              <a:gd name="connsiteX263" fmla="*/ 551260 w 914996"/>
              <a:gd name="connsiteY263" fmla="*/ 79795 h 248230"/>
              <a:gd name="connsiteX264" fmla="*/ 544761 w 914996"/>
              <a:gd name="connsiteY264" fmla="*/ 74444 h 248230"/>
              <a:gd name="connsiteX265" fmla="*/ 542279 w 914996"/>
              <a:gd name="connsiteY265" fmla="*/ 65322 h 248230"/>
              <a:gd name="connsiteX266" fmla="*/ 542279 w 914996"/>
              <a:gd name="connsiteY266" fmla="*/ 5656 h 248230"/>
              <a:gd name="connsiteX267" fmla="*/ 594651 w 914996"/>
              <a:gd name="connsiteY267" fmla="*/ 81986 h 248230"/>
              <a:gd name="connsiteX268" fmla="*/ 584254 w 914996"/>
              <a:gd name="connsiteY268" fmla="*/ 79878 h 248230"/>
              <a:gd name="connsiteX269" fmla="*/ 576890 w 914996"/>
              <a:gd name="connsiteY269" fmla="*/ 73612 h 248230"/>
              <a:gd name="connsiteX270" fmla="*/ 574211 w 914996"/>
              <a:gd name="connsiteY270" fmla="*/ 63576 h 248230"/>
              <a:gd name="connsiteX271" fmla="*/ 576180 w 914996"/>
              <a:gd name="connsiteY271" fmla="*/ 55147 h 248230"/>
              <a:gd name="connsiteX272" fmla="*/ 581498 w 914996"/>
              <a:gd name="connsiteY272" fmla="*/ 49907 h 248230"/>
              <a:gd name="connsiteX273" fmla="*/ 588981 w 914996"/>
              <a:gd name="connsiteY273" fmla="*/ 46995 h 248230"/>
              <a:gd name="connsiteX274" fmla="*/ 597410 w 914996"/>
              <a:gd name="connsiteY274" fmla="*/ 45498 h 248230"/>
              <a:gd name="connsiteX275" fmla="*/ 606229 w 914996"/>
              <a:gd name="connsiteY275" fmla="*/ 44472 h 248230"/>
              <a:gd name="connsiteX276" fmla="*/ 611153 w 914996"/>
              <a:gd name="connsiteY276" fmla="*/ 43086 h 248230"/>
              <a:gd name="connsiteX277" fmla="*/ 612689 w 914996"/>
              <a:gd name="connsiteY277" fmla="*/ 40008 h 248230"/>
              <a:gd name="connsiteX278" fmla="*/ 612689 w 914996"/>
              <a:gd name="connsiteY278" fmla="*/ 39731 h 248230"/>
              <a:gd name="connsiteX279" fmla="*/ 609775 w 914996"/>
              <a:gd name="connsiteY279" fmla="*/ 31746 h 248230"/>
              <a:gd name="connsiteX280" fmla="*/ 601189 w 914996"/>
              <a:gd name="connsiteY280" fmla="*/ 28918 h 248230"/>
              <a:gd name="connsiteX281" fmla="*/ 591817 w 914996"/>
              <a:gd name="connsiteY281" fmla="*/ 31552 h 248230"/>
              <a:gd name="connsiteX282" fmla="*/ 587129 w 914996"/>
              <a:gd name="connsiteY282" fmla="*/ 37347 h 248230"/>
              <a:gd name="connsiteX283" fmla="*/ 576063 w 914996"/>
              <a:gd name="connsiteY283" fmla="*/ 34824 h 248230"/>
              <a:gd name="connsiteX284" fmla="*/ 581814 w 914996"/>
              <a:gd name="connsiteY284" fmla="*/ 25924 h 248230"/>
              <a:gd name="connsiteX285" fmla="*/ 590594 w 914996"/>
              <a:gd name="connsiteY285" fmla="*/ 20961 h 248230"/>
              <a:gd name="connsiteX286" fmla="*/ 601031 w 914996"/>
              <a:gd name="connsiteY286" fmla="*/ 19380 h 248230"/>
              <a:gd name="connsiteX287" fmla="*/ 608711 w 914996"/>
              <a:gd name="connsiteY287" fmla="*/ 20240 h 248230"/>
              <a:gd name="connsiteX288" fmla="*/ 616352 w 914996"/>
              <a:gd name="connsiteY288" fmla="*/ 23317 h 248230"/>
              <a:gd name="connsiteX289" fmla="*/ 622222 w 914996"/>
              <a:gd name="connsiteY289" fmla="*/ 29722 h 248230"/>
              <a:gd name="connsiteX290" fmla="*/ 624503 w 914996"/>
              <a:gd name="connsiteY290" fmla="*/ 40480 h 248230"/>
              <a:gd name="connsiteX291" fmla="*/ 624503 w 914996"/>
              <a:gd name="connsiteY291" fmla="*/ 80655 h 248230"/>
              <a:gd name="connsiteX292" fmla="*/ 613005 w 914996"/>
              <a:gd name="connsiteY292" fmla="*/ 80655 h 248230"/>
              <a:gd name="connsiteX293" fmla="*/ 613005 w 914996"/>
              <a:gd name="connsiteY293" fmla="*/ 72393 h 248230"/>
              <a:gd name="connsiteX294" fmla="*/ 612531 w 914996"/>
              <a:gd name="connsiteY294" fmla="*/ 72393 h 248230"/>
              <a:gd name="connsiteX295" fmla="*/ 609104 w 914996"/>
              <a:gd name="connsiteY295" fmla="*/ 76884 h 248230"/>
              <a:gd name="connsiteX296" fmla="*/ 603238 w 914996"/>
              <a:gd name="connsiteY296" fmla="*/ 80544 h 248230"/>
              <a:gd name="connsiteX297" fmla="*/ 594651 w 914996"/>
              <a:gd name="connsiteY297" fmla="*/ 81986 h 248230"/>
              <a:gd name="connsiteX298" fmla="*/ 597213 w 914996"/>
              <a:gd name="connsiteY298" fmla="*/ 72531 h 248230"/>
              <a:gd name="connsiteX299" fmla="*/ 605561 w 914996"/>
              <a:gd name="connsiteY299" fmla="*/ 70618 h 248230"/>
              <a:gd name="connsiteX300" fmla="*/ 610879 w 914996"/>
              <a:gd name="connsiteY300" fmla="*/ 65572 h 248230"/>
              <a:gd name="connsiteX301" fmla="*/ 612728 w 914996"/>
              <a:gd name="connsiteY301" fmla="*/ 58835 h 248230"/>
              <a:gd name="connsiteX302" fmla="*/ 612728 w 914996"/>
              <a:gd name="connsiteY302" fmla="*/ 51043 h 248230"/>
              <a:gd name="connsiteX303" fmla="*/ 610288 w 914996"/>
              <a:gd name="connsiteY303" fmla="*/ 52208 h 248230"/>
              <a:gd name="connsiteX304" fmla="*/ 606229 w 914996"/>
              <a:gd name="connsiteY304" fmla="*/ 53123 h 248230"/>
              <a:gd name="connsiteX305" fmla="*/ 601779 w 914996"/>
              <a:gd name="connsiteY305" fmla="*/ 53789 h 248230"/>
              <a:gd name="connsiteX306" fmla="*/ 598158 w 914996"/>
              <a:gd name="connsiteY306" fmla="*/ 54260 h 248230"/>
              <a:gd name="connsiteX307" fmla="*/ 591895 w 914996"/>
              <a:gd name="connsiteY307" fmla="*/ 55729 h 248230"/>
              <a:gd name="connsiteX308" fmla="*/ 587406 w 914996"/>
              <a:gd name="connsiteY308" fmla="*/ 58668 h 248230"/>
              <a:gd name="connsiteX309" fmla="*/ 585751 w 914996"/>
              <a:gd name="connsiteY309" fmla="*/ 63714 h 248230"/>
              <a:gd name="connsiteX310" fmla="*/ 588981 w 914996"/>
              <a:gd name="connsiteY310" fmla="*/ 70341 h 248230"/>
              <a:gd name="connsiteX311" fmla="*/ 597213 w 914996"/>
              <a:gd name="connsiteY311" fmla="*/ 72531 h 248230"/>
              <a:gd name="connsiteX312" fmla="*/ 683080 w 914996"/>
              <a:gd name="connsiteY312" fmla="*/ 34935 h 248230"/>
              <a:gd name="connsiteX313" fmla="*/ 672406 w 914996"/>
              <a:gd name="connsiteY313" fmla="*/ 36820 h 248230"/>
              <a:gd name="connsiteX314" fmla="*/ 670279 w 914996"/>
              <a:gd name="connsiteY314" fmla="*/ 32911 h 248230"/>
              <a:gd name="connsiteX315" fmla="*/ 666420 w 914996"/>
              <a:gd name="connsiteY315" fmla="*/ 29888 h 248230"/>
              <a:gd name="connsiteX316" fmla="*/ 660317 w 914996"/>
              <a:gd name="connsiteY316" fmla="*/ 28696 h 248230"/>
              <a:gd name="connsiteX317" fmla="*/ 651966 w 914996"/>
              <a:gd name="connsiteY317" fmla="*/ 30942 h 248230"/>
              <a:gd name="connsiteX318" fmla="*/ 648620 w 914996"/>
              <a:gd name="connsiteY318" fmla="*/ 36654 h 248230"/>
              <a:gd name="connsiteX319" fmla="*/ 650862 w 914996"/>
              <a:gd name="connsiteY319" fmla="*/ 41534 h 248230"/>
              <a:gd name="connsiteX320" fmla="*/ 658110 w 914996"/>
              <a:gd name="connsiteY320" fmla="*/ 44583 h 248230"/>
              <a:gd name="connsiteX321" fmla="*/ 667720 w 914996"/>
              <a:gd name="connsiteY321" fmla="*/ 46774 h 248230"/>
              <a:gd name="connsiteX322" fmla="*/ 680166 w 914996"/>
              <a:gd name="connsiteY322" fmla="*/ 52735 h 248230"/>
              <a:gd name="connsiteX323" fmla="*/ 684261 w 914996"/>
              <a:gd name="connsiteY323" fmla="*/ 63160 h 248230"/>
              <a:gd name="connsiteX324" fmla="*/ 681112 w 914996"/>
              <a:gd name="connsiteY324" fmla="*/ 72864 h 248230"/>
              <a:gd name="connsiteX325" fmla="*/ 672406 w 914996"/>
              <a:gd name="connsiteY325" fmla="*/ 79463 h 248230"/>
              <a:gd name="connsiteX326" fmla="*/ 659527 w 914996"/>
              <a:gd name="connsiteY326" fmla="*/ 81875 h 248230"/>
              <a:gd name="connsiteX327" fmla="*/ 642947 w 914996"/>
              <a:gd name="connsiteY327" fmla="*/ 77550 h 248230"/>
              <a:gd name="connsiteX328" fmla="*/ 635070 w 914996"/>
              <a:gd name="connsiteY328" fmla="*/ 65128 h 248230"/>
              <a:gd name="connsiteX329" fmla="*/ 646454 w 914996"/>
              <a:gd name="connsiteY329" fmla="*/ 63409 h 248230"/>
              <a:gd name="connsiteX330" fmla="*/ 650824 w 914996"/>
              <a:gd name="connsiteY330" fmla="*/ 70147 h 248230"/>
              <a:gd name="connsiteX331" fmla="*/ 659449 w 914996"/>
              <a:gd name="connsiteY331" fmla="*/ 72393 h 248230"/>
              <a:gd name="connsiteX332" fmla="*/ 668704 w 914996"/>
              <a:gd name="connsiteY332" fmla="*/ 69980 h 248230"/>
              <a:gd name="connsiteX333" fmla="*/ 672170 w 914996"/>
              <a:gd name="connsiteY333" fmla="*/ 64047 h 248230"/>
              <a:gd name="connsiteX334" fmla="*/ 670043 w 914996"/>
              <a:gd name="connsiteY334" fmla="*/ 59278 h 248230"/>
              <a:gd name="connsiteX335" fmla="*/ 663625 w 914996"/>
              <a:gd name="connsiteY335" fmla="*/ 56367 h 248230"/>
              <a:gd name="connsiteX336" fmla="*/ 653386 w 914996"/>
              <a:gd name="connsiteY336" fmla="*/ 54121 h 248230"/>
              <a:gd name="connsiteX337" fmla="*/ 640859 w 914996"/>
              <a:gd name="connsiteY337" fmla="*/ 47966 h 248230"/>
              <a:gd name="connsiteX338" fmla="*/ 636844 w 914996"/>
              <a:gd name="connsiteY338" fmla="*/ 37291 h 248230"/>
              <a:gd name="connsiteX339" fmla="*/ 639836 w 914996"/>
              <a:gd name="connsiteY339" fmla="*/ 27920 h 248230"/>
              <a:gd name="connsiteX340" fmla="*/ 648107 w 914996"/>
              <a:gd name="connsiteY340" fmla="*/ 21654 h 248230"/>
              <a:gd name="connsiteX341" fmla="*/ 660198 w 914996"/>
              <a:gd name="connsiteY341" fmla="*/ 19380 h 248230"/>
              <a:gd name="connsiteX342" fmla="*/ 675636 w 914996"/>
              <a:gd name="connsiteY342" fmla="*/ 23623 h 248230"/>
              <a:gd name="connsiteX343" fmla="*/ 683080 w 914996"/>
              <a:gd name="connsiteY343" fmla="*/ 34935 h 248230"/>
              <a:gd name="connsiteX344" fmla="*/ 720840 w 914996"/>
              <a:gd name="connsiteY344" fmla="*/ 81875 h 248230"/>
              <a:gd name="connsiteX345" fmla="*/ 705441 w 914996"/>
              <a:gd name="connsiteY345" fmla="*/ 78049 h 248230"/>
              <a:gd name="connsiteX346" fmla="*/ 695518 w 914996"/>
              <a:gd name="connsiteY346" fmla="*/ 67236 h 248230"/>
              <a:gd name="connsiteX347" fmla="*/ 692052 w 914996"/>
              <a:gd name="connsiteY347" fmla="*/ 50794 h 248230"/>
              <a:gd name="connsiteX348" fmla="*/ 695518 w 914996"/>
              <a:gd name="connsiteY348" fmla="*/ 34408 h 248230"/>
              <a:gd name="connsiteX349" fmla="*/ 705283 w 914996"/>
              <a:gd name="connsiteY349" fmla="*/ 23345 h 248230"/>
              <a:gd name="connsiteX350" fmla="*/ 720014 w 914996"/>
              <a:gd name="connsiteY350" fmla="*/ 19380 h 248230"/>
              <a:gd name="connsiteX351" fmla="*/ 729937 w 914996"/>
              <a:gd name="connsiteY351" fmla="*/ 21072 h 248230"/>
              <a:gd name="connsiteX352" fmla="*/ 738563 w 914996"/>
              <a:gd name="connsiteY352" fmla="*/ 26395 h 248230"/>
              <a:gd name="connsiteX353" fmla="*/ 744588 w 914996"/>
              <a:gd name="connsiteY353" fmla="*/ 35794 h 248230"/>
              <a:gd name="connsiteX354" fmla="*/ 746795 w 914996"/>
              <a:gd name="connsiteY354" fmla="*/ 49768 h 248230"/>
              <a:gd name="connsiteX355" fmla="*/ 746795 w 914996"/>
              <a:gd name="connsiteY355" fmla="*/ 53955 h 248230"/>
              <a:gd name="connsiteX356" fmla="*/ 698707 w 914996"/>
              <a:gd name="connsiteY356" fmla="*/ 53955 h 248230"/>
              <a:gd name="connsiteX357" fmla="*/ 698707 w 914996"/>
              <a:gd name="connsiteY357" fmla="*/ 45138 h 248230"/>
              <a:gd name="connsiteX358" fmla="*/ 735255 w 914996"/>
              <a:gd name="connsiteY358" fmla="*/ 45138 h 248230"/>
              <a:gd name="connsiteX359" fmla="*/ 733364 w 914996"/>
              <a:gd name="connsiteY359" fmla="*/ 36903 h 248230"/>
              <a:gd name="connsiteX360" fmla="*/ 728046 w 914996"/>
              <a:gd name="connsiteY360" fmla="*/ 31192 h 248230"/>
              <a:gd name="connsiteX361" fmla="*/ 720092 w 914996"/>
              <a:gd name="connsiteY361" fmla="*/ 29112 h 248230"/>
              <a:gd name="connsiteX362" fmla="*/ 711427 w 914996"/>
              <a:gd name="connsiteY362" fmla="*/ 31552 h 248230"/>
              <a:gd name="connsiteX363" fmla="*/ 705757 w 914996"/>
              <a:gd name="connsiteY363" fmla="*/ 37846 h 248230"/>
              <a:gd name="connsiteX364" fmla="*/ 703786 w 914996"/>
              <a:gd name="connsiteY364" fmla="*/ 46247 h 248230"/>
              <a:gd name="connsiteX365" fmla="*/ 703786 w 914996"/>
              <a:gd name="connsiteY365" fmla="*/ 53123 h 248230"/>
              <a:gd name="connsiteX366" fmla="*/ 705915 w 914996"/>
              <a:gd name="connsiteY366" fmla="*/ 63437 h 248230"/>
              <a:gd name="connsiteX367" fmla="*/ 711940 w 914996"/>
              <a:gd name="connsiteY367" fmla="*/ 69953 h 248230"/>
              <a:gd name="connsiteX368" fmla="*/ 720959 w 914996"/>
              <a:gd name="connsiteY368" fmla="*/ 72143 h 248230"/>
              <a:gd name="connsiteX369" fmla="*/ 727062 w 914996"/>
              <a:gd name="connsiteY369" fmla="*/ 71200 h 248230"/>
              <a:gd name="connsiteX370" fmla="*/ 731828 w 914996"/>
              <a:gd name="connsiteY370" fmla="*/ 68289 h 248230"/>
              <a:gd name="connsiteX371" fmla="*/ 734900 w 914996"/>
              <a:gd name="connsiteY371" fmla="*/ 63520 h 248230"/>
              <a:gd name="connsiteX372" fmla="*/ 746046 w 914996"/>
              <a:gd name="connsiteY372" fmla="*/ 65544 h 248230"/>
              <a:gd name="connsiteX373" fmla="*/ 741241 w 914996"/>
              <a:gd name="connsiteY373" fmla="*/ 74167 h 248230"/>
              <a:gd name="connsiteX374" fmla="*/ 732615 w 914996"/>
              <a:gd name="connsiteY374" fmla="*/ 79878 h 248230"/>
              <a:gd name="connsiteX375" fmla="*/ 720840 w 914996"/>
              <a:gd name="connsiteY375" fmla="*/ 81875 h 248230"/>
              <a:gd name="connsiteX376" fmla="*/ 785658 w 914996"/>
              <a:gd name="connsiteY376" fmla="*/ 20157 h 248230"/>
              <a:gd name="connsiteX377" fmla="*/ 785658 w 914996"/>
              <a:gd name="connsiteY377" fmla="*/ 29611 h 248230"/>
              <a:gd name="connsiteX378" fmla="*/ 752614 w 914996"/>
              <a:gd name="connsiteY378" fmla="*/ 29611 h 248230"/>
              <a:gd name="connsiteX379" fmla="*/ 752614 w 914996"/>
              <a:gd name="connsiteY379" fmla="*/ 20157 h 248230"/>
              <a:gd name="connsiteX380" fmla="*/ 785658 w 914996"/>
              <a:gd name="connsiteY380" fmla="*/ 20157 h 248230"/>
              <a:gd name="connsiteX381" fmla="*/ 761475 w 914996"/>
              <a:gd name="connsiteY381" fmla="*/ 5656 h 248230"/>
              <a:gd name="connsiteX382" fmla="*/ 773251 w 914996"/>
              <a:gd name="connsiteY382" fmla="*/ 5656 h 248230"/>
              <a:gd name="connsiteX383" fmla="*/ 773251 w 914996"/>
              <a:gd name="connsiteY383" fmla="*/ 62882 h 248230"/>
              <a:gd name="connsiteX384" fmla="*/ 774277 w 914996"/>
              <a:gd name="connsiteY384" fmla="*/ 68039 h 248230"/>
              <a:gd name="connsiteX385" fmla="*/ 776913 w 914996"/>
              <a:gd name="connsiteY385" fmla="*/ 70369 h 248230"/>
              <a:gd name="connsiteX386" fmla="*/ 780498 w 914996"/>
              <a:gd name="connsiteY386" fmla="*/ 70979 h 248230"/>
              <a:gd name="connsiteX387" fmla="*/ 782980 w 914996"/>
              <a:gd name="connsiteY387" fmla="*/ 70757 h 248230"/>
              <a:gd name="connsiteX388" fmla="*/ 784635 w 914996"/>
              <a:gd name="connsiteY388" fmla="*/ 70452 h 248230"/>
              <a:gd name="connsiteX389" fmla="*/ 786762 w 914996"/>
              <a:gd name="connsiteY389" fmla="*/ 80183 h 248230"/>
              <a:gd name="connsiteX390" fmla="*/ 783845 w 914996"/>
              <a:gd name="connsiteY390" fmla="*/ 80960 h 248230"/>
              <a:gd name="connsiteX391" fmla="*/ 779120 w 914996"/>
              <a:gd name="connsiteY391" fmla="*/ 81431 h 248230"/>
              <a:gd name="connsiteX392" fmla="*/ 770456 w 914996"/>
              <a:gd name="connsiteY392" fmla="*/ 79795 h 248230"/>
              <a:gd name="connsiteX393" fmla="*/ 763957 w 914996"/>
              <a:gd name="connsiteY393" fmla="*/ 74444 h 248230"/>
              <a:gd name="connsiteX394" fmla="*/ 761475 w 914996"/>
              <a:gd name="connsiteY394" fmla="*/ 65322 h 248230"/>
              <a:gd name="connsiteX395" fmla="*/ 761475 w 914996"/>
              <a:gd name="connsiteY395" fmla="*/ 5656 h 248230"/>
              <a:gd name="connsiteX396" fmla="*/ 851394 w 914996"/>
              <a:gd name="connsiteY396" fmla="*/ 20157 h 248230"/>
              <a:gd name="connsiteX397" fmla="*/ 851394 w 914996"/>
              <a:gd name="connsiteY397" fmla="*/ 29611 h 248230"/>
              <a:gd name="connsiteX398" fmla="*/ 818350 w 914996"/>
              <a:gd name="connsiteY398" fmla="*/ 29611 h 248230"/>
              <a:gd name="connsiteX399" fmla="*/ 818350 w 914996"/>
              <a:gd name="connsiteY399" fmla="*/ 20157 h 248230"/>
              <a:gd name="connsiteX400" fmla="*/ 851394 w 914996"/>
              <a:gd name="connsiteY400" fmla="*/ 20157 h 248230"/>
              <a:gd name="connsiteX401" fmla="*/ 827211 w 914996"/>
              <a:gd name="connsiteY401" fmla="*/ 5656 h 248230"/>
              <a:gd name="connsiteX402" fmla="*/ 838986 w 914996"/>
              <a:gd name="connsiteY402" fmla="*/ 5656 h 248230"/>
              <a:gd name="connsiteX403" fmla="*/ 838986 w 914996"/>
              <a:gd name="connsiteY403" fmla="*/ 62882 h 248230"/>
              <a:gd name="connsiteX404" fmla="*/ 840009 w 914996"/>
              <a:gd name="connsiteY404" fmla="*/ 68039 h 248230"/>
              <a:gd name="connsiteX405" fmla="*/ 842649 w 914996"/>
              <a:gd name="connsiteY405" fmla="*/ 70369 h 248230"/>
              <a:gd name="connsiteX406" fmla="*/ 846234 w 914996"/>
              <a:gd name="connsiteY406" fmla="*/ 70979 h 248230"/>
              <a:gd name="connsiteX407" fmla="*/ 848715 w 914996"/>
              <a:gd name="connsiteY407" fmla="*/ 70757 h 248230"/>
              <a:gd name="connsiteX408" fmla="*/ 850368 w 914996"/>
              <a:gd name="connsiteY408" fmla="*/ 70452 h 248230"/>
              <a:gd name="connsiteX409" fmla="*/ 852494 w 914996"/>
              <a:gd name="connsiteY409" fmla="*/ 80183 h 248230"/>
              <a:gd name="connsiteX410" fmla="*/ 849580 w 914996"/>
              <a:gd name="connsiteY410" fmla="*/ 80960 h 248230"/>
              <a:gd name="connsiteX411" fmla="*/ 844856 w 914996"/>
              <a:gd name="connsiteY411" fmla="*/ 81431 h 248230"/>
              <a:gd name="connsiteX412" fmla="*/ 836191 w 914996"/>
              <a:gd name="connsiteY412" fmla="*/ 79795 h 248230"/>
              <a:gd name="connsiteX413" fmla="*/ 829693 w 914996"/>
              <a:gd name="connsiteY413" fmla="*/ 74444 h 248230"/>
              <a:gd name="connsiteX414" fmla="*/ 827211 w 914996"/>
              <a:gd name="connsiteY414" fmla="*/ 65322 h 248230"/>
              <a:gd name="connsiteX415" fmla="*/ 827211 w 914996"/>
              <a:gd name="connsiteY415" fmla="*/ 5656 h 248230"/>
              <a:gd name="connsiteX416" fmla="*/ 886800 w 914996"/>
              <a:gd name="connsiteY416" fmla="*/ 81875 h 248230"/>
              <a:gd name="connsiteX417" fmla="*/ 871964 w 914996"/>
              <a:gd name="connsiteY417" fmla="*/ 77966 h 248230"/>
              <a:gd name="connsiteX418" fmla="*/ 862118 w 914996"/>
              <a:gd name="connsiteY418" fmla="*/ 67069 h 248230"/>
              <a:gd name="connsiteX419" fmla="*/ 858611 w 914996"/>
              <a:gd name="connsiteY419" fmla="*/ 50683 h 248230"/>
              <a:gd name="connsiteX420" fmla="*/ 862118 w 914996"/>
              <a:gd name="connsiteY420" fmla="*/ 34214 h 248230"/>
              <a:gd name="connsiteX421" fmla="*/ 871964 w 914996"/>
              <a:gd name="connsiteY421" fmla="*/ 23262 h 248230"/>
              <a:gd name="connsiteX422" fmla="*/ 886800 w 914996"/>
              <a:gd name="connsiteY422" fmla="*/ 19380 h 248230"/>
              <a:gd name="connsiteX423" fmla="*/ 901661 w 914996"/>
              <a:gd name="connsiteY423" fmla="*/ 23262 h 248230"/>
              <a:gd name="connsiteX424" fmla="*/ 911504 w 914996"/>
              <a:gd name="connsiteY424" fmla="*/ 34214 h 248230"/>
              <a:gd name="connsiteX425" fmla="*/ 914997 w 914996"/>
              <a:gd name="connsiteY425" fmla="*/ 50683 h 248230"/>
              <a:gd name="connsiteX426" fmla="*/ 911504 w 914996"/>
              <a:gd name="connsiteY426" fmla="*/ 67069 h 248230"/>
              <a:gd name="connsiteX427" fmla="*/ 901661 w 914996"/>
              <a:gd name="connsiteY427" fmla="*/ 77966 h 248230"/>
              <a:gd name="connsiteX428" fmla="*/ 886800 w 914996"/>
              <a:gd name="connsiteY428" fmla="*/ 81875 h 248230"/>
              <a:gd name="connsiteX429" fmla="*/ 886855 w 914996"/>
              <a:gd name="connsiteY429" fmla="*/ 72004 h 248230"/>
              <a:gd name="connsiteX430" fmla="*/ 895977 w 914996"/>
              <a:gd name="connsiteY430" fmla="*/ 69065 h 248230"/>
              <a:gd name="connsiteX431" fmla="*/ 901356 w 914996"/>
              <a:gd name="connsiteY431" fmla="*/ 61330 h 248230"/>
              <a:gd name="connsiteX432" fmla="*/ 903103 w 914996"/>
              <a:gd name="connsiteY432" fmla="*/ 50655 h 248230"/>
              <a:gd name="connsiteX433" fmla="*/ 901356 w 914996"/>
              <a:gd name="connsiteY433" fmla="*/ 40008 h 248230"/>
              <a:gd name="connsiteX434" fmla="*/ 895977 w 914996"/>
              <a:gd name="connsiteY434" fmla="*/ 32162 h 248230"/>
              <a:gd name="connsiteX435" fmla="*/ 886855 w 914996"/>
              <a:gd name="connsiteY435" fmla="*/ 29223 h 248230"/>
              <a:gd name="connsiteX436" fmla="*/ 877634 w 914996"/>
              <a:gd name="connsiteY436" fmla="*/ 32162 h 248230"/>
              <a:gd name="connsiteX437" fmla="*/ 872238 w 914996"/>
              <a:gd name="connsiteY437" fmla="*/ 40008 h 248230"/>
              <a:gd name="connsiteX438" fmla="*/ 870505 w 914996"/>
              <a:gd name="connsiteY438" fmla="*/ 50655 h 248230"/>
              <a:gd name="connsiteX439" fmla="*/ 872238 w 914996"/>
              <a:gd name="connsiteY439" fmla="*/ 61330 h 248230"/>
              <a:gd name="connsiteX440" fmla="*/ 877634 w 914996"/>
              <a:gd name="connsiteY440" fmla="*/ 69065 h 248230"/>
              <a:gd name="connsiteX441" fmla="*/ 886855 w 914996"/>
              <a:gd name="connsiteY441" fmla="*/ 72004 h 248230"/>
              <a:gd name="connsiteX442" fmla="*/ 333486 w 914996"/>
              <a:gd name="connsiteY442" fmla="*/ 201291 h 248230"/>
              <a:gd name="connsiteX443" fmla="*/ 322814 w 914996"/>
              <a:gd name="connsiteY443" fmla="*/ 203176 h 248230"/>
              <a:gd name="connsiteX444" fmla="*/ 320687 w 914996"/>
              <a:gd name="connsiteY444" fmla="*/ 199267 h 248230"/>
              <a:gd name="connsiteX445" fmla="*/ 316828 w 914996"/>
              <a:gd name="connsiteY445" fmla="*/ 196244 h 248230"/>
              <a:gd name="connsiteX446" fmla="*/ 310723 w 914996"/>
              <a:gd name="connsiteY446" fmla="*/ 195052 h 248230"/>
              <a:gd name="connsiteX447" fmla="*/ 302374 w 914996"/>
              <a:gd name="connsiteY447" fmla="*/ 197298 h 248230"/>
              <a:gd name="connsiteX448" fmla="*/ 299028 w 914996"/>
              <a:gd name="connsiteY448" fmla="*/ 203010 h 248230"/>
              <a:gd name="connsiteX449" fmla="*/ 301271 w 914996"/>
              <a:gd name="connsiteY449" fmla="*/ 207890 h 248230"/>
              <a:gd name="connsiteX450" fmla="*/ 308518 w 914996"/>
              <a:gd name="connsiteY450" fmla="*/ 210939 h 248230"/>
              <a:gd name="connsiteX451" fmla="*/ 318128 w 914996"/>
              <a:gd name="connsiteY451" fmla="*/ 213130 h 248230"/>
              <a:gd name="connsiteX452" fmla="*/ 330572 w 914996"/>
              <a:gd name="connsiteY452" fmla="*/ 219091 h 248230"/>
              <a:gd name="connsiteX453" fmla="*/ 334670 w 914996"/>
              <a:gd name="connsiteY453" fmla="*/ 229516 h 248230"/>
              <a:gd name="connsiteX454" fmla="*/ 331517 w 914996"/>
              <a:gd name="connsiteY454" fmla="*/ 239220 h 248230"/>
              <a:gd name="connsiteX455" fmla="*/ 322814 w 914996"/>
              <a:gd name="connsiteY455" fmla="*/ 245819 h 248230"/>
              <a:gd name="connsiteX456" fmla="*/ 309935 w 914996"/>
              <a:gd name="connsiteY456" fmla="*/ 248231 h 248230"/>
              <a:gd name="connsiteX457" fmla="*/ 293355 w 914996"/>
              <a:gd name="connsiteY457" fmla="*/ 243906 h 248230"/>
              <a:gd name="connsiteX458" fmla="*/ 285478 w 914996"/>
              <a:gd name="connsiteY458" fmla="*/ 231484 h 248230"/>
              <a:gd name="connsiteX459" fmla="*/ 296860 w 914996"/>
              <a:gd name="connsiteY459" fmla="*/ 229765 h 248230"/>
              <a:gd name="connsiteX460" fmla="*/ 301232 w 914996"/>
              <a:gd name="connsiteY460" fmla="*/ 236503 h 248230"/>
              <a:gd name="connsiteX461" fmla="*/ 309858 w 914996"/>
              <a:gd name="connsiteY461" fmla="*/ 238749 h 248230"/>
              <a:gd name="connsiteX462" fmla="*/ 319113 w 914996"/>
              <a:gd name="connsiteY462" fmla="*/ 236337 h 248230"/>
              <a:gd name="connsiteX463" fmla="*/ 322578 w 914996"/>
              <a:gd name="connsiteY463" fmla="*/ 230403 h 248230"/>
              <a:gd name="connsiteX464" fmla="*/ 320452 w 914996"/>
              <a:gd name="connsiteY464" fmla="*/ 225634 h 248230"/>
              <a:gd name="connsiteX465" fmla="*/ 314030 w 914996"/>
              <a:gd name="connsiteY465" fmla="*/ 222723 h 248230"/>
              <a:gd name="connsiteX466" fmla="*/ 303791 w 914996"/>
              <a:gd name="connsiteY466" fmla="*/ 220477 h 248230"/>
              <a:gd name="connsiteX467" fmla="*/ 291267 w 914996"/>
              <a:gd name="connsiteY467" fmla="*/ 214322 h 248230"/>
              <a:gd name="connsiteX468" fmla="*/ 287250 w 914996"/>
              <a:gd name="connsiteY468" fmla="*/ 203647 h 248230"/>
              <a:gd name="connsiteX469" fmla="*/ 290244 w 914996"/>
              <a:gd name="connsiteY469" fmla="*/ 194276 h 248230"/>
              <a:gd name="connsiteX470" fmla="*/ 298515 w 914996"/>
              <a:gd name="connsiteY470" fmla="*/ 188010 h 248230"/>
              <a:gd name="connsiteX471" fmla="*/ 310606 w 914996"/>
              <a:gd name="connsiteY471" fmla="*/ 185737 h 248230"/>
              <a:gd name="connsiteX472" fmla="*/ 326044 w 914996"/>
              <a:gd name="connsiteY472" fmla="*/ 189979 h 248230"/>
              <a:gd name="connsiteX473" fmla="*/ 333486 w 914996"/>
              <a:gd name="connsiteY473" fmla="*/ 201291 h 248230"/>
              <a:gd name="connsiteX474" fmla="*/ 383495 w 914996"/>
              <a:gd name="connsiteY474" fmla="*/ 221919 h 248230"/>
              <a:gd name="connsiteX475" fmla="*/ 383495 w 914996"/>
              <a:gd name="connsiteY475" fmla="*/ 186513 h 248230"/>
              <a:gd name="connsiteX476" fmla="*/ 395312 w 914996"/>
              <a:gd name="connsiteY476" fmla="*/ 186513 h 248230"/>
              <a:gd name="connsiteX477" fmla="*/ 395312 w 914996"/>
              <a:gd name="connsiteY477" fmla="*/ 247011 h 248230"/>
              <a:gd name="connsiteX478" fmla="*/ 383733 w 914996"/>
              <a:gd name="connsiteY478" fmla="*/ 247011 h 248230"/>
              <a:gd name="connsiteX479" fmla="*/ 383733 w 914996"/>
              <a:gd name="connsiteY479" fmla="*/ 236530 h 248230"/>
              <a:gd name="connsiteX480" fmla="*/ 383101 w 914996"/>
              <a:gd name="connsiteY480" fmla="*/ 236530 h 248230"/>
              <a:gd name="connsiteX481" fmla="*/ 376408 w 914996"/>
              <a:gd name="connsiteY481" fmla="*/ 244599 h 248230"/>
              <a:gd name="connsiteX482" fmla="*/ 365024 w 914996"/>
              <a:gd name="connsiteY482" fmla="*/ 247787 h 248230"/>
              <a:gd name="connsiteX483" fmla="*/ 354707 w 914996"/>
              <a:gd name="connsiteY483" fmla="*/ 245236 h 248230"/>
              <a:gd name="connsiteX484" fmla="*/ 347695 w 914996"/>
              <a:gd name="connsiteY484" fmla="*/ 237556 h 248230"/>
              <a:gd name="connsiteX485" fmla="*/ 345175 w 914996"/>
              <a:gd name="connsiteY485" fmla="*/ 224997 h 248230"/>
              <a:gd name="connsiteX486" fmla="*/ 345175 w 914996"/>
              <a:gd name="connsiteY486" fmla="*/ 186513 h 248230"/>
              <a:gd name="connsiteX487" fmla="*/ 356953 w 914996"/>
              <a:gd name="connsiteY487" fmla="*/ 186513 h 248230"/>
              <a:gd name="connsiteX488" fmla="*/ 356953 w 914996"/>
              <a:gd name="connsiteY488" fmla="*/ 223583 h 248230"/>
              <a:gd name="connsiteX489" fmla="*/ 360377 w 914996"/>
              <a:gd name="connsiteY489" fmla="*/ 233425 h 248230"/>
              <a:gd name="connsiteX490" fmla="*/ 369280 w 914996"/>
              <a:gd name="connsiteY490" fmla="*/ 237085 h 248230"/>
              <a:gd name="connsiteX491" fmla="*/ 375856 w 914996"/>
              <a:gd name="connsiteY491" fmla="*/ 235421 h 248230"/>
              <a:gd name="connsiteX492" fmla="*/ 381330 w 914996"/>
              <a:gd name="connsiteY492" fmla="*/ 230431 h 248230"/>
              <a:gd name="connsiteX493" fmla="*/ 383495 w 914996"/>
              <a:gd name="connsiteY493" fmla="*/ 221919 h 248230"/>
              <a:gd name="connsiteX494" fmla="*/ 409638 w 914996"/>
              <a:gd name="connsiteY494" fmla="*/ 247011 h 248230"/>
              <a:gd name="connsiteX495" fmla="*/ 409638 w 914996"/>
              <a:gd name="connsiteY495" fmla="*/ 166356 h 248230"/>
              <a:gd name="connsiteX496" fmla="*/ 421413 w 914996"/>
              <a:gd name="connsiteY496" fmla="*/ 166356 h 248230"/>
              <a:gd name="connsiteX497" fmla="*/ 421413 w 914996"/>
              <a:gd name="connsiteY497" fmla="*/ 196328 h 248230"/>
              <a:gd name="connsiteX498" fmla="*/ 422123 w 914996"/>
              <a:gd name="connsiteY498" fmla="*/ 196328 h 248230"/>
              <a:gd name="connsiteX499" fmla="*/ 425079 w 914996"/>
              <a:gd name="connsiteY499" fmla="*/ 191947 h 248230"/>
              <a:gd name="connsiteX500" fmla="*/ 430432 w 914996"/>
              <a:gd name="connsiteY500" fmla="*/ 187622 h 248230"/>
              <a:gd name="connsiteX501" fmla="*/ 439491 w 914996"/>
              <a:gd name="connsiteY501" fmla="*/ 185737 h 248230"/>
              <a:gd name="connsiteX502" fmla="*/ 452566 w 914996"/>
              <a:gd name="connsiteY502" fmla="*/ 189424 h 248230"/>
              <a:gd name="connsiteX503" fmla="*/ 461585 w 914996"/>
              <a:gd name="connsiteY503" fmla="*/ 200098 h 248230"/>
              <a:gd name="connsiteX504" fmla="*/ 464893 w 914996"/>
              <a:gd name="connsiteY504" fmla="*/ 216873 h 248230"/>
              <a:gd name="connsiteX505" fmla="*/ 461624 w 914996"/>
              <a:gd name="connsiteY505" fmla="*/ 233702 h 248230"/>
              <a:gd name="connsiteX506" fmla="*/ 452647 w 914996"/>
              <a:gd name="connsiteY506" fmla="*/ 244460 h 248230"/>
              <a:gd name="connsiteX507" fmla="*/ 439610 w 914996"/>
              <a:gd name="connsiteY507" fmla="*/ 248203 h 248230"/>
              <a:gd name="connsiteX508" fmla="*/ 430590 w 914996"/>
              <a:gd name="connsiteY508" fmla="*/ 246346 h 248230"/>
              <a:gd name="connsiteX509" fmla="*/ 425156 w 914996"/>
              <a:gd name="connsiteY509" fmla="*/ 242020 h 248230"/>
              <a:gd name="connsiteX510" fmla="*/ 422123 w 914996"/>
              <a:gd name="connsiteY510" fmla="*/ 237612 h 248230"/>
              <a:gd name="connsiteX511" fmla="*/ 421139 w 914996"/>
              <a:gd name="connsiteY511" fmla="*/ 237612 h 248230"/>
              <a:gd name="connsiteX512" fmla="*/ 421139 w 914996"/>
              <a:gd name="connsiteY512" fmla="*/ 247011 h 248230"/>
              <a:gd name="connsiteX513" fmla="*/ 409638 w 914996"/>
              <a:gd name="connsiteY513" fmla="*/ 247011 h 248230"/>
              <a:gd name="connsiteX514" fmla="*/ 421177 w 914996"/>
              <a:gd name="connsiteY514" fmla="*/ 216762 h 248230"/>
              <a:gd name="connsiteX515" fmla="*/ 423030 w 914996"/>
              <a:gd name="connsiteY515" fmla="*/ 227935 h 248230"/>
              <a:gd name="connsiteX516" fmla="*/ 428386 w 914996"/>
              <a:gd name="connsiteY516" fmla="*/ 235477 h 248230"/>
              <a:gd name="connsiteX517" fmla="*/ 436970 w 914996"/>
              <a:gd name="connsiteY517" fmla="*/ 238139 h 248230"/>
              <a:gd name="connsiteX518" fmla="*/ 445793 w 914996"/>
              <a:gd name="connsiteY518" fmla="*/ 235366 h 248230"/>
              <a:gd name="connsiteX519" fmla="*/ 451149 w 914996"/>
              <a:gd name="connsiteY519" fmla="*/ 227686 h 248230"/>
              <a:gd name="connsiteX520" fmla="*/ 453001 w 914996"/>
              <a:gd name="connsiteY520" fmla="*/ 216762 h 248230"/>
              <a:gd name="connsiteX521" fmla="*/ 451188 w 914996"/>
              <a:gd name="connsiteY521" fmla="*/ 206004 h 248230"/>
              <a:gd name="connsiteX522" fmla="*/ 445831 w 914996"/>
              <a:gd name="connsiteY522" fmla="*/ 198490 h 248230"/>
              <a:gd name="connsiteX523" fmla="*/ 436970 w 914996"/>
              <a:gd name="connsiteY523" fmla="*/ 195746 h 248230"/>
              <a:gd name="connsiteX524" fmla="*/ 428306 w 914996"/>
              <a:gd name="connsiteY524" fmla="*/ 198379 h 248230"/>
              <a:gd name="connsiteX525" fmla="*/ 422991 w 914996"/>
              <a:gd name="connsiteY525" fmla="*/ 205727 h 248230"/>
              <a:gd name="connsiteX526" fmla="*/ 421177 w 914996"/>
              <a:gd name="connsiteY526" fmla="*/ 216762 h 248230"/>
              <a:gd name="connsiteX527" fmla="*/ 521008 w 914996"/>
              <a:gd name="connsiteY527" fmla="*/ 201291 h 248230"/>
              <a:gd name="connsiteX528" fmla="*/ 510333 w 914996"/>
              <a:gd name="connsiteY528" fmla="*/ 203176 h 248230"/>
              <a:gd name="connsiteX529" fmla="*/ 508207 w 914996"/>
              <a:gd name="connsiteY529" fmla="*/ 199267 h 248230"/>
              <a:gd name="connsiteX530" fmla="*/ 504347 w 914996"/>
              <a:gd name="connsiteY530" fmla="*/ 196244 h 248230"/>
              <a:gd name="connsiteX531" fmla="*/ 498245 w 914996"/>
              <a:gd name="connsiteY531" fmla="*/ 195052 h 248230"/>
              <a:gd name="connsiteX532" fmla="*/ 489894 w 914996"/>
              <a:gd name="connsiteY532" fmla="*/ 197298 h 248230"/>
              <a:gd name="connsiteX533" fmla="*/ 486547 w 914996"/>
              <a:gd name="connsiteY533" fmla="*/ 203010 h 248230"/>
              <a:gd name="connsiteX534" fmla="*/ 488793 w 914996"/>
              <a:gd name="connsiteY534" fmla="*/ 207890 h 248230"/>
              <a:gd name="connsiteX535" fmla="*/ 496038 w 914996"/>
              <a:gd name="connsiteY535" fmla="*/ 210939 h 248230"/>
              <a:gd name="connsiteX536" fmla="*/ 505647 w 914996"/>
              <a:gd name="connsiteY536" fmla="*/ 213130 h 248230"/>
              <a:gd name="connsiteX537" fmla="*/ 518094 w 914996"/>
              <a:gd name="connsiteY537" fmla="*/ 219091 h 248230"/>
              <a:gd name="connsiteX538" fmla="*/ 522189 w 914996"/>
              <a:gd name="connsiteY538" fmla="*/ 229516 h 248230"/>
              <a:gd name="connsiteX539" fmla="*/ 519039 w 914996"/>
              <a:gd name="connsiteY539" fmla="*/ 239220 h 248230"/>
              <a:gd name="connsiteX540" fmla="*/ 510333 w 914996"/>
              <a:gd name="connsiteY540" fmla="*/ 245819 h 248230"/>
              <a:gd name="connsiteX541" fmla="*/ 497457 w 914996"/>
              <a:gd name="connsiteY541" fmla="*/ 248231 h 248230"/>
              <a:gd name="connsiteX542" fmla="*/ 480874 w 914996"/>
              <a:gd name="connsiteY542" fmla="*/ 243906 h 248230"/>
              <a:gd name="connsiteX543" fmla="*/ 473000 w 914996"/>
              <a:gd name="connsiteY543" fmla="*/ 231484 h 248230"/>
              <a:gd name="connsiteX544" fmla="*/ 484382 w 914996"/>
              <a:gd name="connsiteY544" fmla="*/ 229765 h 248230"/>
              <a:gd name="connsiteX545" fmla="*/ 488751 w 914996"/>
              <a:gd name="connsiteY545" fmla="*/ 236503 h 248230"/>
              <a:gd name="connsiteX546" fmla="*/ 497377 w 914996"/>
              <a:gd name="connsiteY546" fmla="*/ 238749 h 248230"/>
              <a:gd name="connsiteX547" fmla="*/ 506632 w 914996"/>
              <a:gd name="connsiteY547" fmla="*/ 236337 h 248230"/>
              <a:gd name="connsiteX548" fmla="*/ 510098 w 914996"/>
              <a:gd name="connsiteY548" fmla="*/ 230403 h 248230"/>
              <a:gd name="connsiteX549" fmla="*/ 507971 w 914996"/>
              <a:gd name="connsiteY549" fmla="*/ 225634 h 248230"/>
              <a:gd name="connsiteX550" fmla="*/ 501552 w 914996"/>
              <a:gd name="connsiteY550" fmla="*/ 222723 h 248230"/>
              <a:gd name="connsiteX551" fmla="*/ 491313 w 914996"/>
              <a:gd name="connsiteY551" fmla="*/ 220477 h 248230"/>
              <a:gd name="connsiteX552" fmla="*/ 478789 w 914996"/>
              <a:gd name="connsiteY552" fmla="*/ 214322 h 248230"/>
              <a:gd name="connsiteX553" fmla="*/ 474772 w 914996"/>
              <a:gd name="connsiteY553" fmla="*/ 203647 h 248230"/>
              <a:gd name="connsiteX554" fmla="*/ 477763 w 914996"/>
              <a:gd name="connsiteY554" fmla="*/ 194276 h 248230"/>
              <a:gd name="connsiteX555" fmla="*/ 486034 w 914996"/>
              <a:gd name="connsiteY555" fmla="*/ 188010 h 248230"/>
              <a:gd name="connsiteX556" fmla="*/ 498125 w 914996"/>
              <a:gd name="connsiteY556" fmla="*/ 185737 h 248230"/>
              <a:gd name="connsiteX557" fmla="*/ 513563 w 914996"/>
              <a:gd name="connsiteY557" fmla="*/ 189979 h 248230"/>
              <a:gd name="connsiteX558" fmla="*/ 521008 w 914996"/>
              <a:gd name="connsiteY558" fmla="*/ 201291 h 248230"/>
              <a:gd name="connsiteX559" fmla="*/ 558768 w 914996"/>
              <a:gd name="connsiteY559" fmla="*/ 248231 h 248230"/>
              <a:gd name="connsiteX560" fmla="*/ 543369 w 914996"/>
              <a:gd name="connsiteY560" fmla="*/ 244405 h 248230"/>
              <a:gd name="connsiteX561" fmla="*/ 533446 w 914996"/>
              <a:gd name="connsiteY561" fmla="*/ 233592 h 248230"/>
              <a:gd name="connsiteX562" fmla="*/ 529980 w 914996"/>
              <a:gd name="connsiteY562" fmla="*/ 217150 h 248230"/>
              <a:gd name="connsiteX563" fmla="*/ 533446 w 914996"/>
              <a:gd name="connsiteY563" fmla="*/ 200764 h 248230"/>
              <a:gd name="connsiteX564" fmla="*/ 543211 w 914996"/>
              <a:gd name="connsiteY564" fmla="*/ 189701 h 248230"/>
              <a:gd name="connsiteX565" fmla="*/ 557942 w 914996"/>
              <a:gd name="connsiteY565" fmla="*/ 185737 h 248230"/>
              <a:gd name="connsiteX566" fmla="*/ 567865 w 914996"/>
              <a:gd name="connsiteY566" fmla="*/ 187428 h 248230"/>
              <a:gd name="connsiteX567" fmla="*/ 576490 w 914996"/>
              <a:gd name="connsiteY567" fmla="*/ 192751 h 248230"/>
              <a:gd name="connsiteX568" fmla="*/ 582518 w 914996"/>
              <a:gd name="connsiteY568" fmla="*/ 202150 h 248230"/>
              <a:gd name="connsiteX569" fmla="*/ 584722 w 914996"/>
              <a:gd name="connsiteY569" fmla="*/ 216124 h 248230"/>
              <a:gd name="connsiteX570" fmla="*/ 584722 w 914996"/>
              <a:gd name="connsiteY570" fmla="*/ 220311 h 248230"/>
              <a:gd name="connsiteX571" fmla="*/ 536634 w 914996"/>
              <a:gd name="connsiteY571" fmla="*/ 220311 h 248230"/>
              <a:gd name="connsiteX572" fmla="*/ 536634 w 914996"/>
              <a:gd name="connsiteY572" fmla="*/ 211494 h 248230"/>
              <a:gd name="connsiteX573" fmla="*/ 573183 w 914996"/>
              <a:gd name="connsiteY573" fmla="*/ 211494 h 248230"/>
              <a:gd name="connsiteX574" fmla="*/ 571292 w 914996"/>
              <a:gd name="connsiteY574" fmla="*/ 203259 h 248230"/>
              <a:gd name="connsiteX575" fmla="*/ 565977 w 914996"/>
              <a:gd name="connsiteY575" fmla="*/ 197548 h 248230"/>
              <a:gd name="connsiteX576" fmla="*/ 558019 w 914996"/>
              <a:gd name="connsiteY576" fmla="*/ 195468 h 248230"/>
              <a:gd name="connsiteX577" fmla="*/ 549355 w 914996"/>
              <a:gd name="connsiteY577" fmla="*/ 197908 h 248230"/>
              <a:gd name="connsiteX578" fmla="*/ 543685 w 914996"/>
              <a:gd name="connsiteY578" fmla="*/ 204202 h 248230"/>
              <a:gd name="connsiteX579" fmla="*/ 541716 w 914996"/>
              <a:gd name="connsiteY579" fmla="*/ 212603 h 248230"/>
              <a:gd name="connsiteX580" fmla="*/ 541716 w 914996"/>
              <a:gd name="connsiteY580" fmla="*/ 219479 h 248230"/>
              <a:gd name="connsiteX581" fmla="*/ 543843 w 914996"/>
              <a:gd name="connsiteY581" fmla="*/ 229793 h 248230"/>
              <a:gd name="connsiteX582" fmla="*/ 549868 w 914996"/>
              <a:gd name="connsiteY582" fmla="*/ 236309 h 248230"/>
              <a:gd name="connsiteX583" fmla="*/ 558887 w 914996"/>
              <a:gd name="connsiteY583" fmla="*/ 238499 h 248230"/>
              <a:gd name="connsiteX584" fmla="*/ 564992 w 914996"/>
              <a:gd name="connsiteY584" fmla="*/ 237556 h 248230"/>
              <a:gd name="connsiteX585" fmla="*/ 569756 w 914996"/>
              <a:gd name="connsiteY585" fmla="*/ 234645 h 248230"/>
              <a:gd name="connsiteX586" fmla="*/ 572828 w 914996"/>
              <a:gd name="connsiteY586" fmla="*/ 229876 h 248230"/>
              <a:gd name="connsiteX587" fmla="*/ 583973 w 914996"/>
              <a:gd name="connsiteY587" fmla="*/ 231900 h 248230"/>
              <a:gd name="connsiteX588" fmla="*/ 579169 w 914996"/>
              <a:gd name="connsiteY588" fmla="*/ 240523 h 248230"/>
              <a:gd name="connsiteX589" fmla="*/ 570543 w 914996"/>
              <a:gd name="connsiteY589" fmla="*/ 246235 h 248230"/>
              <a:gd name="connsiteX590" fmla="*/ 558768 w 914996"/>
              <a:gd name="connsiteY590" fmla="*/ 248231 h 248230"/>
              <a:gd name="connsiteX591" fmla="*/ 623586 w 914996"/>
              <a:gd name="connsiteY591" fmla="*/ 186513 h 248230"/>
              <a:gd name="connsiteX592" fmla="*/ 623586 w 914996"/>
              <a:gd name="connsiteY592" fmla="*/ 195967 h 248230"/>
              <a:gd name="connsiteX593" fmla="*/ 590542 w 914996"/>
              <a:gd name="connsiteY593" fmla="*/ 195967 h 248230"/>
              <a:gd name="connsiteX594" fmla="*/ 590542 w 914996"/>
              <a:gd name="connsiteY594" fmla="*/ 186513 h 248230"/>
              <a:gd name="connsiteX595" fmla="*/ 623586 w 914996"/>
              <a:gd name="connsiteY595" fmla="*/ 186513 h 248230"/>
              <a:gd name="connsiteX596" fmla="*/ 599403 w 914996"/>
              <a:gd name="connsiteY596" fmla="*/ 172012 h 248230"/>
              <a:gd name="connsiteX597" fmla="*/ 611181 w 914996"/>
              <a:gd name="connsiteY597" fmla="*/ 172012 h 248230"/>
              <a:gd name="connsiteX598" fmla="*/ 611181 w 914996"/>
              <a:gd name="connsiteY598" fmla="*/ 229238 h 248230"/>
              <a:gd name="connsiteX599" fmla="*/ 612204 w 914996"/>
              <a:gd name="connsiteY599" fmla="*/ 234395 h 248230"/>
              <a:gd name="connsiteX600" fmla="*/ 614844 w 914996"/>
              <a:gd name="connsiteY600" fmla="*/ 236725 h 248230"/>
              <a:gd name="connsiteX601" fmla="*/ 618426 w 914996"/>
              <a:gd name="connsiteY601" fmla="*/ 237335 h 248230"/>
              <a:gd name="connsiteX602" fmla="*/ 620907 w 914996"/>
              <a:gd name="connsiteY602" fmla="*/ 237113 h 248230"/>
              <a:gd name="connsiteX603" fmla="*/ 622563 w 914996"/>
              <a:gd name="connsiteY603" fmla="*/ 236808 h 248230"/>
              <a:gd name="connsiteX604" fmla="*/ 624689 w 914996"/>
              <a:gd name="connsiteY604" fmla="*/ 246540 h 248230"/>
              <a:gd name="connsiteX605" fmla="*/ 621775 w 914996"/>
              <a:gd name="connsiteY605" fmla="*/ 247316 h 248230"/>
              <a:gd name="connsiteX606" fmla="*/ 617048 w 914996"/>
              <a:gd name="connsiteY606" fmla="*/ 247787 h 248230"/>
              <a:gd name="connsiteX607" fmla="*/ 608383 w 914996"/>
              <a:gd name="connsiteY607" fmla="*/ 246151 h 248230"/>
              <a:gd name="connsiteX608" fmla="*/ 601885 w 914996"/>
              <a:gd name="connsiteY608" fmla="*/ 240800 h 248230"/>
              <a:gd name="connsiteX609" fmla="*/ 599403 w 914996"/>
              <a:gd name="connsiteY609" fmla="*/ 231678 h 248230"/>
              <a:gd name="connsiteX610" fmla="*/ 599403 w 914996"/>
              <a:gd name="connsiteY610" fmla="*/ 172012 h 24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</a:cxnLst>
            <a:rect l="l" t="t" r="r" b="b"/>
            <a:pathLst>
              <a:path w="914996" h="248230">
                <a:moveTo>
                  <a:pt x="0" y="80655"/>
                </a:moveTo>
                <a:lnTo>
                  <a:pt x="0" y="0"/>
                </a:lnTo>
                <a:lnTo>
                  <a:pt x="28749" y="0"/>
                </a:lnTo>
                <a:cubicBezTo>
                  <a:pt x="34999" y="0"/>
                  <a:pt x="40186" y="1081"/>
                  <a:pt x="44306" y="3216"/>
                </a:cubicBezTo>
                <a:cubicBezTo>
                  <a:pt x="48457" y="5379"/>
                  <a:pt x="51554" y="8373"/>
                  <a:pt x="53603" y="12172"/>
                </a:cubicBezTo>
                <a:cubicBezTo>
                  <a:pt x="55649" y="15942"/>
                  <a:pt x="56675" y="20323"/>
                  <a:pt x="56675" y="25286"/>
                </a:cubicBezTo>
                <a:cubicBezTo>
                  <a:pt x="56675" y="30221"/>
                  <a:pt x="55635" y="34574"/>
                  <a:pt x="53561" y="38317"/>
                </a:cubicBezTo>
                <a:cubicBezTo>
                  <a:pt x="51515" y="42032"/>
                  <a:pt x="48415" y="44944"/>
                  <a:pt x="44267" y="47023"/>
                </a:cubicBezTo>
                <a:cubicBezTo>
                  <a:pt x="40144" y="49103"/>
                  <a:pt x="34960" y="50129"/>
                  <a:pt x="28710" y="50129"/>
                </a:cubicBezTo>
                <a:lnTo>
                  <a:pt x="6932" y="50129"/>
                </a:lnTo>
                <a:lnTo>
                  <a:pt x="6932" y="39648"/>
                </a:lnTo>
                <a:lnTo>
                  <a:pt x="27610" y="39648"/>
                </a:lnTo>
                <a:cubicBezTo>
                  <a:pt x="31547" y="39648"/>
                  <a:pt x="34749" y="39094"/>
                  <a:pt x="37217" y="37957"/>
                </a:cubicBezTo>
                <a:cubicBezTo>
                  <a:pt x="39712" y="36848"/>
                  <a:pt x="41536" y="35184"/>
                  <a:pt x="42693" y="33049"/>
                </a:cubicBezTo>
                <a:cubicBezTo>
                  <a:pt x="43849" y="30887"/>
                  <a:pt x="44425" y="28308"/>
                  <a:pt x="44425" y="25286"/>
                </a:cubicBezTo>
                <a:cubicBezTo>
                  <a:pt x="44425" y="22236"/>
                  <a:pt x="43835" y="19602"/>
                  <a:pt x="42654" y="17357"/>
                </a:cubicBezTo>
                <a:cubicBezTo>
                  <a:pt x="41497" y="15138"/>
                  <a:pt x="39673" y="13419"/>
                  <a:pt x="37178" y="12255"/>
                </a:cubicBezTo>
                <a:cubicBezTo>
                  <a:pt x="34710" y="11035"/>
                  <a:pt x="31469" y="10425"/>
                  <a:pt x="27452" y="10425"/>
                </a:cubicBezTo>
                <a:lnTo>
                  <a:pt x="12169" y="10425"/>
                </a:lnTo>
                <a:lnTo>
                  <a:pt x="12169" y="80655"/>
                </a:lnTo>
                <a:lnTo>
                  <a:pt x="0" y="80655"/>
                </a:lnTo>
                <a:close/>
                <a:moveTo>
                  <a:pt x="39817" y="44278"/>
                </a:moveTo>
                <a:lnTo>
                  <a:pt x="59744" y="80655"/>
                </a:lnTo>
                <a:lnTo>
                  <a:pt x="45881" y="80655"/>
                </a:lnTo>
                <a:lnTo>
                  <a:pt x="26348" y="44278"/>
                </a:lnTo>
                <a:lnTo>
                  <a:pt x="39817" y="44278"/>
                </a:lnTo>
                <a:close/>
                <a:moveTo>
                  <a:pt x="93409" y="81875"/>
                </a:moveTo>
                <a:cubicBezTo>
                  <a:pt x="87451" y="81875"/>
                  <a:pt x="82319" y="80599"/>
                  <a:pt x="78013" y="78049"/>
                </a:cubicBezTo>
                <a:cubicBezTo>
                  <a:pt x="73732" y="75470"/>
                  <a:pt x="70424" y="71866"/>
                  <a:pt x="68087" y="67236"/>
                </a:cubicBezTo>
                <a:cubicBezTo>
                  <a:pt x="65777" y="62550"/>
                  <a:pt x="64621" y="57088"/>
                  <a:pt x="64621" y="50794"/>
                </a:cubicBezTo>
                <a:cubicBezTo>
                  <a:pt x="64621" y="44611"/>
                  <a:pt x="65777" y="39149"/>
                  <a:pt x="68087" y="34408"/>
                </a:cubicBezTo>
                <a:cubicBezTo>
                  <a:pt x="70424" y="29694"/>
                  <a:pt x="73679" y="26007"/>
                  <a:pt x="77855" y="23345"/>
                </a:cubicBezTo>
                <a:cubicBezTo>
                  <a:pt x="82055" y="20711"/>
                  <a:pt x="86965" y="19380"/>
                  <a:pt x="92583" y="19380"/>
                </a:cubicBezTo>
                <a:cubicBezTo>
                  <a:pt x="95996" y="19380"/>
                  <a:pt x="99303" y="19935"/>
                  <a:pt x="102509" y="21072"/>
                </a:cubicBezTo>
                <a:cubicBezTo>
                  <a:pt x="105711" y="22209"/>
                  <a:pt x="108586" y="23955"/>
                  <a:pt x="111134" y="26395"/>
                </a:cubicBezTo>
                <a:cubicBezTo>
                  <a:pt x="113679" y="28807"/>
                  <a:pt x="115690" y="31940"/>
                  <a:pt x="117159" y="35794"/>
                </a:cubicBezTo>
                <a:cubicBezTo>
                  <a:pt x="118629" y="39620"/>
                  <a:pt x="119363" y="44278"/>
                  <a:pt x="119363" y="49768"/>
                </a:cubicBezTo>
                <a:lnTo>
                  <a:pt x="119363" y="53955"/>
                </a:lnTo>
                <a:lnTo>
                  <a:pt x="71278" y="53955"/>
                </a:lnTo>
                <a:lnTo>
                  <a:pt x="71278" y="45138"/>
                </a:lnTo>
                <a:lnTo>
                  <a:pt x="107824" y="45138"/>
                </a:lnTo>
                <a:cubicBezTo>
                  <a:pt x="107824" y="42032"/>
                  <a:pt x="107194" y="39288"/>
                  <a:pt x="105936" y="36903"/>
                </a:cubicBezTo>
                <a:cubicBezTo>
                  <a:pt x="104674" y="34491"/>
                  <a:pt x="102902" y="32578"/>
                  <a:pt x="100618" y="31192"/>
                </a:cubicBezTo>
                <a:cubicBezTo>
                  <a:pt x="98361" y="29805"/>
                  <a:pt x="95707" y="29112"/>
                  <a:pt x="92663" y="29112"/>
                </a:cubicBezTo>
                <a:cubicBezTo>
                  <a:pt x="89353" y="29112"/>
                  <a:pt x="86466" y="29916"/>
                  <a:pt x="83999" y="31552"/>
                </a:cubicBezTo>
                <a:cubicBezTo>
                  <a:pt x="81556" y="33132"/>
                  <a:pt x="79665" y="35240"/>
                  <a:pt x="78326" y="37846"/>
                </a:cubicBezTo>
                <a:cubicBezTo>
                  <a:pt x="77014" y="40424"/>
                  <a:pt x="76357" y="43225"/>
                  <a:pt x="76357" y="46247"/>
                </a:cubicBezTo>
                <a:lnTo>
                  <a:pt x="76357" y="53123"/>
                </a:lnTo>
                <a:cubicBezTo>
                  <a:pt x="76357" y="57171"/>
                  <a:pt x="77067" y="60609"/>
                  <a:pt x="78484" y="63437"/>
                </a:cubicBezTo>
                <a:cubicBezTo>
                  <a:pt x="79929" y="66293"/>
                  <a:pt x="81936" y="68455"/>
                  <a:pt x="84509" y="69953"/>
                </a:cubicBezTo>
                <a:cubicBezTo>
                  <a:pt x="87082" y="71422"/>
                  <a:pt x="90090" y="72143"/>
                  <a:pt x="93528" y="72143"/>
                </a:cubicBezTo>
                <a:cubicBezTo>
                  <a:pt x="95760" y="72143"/>
                  <a:pt x="97795" y="71838"/>
                  <a:pt x="99633" y="71200"/>
                </a:cubicBezTo>
                <a:cubicBezTo>
                  <a:pt x="101472" y="70535"/>
                  <a:pt x="103060" y="69564"/>
                  <a:pt x="104399" y="68289"/>
                </a:cubicBezTo>
                <a:cubicBezTo>
                  <a:pt x="105739" y="67014"/>
                  <a:pt x="106762" y="65406"/>
                  <a:pt x="107472" y="63520"/>
                </a:cubicBezTo>
                <a:lnTo>
                  <a:pt x="118615" y="65544"/>
                </a:lnTo>
                <a:cubicBezTo>
                  <a:pt x="117722" y="68816"/>
                  <a:pt x="116122" y="71699"/>
                  <a:pt x="113810" y="74167"/>
                </a:cubicBezTo>
                <a:cubicBezTo>
                  <a:pt x="111528" y="76607"/>
                  <a:pt x="108653" y="78492"/>
                  <a:pt x="105187" y="79878"/>
                </a:cubicBezTo>
                <a:cubicBezTo>
                  <a:pt x="101746" y="81209"/>
                  <a:pt x="97820" y="81875"/>
                  <a:pt x="93409" y="81875"/>
                </a:cubicBezTo>
                <a:close/>
                <a:moveTo>
                  <a:pt x="152635" y="81847"/>
                </a:moveTo>
                <a:cubicBezTo>
                  <a:pt x="147752" y="81847"/>
                  <a:pt x="143393" y="80599"/>
                  <a:pt x="139559" y="78104"/>
                </a:cubicBezTo>
                <a:cubicBezTo>
                  <a:pt x="135752" y="75581"/>
                  <a:pt x="132760" y="71977"/>
                  <a:pt x="130581" y="67346"/>
                </a:cubicBezTo>
                <a:cubicBezTo>
                  <a:pt x="128427" y="62661"/>
                  <a:pt x="127351" y="57060"/>
                  <a:pt x="127351" y="50517"/>
                </a:cubicBezTo>
                <a:cubicBezTo>
                  <a:pt x="127351" y="44001"/>
                  <a:pt x="128441" y="38400"/>
                  <a:pt x="130620" y="33742"/>
                </a:cubicBezTo>
                <a:cubicBezTo>
                  <a:pt x="132824" y="29112"/>
                  <a:pt x="135844" y="25536"/>
                  <a:pt x="139678" y="23068"/>
                </a:cubicBezTo>
                <a:cubicBezTo>
                  <a:pt x="143513" y="20600"/>
                  <a:pt x="147857" y="19380"/>
                  <a:pt x="152715" y="19380"/>
                </a:cubicBezTo>
                <a:cubicBezTo>
                  <a:pt x="156469" y="19380"/>
                  <a:pt x="159488" y="19990"/>
                  <a:pt x="161773" y="21266"/>
                </a:cubicBezTo>
                <a:cubicBezTo>
                  <a:pt x="164082" y="22486"/>
                  <a:pt x="165868" y="23955"/>
                  <a:pt x="167130" y="25591"/>
                </a:cubicBezTo>
                <a:cubicBezTo>
                  <a:pt x="168416" y="27255"/>
                  <a:pt x="169411" y="28696"/>
                  <a:pt x="170121" y="29972"/>
                </a:cubicBezTo>
                <a:lnTo>
                  <a:pt x="170831" y="29972"/>
                </a:lnTo>
                <a:lnTo>
                  <a:pt x="170831" y="0"/>
                </a:lnTo>
                <a:lnTo>
                  <a:pt x="182606" y="0"/>
                </a:lnTo>
                <a:lnTo>
                  <a:pt x="182606" y="80655"/>
                </a:lnTo>
                <a:lnTo>
                  <a:pt x="171106" y="80655"/>
                </a:lnTo>
                <a:lnTo>
                  <a:pt x="171106" y="71256"/>
                </a:lnTo>
                <a:lnTo>
                  <a:pt x="170121" y="71256"/>
                </a:lnTo>
                <a:cubicBezTo>
                  <a:pt x="169411" y="72531"/>
                  <a:pt x="168388" y="74001"/>
                  <a:pt x="167049" y="75664"/>
                </a:cubicBezTo>
                <a:cubicBezTo>
                  <a:pt x="165738" y="77300"/>
                  <a:pt x="163924" y="78742"/>
                  <a:pt x="161615" y="79989"/>
                </a:cubicBezTo>
                <a:cubicBezTo>
                  <a:pt x="159305" y="81209"/>
                  <a:pt x="156311" y="81847"/>
                  <a:pt x="152635" y="81847"/>
                </a:cubicBezTo>
                <a:close/>
                <a:moveTo>
                  <a:pt x="155235" y="71783"/>
                </a:moveTo>
                <a:cubicBezTo>
                  <a:pt x="158621" y="71783"/>
                  <a:pt x="161485" y="70895"/>
                  <a:pt x="163819" y="69121"/>
                </a:cubicBezTo>
                <a:cubicBezTo>
                  <a:pt x="166184" y="67291"/>
                  <a:pt x="167970" y="64796"/>
                  <a:pt x="169176" y="61579"/>
                </a:cubicBezTo>
                <a:cubicBezTo>
                  <a:pt x="170410" y="58391"/>
                  <a:pt x="171028" y="54648"/>
                  <a:pt x="171028" y="50406"/>
                </a:cubicBezTo>
                <a:cubicBezTo>
                  <a:pt x="171028" y="46219"/>
                  <a:pt x="170423" y="42532"/>
                  <a:pt x="169215" y="39371"/>
                </a:cubicBezTo>
                <a:cubicBezTo>
                  <a:pt x="168009" y="36238"/>
                  <a:pt x="166237" y="33770"/>
                  <a:pt x="163900" y="32023"/>
                </a:cubicBezTo>
                <a:cubicBezTo>
                  <a:pt x="161562" y="30249"/>
                  <a:pt x="158673" y="29390"/>
                  <a:pt x="155235" y="29390"/>
                </a:cubicBezTo>
                <a:cubicBezTo>
                  <a:pt x="151689" y="29390"/>
                  <a:pt x="148736" y="30304"/>
                  <a:pt x="146374" y="32134"/>
                </a:cubicBezTo>
                <a:cubicBezTo>
                  <a:pt x="144009" y="33964"/>
                  <a:pt x="142226" y="36487"/>
                  <a:pt x="141017" y="39648"/>
                </a:cubicBezTo>
                <a:cubicBezTo>
                  <a:pt x="139836" y="42837"/>
                  <a:pt x="139246" y="46413"/>
                  <a:pt x="139246" y="50406"/>
                </a:cubicBezTo>
                <a:cubicBezTo>
                  <a:pt x="139246" y="54454"/>
                  <a:pt x="139850" y="58086"/>
                  <a:pt x="141056" y="61330"/>
                </a:cubicBezTo>
                <a:cubicBezTo>
                  <a:pt x="142265" y="64546"/>
                  <a:pt x="144051" y="67097"/>
                  <a:pt x="146413" y="69010"/>
                </a:cubicBezTo>
                <a:cubicBezTo>
                  <a:pt x="148803" y="70868"/>
                  <a:pt x="151742" y="71783"/>
                  <a:pt x="155235" y="71783"/>
                </a:cubicBezTo>
                <a:close/>
                <a:moveTo>
                  <a:pt x="235294" y="55563"/>
                </a:moveTo>
                <a:lnTo>
                  <a:pt x="235294" y="20157"/>
                </a:lnTo>
                <a:lnTo>
                  <a:pt x="247108" y="20157"/>
                </a:lnTo>
                <a:lnTo>
                  <a:pt x="247108" y="80655"/>
                </a:lnTo>
                <a:lnTo>
                  <a:pt x="235530" y="80655"/>
                </a:lnTo>
                <a:lnTo>
                  <a:pt x="235530" y="70174"/>
                </a:lnTo>
                <a:lnTo>
                  <a:pt x="234900" y="70174"/>
                </a:lnTo>
                <a:cubicBezTo>
                  <a:pt x="233509" y="73418"/>
                  <a:pt x="231276" y="76108"/>
                  <a:pt x="228204" y="78243"/>
                </a:cubicBezTo>
                <a:cubicBezTo>
                  <a:pt x="225157" y="80378"/>
                  <a:pt x="221365" y="81431"/>
                  <a:pt x="216823" y="81431"/>
                </a:cubicBezTo>
                <a:cubicBezTo>
                  <a:pt x="212936" y="81431"/>
                  <a:pt x="209498" y="80599"/>
                  <a:pt x="206503" y="78880"/>
                </a:cubicBezTo>
                <a:cubicBezTo>
                  <a:pt x="203537" y="77161"/>
                  <a:pt x="201199" y="74583"/>
                  <a:pt x="199494" y="71200"/>
                </a:cubicBezTo>
                <a:cubicBezTo>
                  <a:pt x="197814" y="67818"/>
                  <a:pt x="196974" y="63631"/>
                  <a:pt x="196974" y="58641"/>
                </a:cubicBezTo>
                <a:lnTo>
                  <a:pt x="196974" y="20157"/>
                </a:lnTo>
                <a:lnTo>
                  <a:pt x="208749" y="20157"/>
                </a:lnTo>
                <a:lnTo>
                  <a:pt x="208749" y="57227"/>
                </a:lnTo>
                <a:cubicBezTo>
                  <a:pt x="208749" y="61358"/>
                  <a:pt x="209892" y="64629"/>
                  <a:pt x="212176" y="67069"/>
                </a:cubicBezTo>
                <a:cubicBezTo>
                  <a:pt x="214461" y="69509"/>
                  <a:pt x="217427" y="70729"/>
                  <a:pt x="221076" y="70729"/>
                </a:cubicBezTo>
                <a:cubicBezTo>
                  <a:pt x="223280" y="70729"/>
                  <a:pt x="225474" y="70174"/>
                  <a:pt x="227653" y="69065"/>
                </a:cubicBezTo>
                <a:cubicBezTo>
                  <a:pt x="229857" y="67984"/>
                  <a:pt x="231684" y="66293"/>
                  <a:pt x="233126" y="64075"/>
                </a:cubicBezTo>
                <a:cubicBezTo>
                  <a:pt x="234598" y="61829"/>
                  <a:pt x="235319" y="59001"/>
                  <a:pt x="235294" y="55563"/>
                </a:cubicBezTo>
                <a:close/>
                <a:moveTo>
                  <a:pt x="285972" y="81875"/>
                </a:moveTo>
                <a:cubicBezTo>
                  <a:pt x="280116" y="81875"/>
                  <a:pt x="275075" y="80544"/>
                  <a:pt x="270850" y="77910"/>
                </a:cubicBezTo>
                <a:cubicBezTo>
                  <a:pt x="266647" y="75221"/>
                  <a:pt x="263419" y="71533"/>
                  <a:pt x="261160" y="66820"/>
                </a:cubicBezTo>
                <a:cubicBezTo>
                  <a:pt x="258903" y="62134"/>
                  <a:pt x="257774" y="56755"/>
                  <a:pt x="257774" y="50683"/>
                </a:cubicBezTo>
                <a:cubicBezTo>
                  <a:pt x="257774" y="44528"/>
                  <a:pt x="258928" y="39121"/>
                  <a:pt x="261240" y="34408"/>
                </a:cubicBezTo>
                <a:cubicBezTo>
                  <a:pt x="263550" y="29694"/>
                  <a:pt x="266805" y="26007"/>
                  <a:pt x="271005" y="23345"/>
                </a:cubicBezTo>
                <a:cubicBezTo>
                  <a:pt x="275208" y="20711"/>
                  <a:pt x="280157" y="19380"/>
                  <a:pt x="285852" y="19380"/>
                </a:cubicBezTo>
                <a:cubicBezTo>
                  <a:pt x="290449" y="19380"/>
                  <a:pt x="294545" y="20240"/>
                  <a:pt x="298141" y="21931"/>
                </a:cubicBezTo>
                <a:cubicBezTo>
                  <a:pt x="301739" y="23623"/>
                  <a:pt x="304640" y="25979"/>
                  <a:pt x="306847" y="29029"/>
                </a:cubicBezTo>
                <a:cubicBezTo>
                  <a:pt x="309076" y="32079"/>
                  <a:pt x="310404" y="35628"/>
                  <a:pt x="310822" y="39704"/>
                </a:cubicBezTo>
                <a:lnTo>
                  <a:pt x="299363" y="39704"/>
                </a:lnTo>
                <a:cubicBezTo>
                  <a:pt x="298731" y="36848"/>
                  <a:pt x="297289" y="34408"/>
                  <a:pt x="295030" y="32384"/>
                </a:cubicBezTo>
                <a:cubicBezTo>
                  <a:pt x="292798" y="30332"/>
                  <a:pt x="289806" y="29306"/>
                  <a:pt x="286052" y="29306"/>
                </a:cubicBezTo>
                <a:cubicBezTo>
                  <a:pt x="282769" y="29306"/>
                  <a:pt x="279894" y="30166"/>
                  <a:pt x="277426" y="31885"/>
                </a:cubicBezTo>
                <a:cubicBezTo>
                  <a:pt x="274984" y="33604"/>
                  <a:pt x="273079" y="36044"/>
                  <a:pt x="271715" y="39232"/>
                </a:cubicBezTo>
                <a:cubicBezTo>
                  <a:pt x="270351" y="42365"/>
                  <a:pt x="269666" y="46108"/>
                  <a:pt x="269666" y="50406"/>
                </a:cubicBezTo>
                <a:cubicBezTo>
                  <a:pt x="269666" y="54814"/>
                  <a:pt x="270337" y="58613"/>
                  <a:pt x="271676" y="61829"/>
                </a:cubicBezTo>
                <a:cubicBezTo>
                  <a:pt x="273015" y="65045"/>
                  <a:pt x="274906" y="67513"/>
                  <a:pt x="277346" y="69260"/>
                </a:cubicBezTo>
                <a:cubicBezTo>
                  <a:pt x="279814" y="71034"/>
                  <a:pt x="282717" y="71921"/>
                  <a:pt x="286052" y="71921"/>
                </a:cubicBezTo>
                <a:cubicBezTo>
                  <a:pt x="288281" y="71921"/>
                  <a:pt x="290305" y="71505"/>
                  <a:pt x="292116" y="70701"/>
                </a:cubicBezTo>
                <a:cubicBezTo>
                  <a:pt x="293954" y="69842"/>
                  <a:pt x="295490" y="68650"/>
                  <a:pt x="296724" y="67097"/>
                </a:cubicBezTo>
                <a:cubicBezTo>
                  <a:pt x="297983" y="65544"/>
                  <a:pt x="298864" y="63687"/>
                  <a:pt x="299363" y="61524"/>
                </a:cubicBezTo>
                <a:lnTo>
                  <a:pt x="310822" y="61524"/>
                </a:lnTo>
                <a:cubicBezTo>
                  <a:pt x="310404" y="65433"/>
                  <a:pt x="309128" y="68927"/>
                  <a:pt x="307002" y="72004"/>
                </a:cubicBezTo>
                <a:cubicBezTo>
                  <a:pt x="304875" y="75054"/>
                  <a:pt x="302028" y="77466"/>
                  <a:pt x="298457" y="79241"/>
                </a:cubicBezTo>
                <a:cubicBezTo>
                  <a:pt x="294913" y="80988"/>
                  <a:pt x="290752" y="81875"/>
                  <a:pt x="285972" y="81875"/>
                </a:cubicBezTo>
                <a:close/>
                <a:moveTo>
                  <a:pt x="347046" y="81875"/>
                </a:moveTo>
                <a:cubicBezTo>
                  <a:pt x="341088" y="81875"/>
                  <a:pt x="335956" y="80599"/>
                  <a:pt x="331650" y="78049"/>
                </a:cubicBezTo>
                <a:cubicBezTo>
                  <a:pt x="327369" y="75470"/>
                  <a:pt x="324062" y="71866"/>
                  <a:pt x="321724" y="67236"/>
                </a:cubicBezTo>
                <a:cubicBezTo>
                  <a:pt x="319415" y="62550"/>
                  <a:pt x="318259" y="57088"/>
                  <a:pt x="318259" y="50794"/>
                </a:cubicBezTo>
                <a:cubicBezTo>
                  <a:pt x="318259" y="44611"/>
                  <a:pt x="319415" y="39149"/>
                  <a:pt x="321724" y="34408"/>
                </a:cubicBezTo>
                <a:cubicBezTo>
                  <a:pt x="324062" y="29694"/>
                  <a:pt x="327317" y="26007"/>
                  <a:pt x="331492" y="23345"/>
                </a:cubicBezTo>
                <a:cubicBezTo>
                  <a:pt x="335693" y="20711"/>
                  <a:pt x="340603" y="19380"/>
                  <a:pt x="346220" y="19380"/>
                </a:cubicBezTo>
                <a:cubicBezTo>
                  <a:pt x="349633" y="19380"/>
                  <a:pt x="352941" y="19935"/>
                  <a:pt x="356146" y="21072"/>
                </a:cubicBezTo>
                <a:cubicBezTo>
                  <a:pt x="359348" y="22209"/>
                  <a:pt x="362224" y="23955"/>
                  <a:pt x="364772" y="26395"/>
                </a:cubicBezTo>
                <a:cubicBezTo>
                  <a:pt x="367317" y="28807"/>
                  <a:pt x="369327" y="31940"/>
                  <a:pt x="370797" y="35794"/>
                </a:cubicBezTo>
                <a:cubicBezTo>
                  <a:pt x="372266" y="39620"/>
                  <a:pt x="373001" y="44278"/>
                  <a:pt x="373001" y="49768"/>
                </a:cubicBezTo>
                <a:lnTo>
                  <a:pt x="373001" y="53955"/>
                </a:lnTo>
                <a:lnTo>
                  <a:pt x="324916" y="53955"/>
                </a:lnTo>
                <a:lnTo>
                  <a:pt x="324916" y="45138"/>
                </a:lnTo>
                <a:lnTo>
                  <a:pt x="361461" y="45138"/>
                </a:lnTo>
                <a:cubicBezTo>
                  <a:pt x="361461" y="42032"/>
                  <a:pt x="360832" y="39288"/>
                  <a:pt x="359573" y="36903"/>
                </a:cubicBezTo>
                <a:cubicBezTo>
                  <a:pt x="358311" y="34491"/>
                  <a:pt x="356540" y="32578"/>
                  <a:pt x="354255" y="31192"/>
                </a:cubicBezTo>
                <a:cubicBezTo>
                  <a:pt x="351998" y="29805"/>
                  <a:pt x="349345" y="29112"/>
                  <a:pt x="346301" y="29112"/>
                </a:cubicBezTo>
                <a:cubicBezTo>
                  <a:pt x="342990" y="29112"/>
                  <a:pt x="340104" y="29916"/>
                  <a:pt x="337636" y="31552"/>
                </a:cubicBezTo>
                <a:cubicBezTo>
                  <a:pt x="335194" y="33132"/>
                  <a:pt x="333303" y="35240"/>
                  <a:pt x="331963" y="37846"/>
                </a:cubicBezTo>
                <a:cubicBezTo>
                  <a:pt x="330652" y="40424"/>
                  <a:pt x="329995" y="43225"/>
                  <a:pt x="329995" y="46247"/>
                </a:cubicBezTo>
                <a:lnTo>
                  <a:pt x="329995" y="53123"/>
                </a:lnTo>
                <a:cubicBezTo>
                  <a:pt x="329995" y="57171"/>
                  <a:pt x="330705" y="60609"/>
                  <a:pt x="332122" y="63437"/>
                </a:cubicBezTo>
                <a:cubicBezTo>
                  <a:pt x="333566" y="66293"/>
                  <a:pt x="335573" y="68455"/>
                  <a:pt x="338146" y="69953"/>
                </a:cubicBezTo>
                <a:cubicBezTo>
                  <a:pt x="340719" y="71422"/>
                  <a:pt x="343728" y="72143"/>
                  <a:pt x="347166" y="72143"/>
                </a:cubicBezTo>
                <a:cubicBezTo>
                  <a:pt x="349398" y="72143"/>
                  <a:pt x="351433" y="71838"/>
                  <a:pt x="353271" y="71200"/>
                </a:cubicBezTo>
                <a:cubicBezTo>
                  <a:pt x="355109" y="70535"/>
                  <a:pt x="356698" y="69564"/>
                  <a:pt x="358037" y="68289"/>
                </a:cubicBezTo>
                <a:cubicBezTo>
                  <a:pt x="359376" y="67014"/>
                  <a:pt x="360399" y="65406"/>
                  <a:pt x="361109" y="63520"/>
                </a:cubicBezTo>
                <a:lnTo>
                  <a:pt x="372252" y="65544"/>
                </a:lnTo>
                <a:cubicBezTo>
                  <a:pt x="371359" y="68816"/>
                  <a:pt x="369760" y="71699"/>
                  <a:pt x="367447" y="74167"/>
                </a:cubicBezTo>
                <a:cubicBezTo>
                  <a:pt x="365165" y="76607"/>
                  <a:pt x="362290" y="78492"/>
                  <a:pt x="358825" y="79878"/>
                </a:cubicBezTo>
                <a:cubicBezTo>
                  <a:pt x="355384" y="81209"/>
                  <a:pt x="351458" y="81875"/>
                  <a:pt x="347046" y="81875"/>
                </a:cubicBezTo>
                <a:close/>
                <a:moveTo>
                  <a:pt x="433183" y="81847"/>
                </a:moveTo>
                <a:cubicBezTo>
                  <a:pt x="428300" y="81847"/>
                  <a:pt x="423942" y="80599"/>
                  <a:pt x="420107" y="78104"/>
                </a:cubicBezTo>
                <a:cubicBezTo>
                  <a:pt x="416300" y="75581"/>
                  <a:pt x="413309" y="71977"/>
                  <a:pt x="411130" y="67346"/>
                </a:cubicBezTo>
                <a:cubicBezTo>
                  <a:pt x="408975" y="62661"/>
                  <a:pt x="407899" y="57060"/>
                  <a:pt x="407899" y="50517"/>
                </a:cubicBezTo>
                <a:cubicBezTo>
                  <a:pt x="407899" y="44001"/>
                  <a:pt x="408989" y="38400"/>
                  <a:pt x="411168" y="33742"/>
                </a:cubicBezTo>
                <a:cubicBezTo>
                  <a:pt x="413373" y="29112"/>
                  <a:pt x="416392" y="25536"/>
                  <a:pt x="420227" y="23068"/>
                </a:cubicBezTo>
                <a:cubicBezTo>
                  <a:pt x="424058" y="20600"/>
                  <a:pt x="428406" y="19380"/>
                  <a:pt x="433263" y="19380"/>
                </a:cubicBezTo>
                <a:cubicBezTo>
                  <a:pt x="437017" y="19380"/>
                  <a:pt x="440037" y="19990"/>
                  <a:pt x="442321" y="21266"/>
                </a:cubicBezTo>
                <a:cubicBezTo>
                  <a:pt x="444631" y="22486"/>
                  <a:pt x="446416" y="23955"/>
                  <a:pt x="447675" y="25591"/>
                </a:cubicBezTo>
                <a:cubicBezTo>
                  <a:pt x="448962" y="27255"/>
                  <a:pt x="449960" y="28696"/>
                  <a:pt x="450670" y="29972"/>
                </a:cubicBezTo>
                <a:lnTo>
                  <a:pt x="451379" y="29972"/>
                </a:lnTo>
                <a:lnTo>
                  <a:pt x="451379" y="0"/>
                </a:lnTo>
                <a:lnTo>
                  <a:pt x="463155" y="0"/>
                </a:lnTo>
                <a:lnTo>
                  <a:pt x="463155" y="80655"/>
                </a:lnTo>
                <a:lnTo>
                  <a:pt x="451654" y="80655"/>
                </a:lnTo>
                <a:lnTo>
                  <a:pt x="451654" y="71256"/>
                </a:lnTo>
                <a:lnTo>
                  <a:pt x="450670" y="71256"/>
                </a:lnTo>
                <a:cubicBezTo>
                  <a:pt x="449960" y="72531"/>
                  <a:pt x="448937" y="74001"/>
                  <a:pt x="447598" y="75664"/>
                </a:cubicBezTo>
                <a:cubicBezTo>
                  <a:pt x="446286" y="77300"/>
                  <a:pt x="444473" y="78742"/>
                  <a:pt x="442163" y="79989"/>
                </a:cubicBezTo>
                <a:cubicBezTo>
                  <a:pt x="439851" y="81209"/>
                  <a:pt x="436859" y="81847"/>
                  <a:pt x="433183" y="81847"/>
                </a:cubicBezTo>
                <a:close/>
                <a:moveTo>
                  <a:pt x="435784" y="71783"/>
                </a:moveTo>
                <a:cubicBezTo>
                  <a:pt x="439169" y="71783"/>
                  <a:pt x="442030" y="70895"/>
                  <a:pt x="444367" y="69121"/>
                </a:cubicBezTo>
                <a:cubicBezTo>
                  <a:pt x="446733" y="67291"/>
                  <a:pt x="448515" y="64796"/>
                  <a:pt x="449724" y="61579"/>
                </a:cubicBezTo>
                <a:cubicBezTo>
                  <a:pt x="450958" y="58391"/>
                  <a:pt x="451576" y="54648"/>
                  <a:pt x="451576" y="50406"/>
                </a:cubicBezTo>
                <a:cubicBezTo>
                  <a:pt x="451576" y="46219"/>
                  <a:pt x="450972" y="42532"/>
                  <a:pt x="449763" y="39371"/>
                </a:cubicBezTo>
                <a:cubicBezTo>
                  <a:pt x="448557" y="36238"/>
                  <a:pt x="446783" y="33770"/>
                  <a:pt x="444448" y="32023"/>
                </a:cubicBezTo>
                <a:cubicBezTo>
                  <a:pt x="442111" y="30249"/>
                  <a:pt x="439221" y="29390"/>
                  <a:pt x="435784" y="29390"/>
                </a:cubicBezTo>
                <a:cubicBezTo>
                  <a:pt x="432237" y="29390"/>
                  <a:pt x="429285" y="30304"/>
                  <a:pt x="426922" y="32134"/>
                </a:cubicBezTo>
                <a:cubicBezTo>
                  <a:pt x="424557" y="33964"/>
                  <a:pt x="422772" y="36487"/>
                  <a:pt x="421566" y="39648"/>
                </a:cubicBezTo>
                <a:cubicBezTo>
                  <a:pt x="420384" y="42837"/>
                  <a:pt x="419794" y="46413"/>
                  <a:pt x="419794" y="50406"/>
                </a:cubicBezTo>
                <a:cubicBezTo>
                  <a:pt x="419794" y="54454"/>
                  <a:pt x="420396" y="58086"/>
                  <a:pt x="421604" y="61330"/>
                </a:cubicBezTo>
                <a:cubicBezTo>
                  <a:pt x="422813" y="64546"/>
                  <a:pt x="424599" y="67097"/>
                  <a:pt x="426961" y="69010"/>
                </a:cubicBezTo>
                <a:cubicBezTo>
                  <a:pt x="429351" y="70868"/>
                  <a:pt x="432290" y="71783"/>
                  <a:pt x="435784" y="71783"/>
                </a:cubicBezTo>
                <a:close/>
                <a:moveTo>
                  <a:pt x="495126" y="81986"/>
                </a:moveTo>
                <a:cubicBezTo>
                  <a:pt x="491294" y="81986"/>
                  <a:pt x="487828" y="81293"/>
                  <a:pt x="484728" y="79878"/>
                </a:cubicBezTo>
                <a:cubicBezTo>
                  <a:pt x="481631" y="78437"/>
                  <a:pt x="479175" y="76329"/>
                  <a:pt x="477364" y="73612"/>
                </a:cubicBezTo>
                <a:cubicBezTo>
                  <a:pt x="475579" y="70868"/>
                  <a:pt x="474686" y="67541"/>
                  <a:pt x="474686" y="63576"/>
                </a:cubicBezTo>
                <a:cubicBezTo>
                  <a:pt x="474686" y="60138"/>
                  <a:pt x="475343" y="57337"/>
                  <a:pt x="476654" y="55147"/>
                </a:cubicBezTo>
                <a:cubicBezTo>
                  <a:pt x="477969" y="52929"/>
                  <a:pt x="479740" y="51182"/>
                  <a:pt x="481972" y="49907"/>
                </a:cubicBezTo>
                <a:cubicBezTo>
                  <a:pt x="484204" y="48603"/>
                  <a:pt x="486697" y="47633"/>
                  <a:pt x="489456" y="46995"/>
                </a:cubicBezTo>
                <a:cubicBezTo>
                  <a:pt x="492211" y="46330"/>
                  <a:pt x="495020" y="45831"/>
                  <a:pt x="497882" y="45498"/>
                </a:cubicBezTo>
                <a:cubicBezTo>
                  <a:pt x="501505" y="45055"/>
                  <a:pt x="504447" y="44722"/>
                  <a:pt x="506704" y="44472"/>
                </a:cubicBezTo>
                <a:cubicBezTo>
                  <a:pt x="508964" y="44167"/>
                  <a:pt x="510602" y="43724"/>
                  <a:pt x="511628" y="43086"/>
                </a:cubicBezTo>
                <a:cubicBezTo>
                  <a:pt x="512651" y="42448"/>
                  <a:pt x="513164" y="41423"/>
                  <a:pt x="513164" y="40008"/>
                </a:cubicBezTo>
                <a:lnTo>
                  <a:pt x="513164" y="39731"/>
                </a:lnTo>
                <a:cubicBezTo>
                  <a:pt x="513164" y="36293"/>
                  <a:pt x="512191" y="33632"/>
                  <a:pt x="510250" y="31746"/>
                </a:cubicBezTo>
                <a:cubicBezTo>
                  <a:pt x="508331" y="29861"/>
                  <a:pt x="505470" y="28918"/>
                  <a:pt x="501663" y="28918"/>
                </a:cubicBezTo>
                <a:cubicBezTo>
                  <a:pt x="497698" y="28918"/>
                  <a:pt x="494574" y="29778"/>
                  <a:pt x="492289" y="31552"/>
                </a:cubicBezTo>
                <a:cubicBezTo>
                  <a:pt x="490032" y="33271"/>
                  <a:pt x="488471" y="35212"/>
                  <a:pt x="487603" y="37347"/>
                </a:cubicBezTo>
                <a:lnTo>
                  <a:pt x="476538" y="34824"/>
                </a:lnTo>
                <a:cubicBezTo>
                  <a:pt x="477849" y="31136"/>
                  <a:pt x="479765" y="28169"/>
                  <a:pt x="482286" y="25924"/>
                </a:cubicBezTo>
                <a:cubicBezTo>
                  <a:pt x="484834" y="23623"/>
                  <a:pt x="487761" y="21987"/>
                  <a:pt x="491069" y="20961"/>
                </a:cubicBezTo>
                <a:cubicBezTo>
                  <a:pt x="494377" y="19907"/>
                  <a:pt x="497856" y="19380"/>
                  <a:pt x="501505" y="19380"/>
                </a:cubicBezTo>
                <a:cubicBezTo>
                  <a:pt x="503920" y="19380"/>
                  <a:pt x="506482" y="19658"/>
                  <a:pt x="509185" y="20240"/>
                </a:cubicBezTo>
                <a:cubicBezTo>
                  <a:pt x="511916" y="20795"/>
                  <a:pt x="514464" y="21820"/>
                  <a:pt x="516827" y="23317"/>
                </a:cubicBezTo>
                <a:cubicBezTo>
                  <a:pt x="519217" y="24815"/>
                  <a:pt x="521171" y="26950"/>
                  <a:pt x="522693" y="29722"/>
                </a:cubicBezTo>
                <a:cubicBezTo>
                  <a:pt x="524218" y="32495"/>
                  <a:pt x="524978" y="36072"/>
                  <a:pt x="524978" y="40480"/>
                </a:cubicBezTo>
                <a:lnTo>
                  <a:pt x="524978" y="80655"/>
                </a:lnTo>
                <a:lnTo>
                  <a:pt x="513477" y="80655"/>
                </a:lnTo>
                <a:lnTo>
                  <a:pt x="513477" y="72393"/>
                </a:lnTo>
                <a:lnTo>
                  <a:pt x="513006" y="72393"/>
                </a:lnTo>
                <a:cubicBezTo>
                  <a:pt x="512244" y="73917"/>
                  <a:pt x="511101" y="75415"/>
                  <a:pt x="509579" y="76884"/>
                </a:cubicBezTo>
                <a:cubicBezTo>
                  <a:pt x="508057" y="78354"/>
                  <a:pt x="506099" y="79574"/>
                  <a:pt x="503712" y="80544"/>
                </a:cubicBezTo>
                <a:cubicBezTo>
                  <a:pt x="501322" y="81515"/>
                  <a:pt x="498461" y="81986"/>
                  <a:pt x="495126" y="81986"/>
                </a:cubicBezTo>
                <a:close/>
                <a:moveTo>
                  <a:pt x="497685" y="72531"/>
                </a:moveTo>
                <a:cubicBezTo>
                  <a:pt x="500942" y="72531"/>
                  <a:pt x="503723" y="71893"/>
                  <a:pt x="506036" y="70618"/>
                </a:cubicBezTo>
                <a:cubicBezTo>
                  <a:pt x="508373" y="69315"/>
                  <a:pt x="510145" y="67652"/>
                  <a:pt x="511351" y="65572"/>
                </a:cubicBezTo>
                <a:cubicBezTo>
                  <a:pt x="512585" y="63465"/>
                  <a:pt x="513203" y="61219"/>
                  <a:pt x="513203" y="58835"/>
                </a:cubicBezTo>
                <a:lnTo>
                  <a:pt x="513203" y="51043"/>
                </a:lnTo>
                <a:cubicBezTo>
                  <a:pt x="512781" y="51459"/>
                  <a:pt x="511969" y="51848"/>
                  <a:pt x="510760" y="52208"/>
                </a:cubicBezTo>
                <a:cubicBezTo>
                  <a:pt x="509579" y="52568"/>
                  <a:pt x="508226" y="52873"/>
                  <a:pt x="506704" y="53123"/>
                </a:cubicBezTo>
                <a:cubicBezTo>
                  <a:pt x="505182" y="53373"/>
                  <a:pt x="503698" y="53594"/>
                  <a:pt x="502254" y="53789"/>
                </a:cubicBezTo>
                <a:cubicBezTo>
                  <a:pt x="500809" y="53982"/>
                  <a:pt x="499603" y="54149"/>
                  <a:pt x="498630" y="54260"/>
                </a:cubicBezTo>
                <a:cubicBezTo>
                  <a:pt x="496345" y="54565"/>
                  <a:pt x="494260" y="55036"/>
                  <a:pt x="492370" y="55729"/>
                </a:cubicBezTo>
                <a:cubicBezTo>
                  <a:pt x="490504" y="56395"/>
                  <a:pt x="489009" y="57393"/>
                  <a:pt x="487878" y="58668"/>
                </a:cubicBezTo>
                <a:cubicBezTo>
                  <a:pt x="486777" y="59944"/>
                  <a:pt x="486225" y="61607"/>
                  <a:pt x="486225" y="63714"/>
                </a:cubicBezTo>
                <a:cubicBezTo>
                  <a:pt x="486225" y="66625"/>
                  <a:pt x="487301" y="68844"/>
                  <a:pt x="489456" y="70341"/>
                </a:cubicBezTo>
                <a:cubicBezTo>
                  <a:pt x="491607" y="71810"/>
                  <a:pt x="494352" y="72531"/>
                  <a:pt x="497685" y="72531"/>
                </a:cubicBezTo>
                <a:close/>
                <a:moveTo>
                  <a:pt x="566462" y="20157"/>
                </a:moveTo>
                <a:lnTo>
                  <a:pt x="566462" y="29611"/>
                </a:lnTo>
                <a:lnTo>
                  <a:pt x="533418" y="29611"/>
                </a:lnTo>
                <a:lnTo>
                  <a:pt x="533418" y="20157"/>
                </a:lnTo>
                <a:lnTo>
                  <a:pt x="566462" y="20157"/>
                </a:lnTo>
                <a:close/>
                <a:moveTo>
                  <a:pt x="542279" y="5656"/>
                </a:moveTo>
                <a:lnTo>
                  <a:pt x="554054" y="5656"/>
                </a:lnTo>
                <a:lnTo>
                  <a:pt x="554054" y="62882"/>
                </a:lnTo>
                <a:cubicBezTo>
                  <a:pt x="554054" y="65184"/>
                  <a:pt x="554395" y="66903"/>
                  <a:pt x="555080" y="68039"/>
                </a:cubicBezTo>
                <a:cubicBezTo>
                  <a:pt x="555762" y="69176"/>
                  <a:pt x="556641" y="69953"/>
                  <a:pt x="557717" y="70369"/>
                </a:cubicBezTo>
                <a:cubicBezTo>
                  <a:pt x="558821" y="70757"/>
                  <a:pt x="560015" y="70979"/>
                  <a:pt x="561302" y="70979"/>
                </a:cubicBezTo>
                <a:cubicBezTo>
                  <a:pt x="562247" y="70979"/>
                  <a:pt x="563074" y="70895"/>
                  <a:pt x="563783" y="70757"/>
                </a:cubicBezTo>
                <a:cubicBezTo>
                  <a:pt x="564493" y="70646"/>
                  <a:pt x="565042" y="70535"/>
                  <a:pt x="565436" y="70452"/>
                </a:cubicBezTo>
                <a:lnTo>
                  <a:pt x="567562" y="80183"/>
                </a:lnTo>
                <a:cubicBezTo>
                  <a:pt x="566880" y="80433"/>
                  <a:pt x="565910" y="80710"/>
                  <a:pt x="564649" y="80960"/>
                </a:cubicBezTo>
                <a:cubicBezTo>
                  <a:pt x="563390" y="81265"/>
                  <a:pt x="561815" y="81404"/>
                  <a:pt x="559924" y="81431"/>
                </a:cubicBezTo>
                <a:cubicBezTo>
                  <a:pt x="556824" y="81487"/>
                  <a:pt x="553938" y="80932"/>
                  <a:pt x="551260" y="79795"/>
                </a:cubicBezTo>
                <a:cubicBezTo>
                  <a:pt x="548581" y="78631"/>
                  <a:pt x="546416" y="76856"/>
                  <a:pt x="544761" y="74444"/>
                </a:cubicBezTo>
                <a:cubicBezTo>
                  <a:pt x="543105" y="72004"/>
                  <a:pt x="542279" y="68982"/>
                  <a:pt x="542279" y="65322"/>
                </a:cubicBezTo>
                <a:lnTo>
                  <a:pt x="542279" y="5656"/>
                </a:lnTo>
                <a:close/>
                <a:moveTo>
                  <a:pt x="594651" y="81986"/>
                </a:moveTo>
                <a:cubicBezTo>
                  <a:pt x="590819" y="81986"/>
                  <a:pt x="587353" y="81293"/>
                  <a:pt x="584254" y="79878"/>
                </a:cubicBezTo>
                <a:cubicBezTo>
                  <a:pt x="581157" y="78437"/>
                  <a:pt x="578700" y="76329"/>
                  <a:pt x="576890" y="73612"/>
                </a:cubicBezTo>
                <a:cubicBezTo>
                  <a:pt x="575104" y="70868"/>
                  <a:pt x="574211" y="67541"/>
                  <a:pt x="574211" y="63576"/>
                </a:cubicBezTo>
                <a:cubicBezTo>
                  <a:pt x="574211" y="60138"/>
                  <a:pt x="574868" y="57337"/>
                  <a:pt x="576180" y="55147"/>
                </a:cubicBezTo>
                <a:cubicBezTo>
                  <a:pt x="577494" y="52929"/>
                  <a:pt x="579266" y="51182"/>
                  <a:pt x="581498" y="49907"/>
                </a:cubicBezTo>
                <a:cubicBezTo>
                  <a:pt x="583729" y="48603"/>
                  <a:pt x="586225" y="47633"/>
                  <a:pt x="588981" y="46995"/>
                </a:cubicBezTo>
                <a:cubicBezTo>
                  <a:pt x="591737" y="46330"/>
                  <a:pt x="594545" y="45831"/>
                  <a:pt x="597410" y="45498"/>
                </a:cubicBezTo>
                <a:cubicBezTo>
                  <a:pt x="601031" y="45055"/>
                  <a:pt x="603972" y="44722"/>
                  <a:pt x="606229" y="44472"/>
                </a:cubicBezTo>
                <a:cubicBezTo>
                  <a:pt x="608489" y="44167"/>
                  <a:pt x="610130" y="43724"/>
                  <a:pt x="611153" y="43086"/>
                </a:cubicBezTo>
                <a:cubicBezTo>
                  <a:pt x="612176" y="42448"/>
                  <a:pt x="612689" y="41423"/>
                  <a:pt x="612689" y="40008"/>
                </a:cubicBezTo>
                <a:lnTo>
                  <a:pt x="612689" y="39731"/>
                </a:lnTo>
                <a:cubicBezTo>
                  <a:pt x="612689" y="36293"/>
                  <a:pt x="611719" y="33632"/>
                  <a:pt x="609775" y="31746"/>
                </a:cubicBezTo>
                <a:cubicBezTo>
                  <a:pt x="607859" y="29861"/>
                  <a:pt x="604995" y="28918"/>
                  <a:pt x="601189" y="28918"/>
                </a:cubicBezTo>
                <a:cubicBezTo>
                  <a:pt x="597224" y="28918"/>
                  <a:pt x="594099" y="29778"/>
                  <a:pt x="591817" y="31552"/>
                </a:cubicBezTo>
                <a:cubicBezTo>
                  <a:pt x="589558" y="33271"/>
                  <a:pt x="587996" y="35212"/>
                  <a:pt x="587129" y="37347"/>
                </a:cubicBezTo>
                <a:lnTo>
                  <a:pt x="576063" y="34824"/>
                </a:lnTo>
                <a:cubicBezTo>
                  <a:pt x="577375" y="31136"/>
                  <a:pt x="579293" y="28169"/>
                  <a:pt x="581814" y="25924"/>
                </a:cubicBezTo>
                <a:cubicBezTo>
                  <a:pt x="584359" y="23623"/>
                  <a:pt x="587287" y="21987"/>
                  <a:pt x="590594" y="20961"/>
                </a:cubicBezTo>
                <a:cubicBezTo>
                  <a:pt x="593902" y="19907"/>
                  <a:pt x="597382" y="19380"/>
                  <a:pt x="601031" y="19380"/>
                </a:cubicBezTo>
                <a:cubicBezTo>
                  <a:pt x="603448" y="19380"/>
                  <a:pt x="606007" y="19658"/>
                  <a:pt x="608711" y="20240"/>
                </a:cubicBezTo>
                <a:cubicBezTo>
                  <a:pt x="611442" y="20795"/>
                  <a:pt x="613990" y="21820"/>
                  <a:pt x="616352" y="23317"/>
                </a:cubicBezTo>
                <a:cubicBezTo>
                  <a:pt x="618742" y="24815"/>
                  <a:pt x="620697" y="26950"/>
                  <a:pt x="622222" y="29722"/>
                </a:cubicBezTo>
                <a:cubicBezTo>
                  <a:pt x="623744" y="32495"/>
                  <a:pt x="624503" y="36072"/>
                  <a:pt x="624503" y="40480"/>
                </a:cubicBezTo>
                <a:lnTo>
                  <a:pt x="624503" y="80655"/>
                </a:lnTo>
                <a:lnTo>
                  <a:pt x="613005" y="80655"/>
                </a:lnTo>
                <a:lnTo>
                  <a:pt x="613005" y="72393"/>
                </a:lnTo>
                <a:lnTo>
                  <a:pt x="612531" y="72393"/>
                </a:lnTo>
                <a:cubicBezTo>
                  <a:pt x="611772" y="73917"/>
                  <a:pt x="610629" y="75415"/>
                  <a:pt x="609104" y="76884"/>
                </a:cubicBezTo>
                <a:cubicBezTo>
                  <a:pt x="607582" y="78354"/>
                  <a:pt x="605627" y="79574"/>
                  <a:pt x="603238" y="80544"/>
                </a:cubicBezTo>
                <a:cubicBezTo>
                  <a:pt x="600848" y="81515"/>
                  <a:pt x="597986" y="81986"/>
                  <a:pt x="594651" y="81986"/>
                </a:cubicBezTo>
                <a:close/>
                <a:moveTo>
                  <a:pt x="597213" y="72531"/>
                </a:moveTo>
                <a:cubicBezTo>
                  <a:pt x="600468" y="72531"/>
                  <a:pt x="603251" y="71893"/>
                  <a:pt x="605561" y="70618"/>
                </a:cubicBezTo>
                <a:cubicBezTo>
                  <a:pt x="607898" y="69315"/>
                  <a:pt x="609670" y="67652"/>
                  <a:pt x="610879" y="65572"/>
                </a:cubicBezTo>
                <a:cubicBezTo>
                  <a:pt x="612113" y="63465"/>
                  <a:pt x="612728" y="61219"/>
                  <a:pt x="612728" y="58835"/>
                </a:cubicBezTo>
                <a:lnTo>
                  <a:pt x="612728" y="51043"/>
                </a:lnTo>
                <a:cubicBezTo>
                  <a:pt x="612310" y="51459"/>
                  <a:pt x="611494" y="51848"/>
                  <a:pt x="610288" y="52208"/>
                </a:cubicBezTo>
                <a:cubicBezTo>
                  <a:pt x="609104" y="52568"/>
                  <a:pt x="607754" y="52873"/>
                  <a:pt x="606229" y="53123"/>
                </a:cubicBezTo>
                <a:cubicBezTo>
                  <a:pt x="604707" y="53373"/>
                  <a:pt x="603224" y="53594"/>
                  <a:pt x="601779" y="53789"/>
                </a:cubicBezTo>
                <a:cubicBezTo>
                  <a:pt x="600337" y="53982"/>
                  <a:pt x="599129" y="54149"/>
                  <a:pt x="598158" y="54260"/>
                </a:cubicBezTo>
                <a:cubicBezTo>
                  <a:pt x="595873" y="54565"/>
                  <a:pt x="593786" y="55036"/>
                  <a:pt x="591895" y="55729"/>
                </a:cubicBezTo>
                <a:cubicBezTo>
                  <a:pt x="590032" y="56395"/>
                  <a:pt x="588534" y="57393"/>
                  <a:pt x="587406" y="58668"/>
                </a:cubicBezTo>
                <a:cubicBezTo>
                  <a:pt x="586303" y="59944"/>
                  <a:pt x="585751" y="61607"/>
                  <a:pt x="585751" y="63714"/>
                </a:cubicBezTo>
                <a:cubicBezTo>
                  <a:pt x="585751" y="66625"/>
                  <a:pt x="586826" y="68844"/>
                  <a:pt x="588981" y="70341"/>
                </a:cubicBezTo>
                <a:cubicBezTo>
                  <a:pt x="591132" y="71810"/>
                  <a:pt x="593877" y="72531"/>
                  <a:pt x="597213" y="72531"/>
                </a:cubicBezTo>
                <a:close/>
                <a:moveTo>
                  <a:pt x="683080" y="34935"/>
                </a:moveTo>
                <a:lnTo>
                  <a:pt x="672406" y="36820"/>
                </a:lnTo>
                <a:cubicBezTo>
                  <a:pt x="671959" y="35461"/>
                  <a:pt x="671252" y="34158"/>
                  <a:pt x="670279" y="32911"/>
                </a:cubicBezTo>
                <a:cubicBezTo>
                  <a:pt x="669333" y="31691"/>
                  <a:pt x="668047" y="30665"/>
                  <a:pt x="666420" y="29888"/>
                </a:cubicBezTo>
                <a:cubicBezTo>
                  <a:pt x="664792" y="29112"/>
                  <a:pt x="662757" y="28696"/>
                  <a:pt x="660317" y="28696"/>
                </a:cubicBezTo>
                <a:cubicBezTo>
                  <a:pt x="656982" y="28696"/>
                  <a:pt x="654198" y="29445"/>
                  <a:pt x="651966" y="30942"/>
                </a:cubicBezTo>
                <a:cubicBezTo>
                  <a:pt x="649734" y="32412"/>
                  <a:pt x="648620" y="34325"/>
                  <a:pt x="648620" y="36654"/>
                </a:cubicBezTo>
                <a:cubicBezTo>
                  <a:pt x="648620" y="38678"/>
                  <a:pt x="649368" y="40313"/>
                  <a:pt x="650862" y="41534"/>
                </a:cubicBezTo>
                <a:cubicBezTo>
                  <a:pt x="652360" y="42781"/>
                  <a:pt x="654775" y="43779"/>
                  <a:pt x="658110" y="44583"/>
                </a:cubicBezTo>
                <a:lnTo>
                  <a:pt x="667720" y="46774"/>
                </a:lnTo>
                <a:cubicBezTo>
                  <a:pt x="673287" y="48077"/>
                  <a:pt x="677435" y="50045"/>
                  <a:pt x="680166" y="52735"/>
                </a:cubicBezTo>
                <a:cubicBezTo>
                  <a:pt x="682894" y="55397"/>
                  <a:pt x="684261" y="58890"/>
                  <a:pt x="684261" y="63160"/>
                </a:cubicBezTo>
                <a:cubicBezTo>
                  <a:pt x="684261" y="66792"/>
                  <a:pt x="683210" y="70008"/>
                  <a:pt x="681112" y="72864"/>
                </a:cubicBezTo>
                <a:cubicBezTo>
                  <a:pt x="679035" y="75664"/>
                  <a:pt x="676135" y="77882"/>
                  <a:pt x="672406" y="79463"/>
                </a:cubicBezTo>
                <a:cubicBezTo>
                  <a:pt x="668704" y="81071"/>
                  <a:pt x="664412" y="81875"/>
                  <a:pt x="659527" y="81875"/>
                </a:cubicBezTo>
                <a:cubicBezTo>
                  <a:pt x="652753" y="81875"/>
                  <a:pt x="647228" y="80433"/>
                  <a:pt x="642947" y="77550"/>
                </a:cubicBezTo>
                <a:cubicBezTo>
                  <a:pt x="638669" y="74638"/>
                  <a:pt x="636043" y="70507"/>
                  <a:pt x="635070" y="65128"/>
                </a:cubicBezTo>
                <a:lnTo>
                  <a:pt x="646454" y="63409"/>
                </a:lnTo>
                <a:cubicBezTo>
                  <a:pt x="647161" y="66376"/>
                  <a:pt x="648620" y="68622"/>
                  <a:pt x="650824" y="70147"/>
                </a:cubicBezTo>
                <a:cubicBezTo>
                  <a:pt x="653031" y="71644"/>
                  <a:pt x="655906" y="72393"/>
                  <a:pt x="659449" y="72393"/>
                </a:cubicBezTo>
                <a:cubicBezTo>
                  <a:pt x="663309" y="72393"/>
                  <a:pt x="666395" y="71588"/>
                  <a:pt x="668704" y="69980"/>
                </a:cubicBezTo>
                <a:cubicBezTo>
                  <a:pt x="671014" y="68345"/>
                  <a:pt x="672170" y="66376"/>
                  <a:pt x="672170" y="64047"/>
                </a:cubicBezTo>
                <a:cubicBezTo>
                  <a:pt x="672170" y="62134"/>
                  <a:pt x="671460" y="60554"/>
                  <a:pt x="670043" y="59278"/>
                </a:cubicBezTo>
                <a:cubicBezTo>
                  <a:pt x="668652" y="57975"/>
                  <a:pt x="666511" y="57005"/>
                  <a:pt x="663625" y="56367"/>
                </a:cubicBezTo>
                <a:lnTo>
                  <a:pt x="653386" y="54121"/>
                </a:lnTo>
                <a:cubicBezTo>
                  <a:pt x="647741" y="52818"/>
                  <a:pt x="643565" y="50766"/>
                  <a:pt x="640859" y="47966"/>
                </a:cubicBezTo>
                <a:cubicBezTo>
                  <a:pt x="638183" y="45165"/>
                  <a:pt x="636844" y="41589"/>
                  <a:pt x="636844" y="37291"/>
                </a:cubicBezTo>
                <a:cubicBezTo>
                  <a:pt x="636844" y="33715"/>
                  <a:pt x="637840" y="30609"/>
                  <a:pt x="639836" y="27920"/>
                </a:cubicBezTo>
                <a:cubicBezTo>
                  <a:pt x="641832" y="25231"/>
                  <a:pt x="644588" y="23151"/>
                  <a:pt x="648107" y="21654"/>
                </a:cubicBezTo>
                <a:cubicBezTo>
                  <a:pt x="651625" y="20129"/>
                  <a:pt x="655656" y="19380"/>
                  <a:pt x="660198" y="19380"/>
                </a:cubicBezTo>
                <a:cubicBezTo>
                  <a:pt x="666736" y="19380"/>
                  <a:pt x="671882" y="20795"/>
                  <a:pt x="675636" y="23623"/>
                </a:cubicBezTo>
                <a:cubicBezTo>
                  <a:pt x="679390" y="26450"/>
                  <a:pt x="681871" y="30194"/>
                  <a:pt x="683080" y="34935"/>
                </a:cubicBezTo>
                <a:close/>
                <a:moveTo>
                  <a:pt x="720840" y="81875"/>
                </a:moveTo>
                <a:cubicBezTo>
                  <a:pt x="714879" y="81875"/>
                  <a:pt x="709747" y="80599"/>
                  <a:pt x="705441" y="78049"/>
                </a:cubicBezTo>
                <a:cubicBezTo>
                  <a:pt x="701160" y="75470"/>
                  <a:pt x="697853" y="71866"/>
                  <a:pt x="695518" y="67236"/>
                </a:cubicBezTo>
                <a:cubicBezTo>
                  <a:pt x="693206" y="62550"/>
                  <a:pt x="692052" y="57088"/>
                  <a:pt x="692052" y="50794"/>
                </a:cubicBezTo>
                <a:cubicBezTo>
                  <a:pt x="692052" y="44611"/>
                  <a:pt x="693206" y="39149"/>
                  <a:pt x="695518" y="34408"/>
                </a:cubicBezTo>
                <a:cubicBezTo>
                  <a:pt x="697853" y="29694"/>
                  <a:pt x="701110" y="26007"/>
                  <a:pt x="705283" y="23345"/>
                </a:cubicBezTo>
                <a:cubicBezTo>
                  <a:pt x="709484" y="20711"/>
                  <a:pt x="714394" y="19380"/>
                  <a:pt x="720014" y="19380"/>
                </a:cubicBezTo>
                <a:cubicBezTo>
                  <a:pt x="723427" y="19380"/>
                  <a:pt x="726735" y="19935"/>
                  <a:pt x="729937" y="21072"/>
                </a:cubicBezTo>
                <a:cubicBezTo>
                  <a:pt x="733142" y="22209"/>
                  <a:pt x="736017" y="23955"/>
                  <a:pt x="738563" y="26395"/>
                </a:cubicBezTo>
                <a:cubicBezTo>
                  <a:pt x="741111" y="28807"/>
                  <a:pt x="743118" y="31940"/>
                  <a:pt x="744588" y="35794"/>
                </a:cubicBezTo>
                <a:cubicBezTo>
                  <a:pt x="746060" y="39620"/>
                  <a:pt x="746795" y="44278"/>
                  <a:pt x="746795" y="49768"/>
                </a:cubicBezTo>
                <a:lnTo>
                  <a:pt x="746795" y="53955"/>
                </a:lnTo>
                <a:lnTo>
                  <a:pt x="698707" y="53955"/>
                </a:lnTo>
                <a:lnTo>
                  <a:pt x="698707" y="45138"/>
                </a:lnTo>
                <a:lnTo>
                  <a:pt x="735255" y="45138"/>
                </a:lnTo>
                <a:cubicBezTo>
                  <a:pt x="735255" y="42032"/>
                  <a:pt x="734626" y="39288"/>
                  <a:pt x="733364" y="36903"/>
                </a:cubicBezTo>
                <a:cubicBezTo>
                  <a:pt x="732105" y="34491"/>
                  <a:pt x="730331" y="32578"/>
                  <a:pt x="728046" y="31192"/>
                </a:cubicBezTo>
                <a:cubicBezTo>
                  <a:pt x="725789" y="29805"/>
                  <a:pt x="723139" y="29112"/>
                  <a:pt x="720092" y="29112"/>
                </a:cubicBezTo>
                <a:cubicBezTo>
                  <a:pt x="716784" y="29112"/>
                  <a:pt x="713895" y="29916"/>
                  <a:pt x="711427" y="31552"/>
                </a:cubicBezTo>
                <a:cubicBezTo>
                  <a:pt x="708985" y="33132"/>
                  <a:pt x="707096" y="35240"/>
                  <a:pt x="705757" y="37846"/>
                </a:cubicBezTo>
                <a:cubicBezTo>
                  <a:pt x="704443" y="40424"/>
                  <a:pt x="703786" y="43225"/>
                  <a:pt x="703786" y="46247"/>
                </a:cubicBezTo>
                <a:lnTo>
                  <a:pt x="703786" y="53123"/>
                </a:lnTo>
                <a:cubicBezTo>
                  <a:pt x="703786" y="57171"/>
                  <a:pt x="704496" y="60609"/>
                  <a:pt x="705915" y="63437"/>
                </a:cubicBezTo>
                <a:cubicBezTo>
                  <a:pt x="707357" y="66293"/>
                  <a:pt x="709367" y="68455"/>
                  <a:pt x="711940" y="69953"/>
                </a:cubicBezTo>
                <a:cubicBezTo>
                  <a:pt x="714513" y="71422"/>
                  <a:pt x="717519" y="72143"/>
                  <a:pt x="720959" y="72143"/>
                </a:cubicBezTo>
                <a:cubicBezTo>
                  <a:pt x="723191" y="72143"/>
                  <a:pt x="725224" y="71838"/>
                  <a:pt x="727062" y="71200"/>
                </a:cubicBezTo>
                <a:cubicBezTo>
                  <a:pt x="728900" y="70535"/>
                  <a:pt x="730489" y="69564"/>
                  <a:pt x="731828" y="68289"/>
                </a:cubicBezTo>
                <a:cubicBezTo>
                  <a:pt x="733167" y="67014"/>
                  <a:pt x="734190" y="65406"/>
                  <a:pt x="734900" y="63520"/>
                </a:cubicBezTo>
                <a:lnTo>
                  <a:pt x="746046" y="65544"/>
                </a:lnTo>
                <a:cubicBezTo>
                  <a:pt x="745153" y="68816"/>
                  <a:pt x="743550" y="71699"/>
                  <a:pt x="741241" y="74167"/>
                </a:cubicBezTo>
                <a:cubicBezTo>
                  <a:pt x="738956" y="76607"/>
                  <a:pt x="736081" y="78492"/>
                  <a:pt x="732615" y="79878"/>
                </a:cubicBezTo>
                <a:cubicBezTo>
                  <a:pt x="729177" y="81209"/>
                  <a:pt x="725251" y="81875"/>
                  <a:pt x="720840" y="81875"/>
                </a:cubicBezTo>
                <a:close/>
                <a:moveTo>
                  <a:pt x="785658" y="20157"/>
                </a:moveTo>
                <a:lnTo>
                  <a:pt x="785658" y="29611"/>
                </a:lnTo>
                <a:lnTo>
                  <a:pt x="752614" y="29611"/>
                </a:lnTo>
                <a:lnTo>
                  <a:pt x="752614" y="20157"/>
                </a:lnTo>
                <a:lnTo>
                  <a:pt x="785658" y="20157"/>
                </a:lnTo>
                <a:close/>
                <a:moveTo>
                  <a:pt x="761475" y="5656"/>
                </a:moveTo>
                <a:lnTo>
                  <a:pt x="773251" y="5656"/>
                </a:lnTo>
                <a:lnTo>
                  <a:pt x="773251" y="62882"/>
                </a:lnTo>
                <a:cubicBezTo>
                  <a:pt x="773251" y="65184"/>
                  <a:pt x="773594" y="66903"/>
                  <a:pt x="774277" y="68039"/>
                </a:cubicBezTo>
                <a:cubicBezTo>
                  <a:pt x="774959" y="69176"/>
                  <a:pt x="775837" y="69953"/>
                  <a:pt x="776913" y="70369"/>
                </a:cubicBezTo>
                <a:cubicBezTo>
                  <a:pt x="778017" y="70757"/>
                  <a:pt x="779212" y="70979"/>
                  <a:pt x="780498" y="70979"/>
                </a:cubicBezTo>
                <a:cubicBezTo>
                  <a:pt x="781444" y="70979"/>
                  <a:pt x="782270" y="70895"/>
                  <a:pt x="782980" y="70757"/>
                </a:cubicBezTo>
                <a:cubicBezTo>
                  <a:pt x="783690" y="70646"/>
                  <a:pt x="784239" y="70535"/>
                  <a:pt x="784635" y="70452"/>
                </a:cubicBezTo>
                <a:lnTo>
                  <a:pt x="786762" y="80183"/>
                </a:lnTo>
                <a:cubicBezTo>
                  <a:pt x="786077" y="80433"/>
                  <a:pt x="785106" y="80710"/>
                  <a:pt x="783845" y="80960"/>
                </a:cubicBezTo>
                <a:cubicBezTo>
                  <a:pt x="782586" y="81265"/>
                  <a:pt x="781011" y="81404"/>
                  <a:pt x="779120" y="81431"/>
                </a:cubicBezTo>
                <a:cubicBezTo>
                  <a:pt x="776020" y="81487"/>
                  <a:pt x="773134" y="80932"/>
                  <a:pt x="770456" y="79795"/>
                </a:cubicBezTo>
                <a:cubicBezTo>
                  <a:pt x="767778" y="78631"/>
                  <a:pt x="765612" y="76856"/>
                  <a:pt x="763957" y="74444"/>
                </a:cubicBezTo>
                <a:cubicBezTo>
                  <a:pt x="762304" y="72004"/>
                  <a:pt x="761475" y="68982"/>
                  <a:pt x="761475" y="65322"/>
                </a:cubicBezTo>
                <a:lnTo>
                  <a:pt x="761475" y="5656"/>
                </a:lnTo>
                <a:close/>
                <a:moveTo>
                  <a:pt x="851394" y="20157"/>
                </a:moveTo>
                <a:lnTo>
                  <a:pt x="851394" y="29611"/>
                </a:lnTo>
                <a:lnTo>
                  <a:pt x="818350" y="29611"/>
                </a:lnTo>
                <a:lnTo>
                  <a:pt x="818350" y="20157"/>
                </a:lnTo>
                <a:lnTo>
                  <a:pt x="851394" y="20157"/>
                </a:lnTo>
                <a:close/>
                <a:moveTo>
                  <a:pt x="827211" y="5656"/>
                </a:moveTo>
                <a:lnTo>
                  <a:pt x="838986" y="5656"/>
                </a:lnTo>
                <a:lnTo>
                  <a:pt x="838986" y="62882"/>
                </a:lnTo>
                <a:cubicBezTo>
                  <a:pt x="838986" y="65184"/>
                  <a:pt x="839327" y="66903"/>
                  <a:pt x="840009" y="68039"/>
                </a:cubicBezTo>
                <a:cubicBezTo>
                  <a:pt x="840694" y="69176"/>
                  <a:pt x="841573" y="69953"/>
                  <a:pt x="842649" y="70369"/>
                </a:cubicBezTo>
                <a:cubicBezTo>
                  <a:pt x="843752" y="70757"/>
                  <a:pt x="844947" y="70979"/>
                  <a:pt x="846234" y="70979"/>
                </a:cubicBezTo>
                <a:cubicBezTo>
                  <a:pt x="847179" y="70979"/>
                  <a:pt x="848005" y="70895"/>
                  <a:pt x="848715" y="70757"/>
                </a:cubicBezTo>
                <a:cubicBezTo>
                  <a:pt x="849422" y="70646"/>
                  <a:pt x="849974" y="70535"/>
                  <a:pt x="850368" y="70452"/>
                </a:cubicBezTo>
                <a:lnTo>
                  <a:pt x="852494" y="80183"/>
                </a:lnTo>
                <a:cubicBezTo>
                  <a:pt x="851812" y="80433"/>
                  <a:pt x="850842" y="80710"/>
                  <a:pt x="849580" y="80960"/>
                </a:cubicBezTo>
                <a:cubicBezTo>
                  <a:pt x="848322" y="81265"/>
                  <a:pt x="846744" y="81404"/>
                  <a:pt x="844856" y="81431"/>
                </a:cubicBezTo>
                <a:cubicBezTo>
                  <a:pt x="841756" y="81487"/>
                  <a:pt x="838870" y="80932"/>
                  <a:pt x="836191" y="79795"/>
                </a:cubicBezTo>
                <a:cubicBezTo>
                  <a:pt x="833513" y="78631"/>
                  <a:pt x="831345" y="76856"/>
                  <a:pt x="829693" y="74444"/>
                </a:cubicBezTo>
                <a:cubicBezTo>
                  <a:pt x="828037" y="72004"/>
                  <a:pt x="827211" y="68982"/>
                  <a:pt x="827211" y="65322"/>
                </a:cubicBezTo>
                <a:lnTo>
                  <a:pt x="827211" y="5656"/>
                </a:lnTo>
                <a:close/>
                <a:moveTo>
                  <a:pt x="886800" y="81875"/>
                </a:moveTo>
                <a:cubicBezTo>
                  <a:pt x="881138" y="81875"/>
                  <a:pt x="876189" y="80572"/>
                  <a:pt x="871964" y="77966"/>
                </a:cubicBezTo>
                <a:cubicBezTo>
                  <a:pt x="867735" y="75387"/>
                  <a:pt x="864453" y="71755"/>
                  <a:pt x="862118" y="67069"/>
                </a:cubicBezTo>
                <a:cubicBezTo>
                  <a:pt x="859781" y="62384"/>
                  <a:pt x="858611" y="56921"/>
                  <a:pt x="858611" y="50683"/>
                </a:cubicBezTo>
                <a:cubicBezTo>
                  <a:pt x="858611" y="44417"/>
                  <a:pt x="859781" y="38927"/>
                  <a:pt x="862118" y="34214"/>
                </a:cubicBezTo>
                <a:cubicBezTo>
                  <a:pt x="864453" y="29528"/>
                  <a:pt x="867735" y="25868"/>
                  <a:pt x="871964" y="23262"/>
                </a:cubicBezTo>
                <a:cubicBezTo>
                  <a:pt x="876189" y="20683"/>
                  <a:pt x="881138" y="19380"/>
                  <a:pt x="886800" y="19380"/>
                </a:cubicBezTo>
                <a:cubicBezTo>
                  <a:pt x="892484" y="19380"/>
                  <a:pt x="897419" y="20683"/>
                  <a:pt x="901661" y="23262"/>
                </a:cubicBezTo>
                <a:cubicBezTo>
                  <a:pt x="905875" y="25868"/>
                  <a:pt x="909175" y="29528"/>
                  <a:pt x="911504" y="34214"/>
                </a:cubicBezTo>
                <a:cubicBezTo>
                  <a:pt x="913833" y="38927"/>
                  <a:pt x="914997" y="44417"/>
                  <a:pt x="914997" y="50683"/>
                </a:cubicBezTo>
                <a:cubicBezTo>
                  <a:pt x="914997" y="56921"/>
                  <a:pt x="913833" y="62384"/>
                  <a:pt x="911504" y="67069"/>
                </a:cubicBezTo>
                <a:cubicBezTo>
                  <a:pt x="909175" y="71755"/>
                  <a:pt x="905875" y="75387"/>
                  <a:pt x="901661" y="77966"/>
                </a:cubicBezTo>
                <a:cubicBezTo>
                  <a:pt x="897419" y="80572"/>
                  <a:pt x="892484" y="81875"/>
                  <a:pt x="886800" y="81875"/>
                </a:cubicBezTo>
                <a:close/>
                <a:moveTo>
                  <a:pt x="886855" y="72004"/>
                </a:moveTo>
                <a:cubicBezTo>
                  <a:pt x="890515" y="72004"/>
                  <a:pt x="893565" y="71006"/>
                  <a:pt x="895977" y="69065"/>
                </a:cubicBezTo>
                <a:cubicBezTo>
                  <a:pt x="898389" y="67125"/>
                  <a:pt x="900191" y="64546"/>
                  <a:pt x="901356" y="61330"/>
                </a:cubicBezTo>
                <a:cubicBezTo>
                  <a:pt x="902520" y="58086"/>
                  <a:pt x="903103" y="54537"/>
                  <a:pt x="903103" y="50655"/>
                </a:cubicBezTo>
                <a:cubicBezTo>
                  <a:pt x="903103" y="46774"/>
                  <a:pt x="902520" y="43253"/>
                  <a:pt x="901356" y="40008"/>
                </a:cubicBezTo>
                <a:cubicBezTo>
                  <a:pt x="900191" y="36765"/>
                  <a:pt x="898389" y="34131"/>
                  <a:pt x="895977" y="32162"/>
                </a:cubicBezTo>
                <a:cubicBezTo>
                  <a:pt x="893565" y="30194"/>
                  <a:pt x="890515" y="29223"/>
                  <a:pt x="886855" y="29223"/>
                </a:cubicBezTo>
                <a:cubicBezTo>
                  <a:pt x="883140" y="29223"/>
                  <a:pt x="880076" y="30194"/>
                  <a:pt x="877634" y="32162"/>
                </a:cubicBezTo>
                <a:cubicBezTo>
                  <a:pt x="875219" y="34131"/>
                  <a:pt x="873419" y="36765"/>
                  <a:pt x="872238" y="40008"/>
                </a:cubicBezTo>
                <a:cubicBezTo>
                  <a:pt x="871082" y="43253"/>
                  <a:pt x="870505" y="46774"/>
                  <a:pt x="870505" y="50655"/>
                </a:cubicBezTo>
                <a:cubicBezTo>
                  <a:pt x="870505" y="54537"/>
                  <a:pt x="871082" y="58086"/>
                  <a:pt x="872238" y="61330"/>
                </a:cubicBezTo>
                <a:cubicBezTo>
                  <a:pt x="873419" y="64546"/>
                  <a:pt x="875219" y="67125"/>
                  <a:pt x="877634" y="69065"/>
                </a:cubicBezTo>
                <a:cubicBezTo>
                  <a:pt x="880076" y="71006"/>
                  <a:pt x="883140" y="72004"/>
                  <a:pt x="886855" y="72004"/>
                </a:cubicBezTo>
                <a:close/>
                <a:moveTo>
                  <a:pt x="333486" y="201291"/>
                </a:moveTo>
                <a:lnTo>
                  <a:pt x="322814" y="203176"/>
                </a:lnTo>
                <a:cubicBezTo>
                  <a:pt x="322367" y="201817"/>
                  <a:pt x="321658" y="200514"/>
                  <a:pt x="320687" y="199267"/>
                </a:cubicBezTo>
                <a:cubicBezTo>
                  <a:pt x="319742" y="198047"/>
                  <a:pt x="318455" y="197021"/>
                  <a:pt x="316828" y="196244"/>
                </a:cubicBezTo>
                <a:cubicBezTo>
                  <a:pt x="315200" y="195468"/>
                  <a:pt x="313165" y="195052"/>
                  <a:pt x="310723" y="195052"/>
                </a:cubicBezTo>
                <a:cubicBezTo>
                  <a:pt x="307390" y="195052"/>
                  <a:pt x="304606" y="195801"/>
                  <a:pt x="302374" y="197298"/>
                </a:cubicBezTo>
                <a:cubicBezTo>
                  <a:pt x="300142" y="198768"/>
                  <a:pt x="299028" y="200681"/>
                  <a:pt x="299028" y="203010"/>
                </a:cubicBezTo>
                <a:cubicBezTo>
                  <a:pt x="299028" y="205034"/>
                  <a:pt x="299774" y="206669"/>
                  <a:pt x="301271" y="207890"/>
                </a:cubicBezTo>
                <a:cubicBezTo>
                  <a:pt x="302768" y="209137"/>
                  <a:pt x="305183" y="210135"/>
                  <a:pt x="308518" y="210939"/>
                </a:cubicBezTo>
                <a:lnTo>
                  <a:pt x="318128" y="213130"/>
                </a:lnTo>
                <a:cubicBezTo>
                  <a:pt x="323693" y="214433"/>
                  <a:pt x="327841" y="216401"/>
                  <a:pt x="330572" y="219091"/>
                </a:cubicBezTo>
                <a:cubicBezTo>
                  <a:pt x="333303" y="221753"/>
                  <a:pt x="334670" y="225246"/>
                  <a:pt x="334670" y="229516"/>
                </a:cubicBezTo>
                <a:cubicBezTo>
                  <a:pt x="334670" y="233148"/>
                  <a:pt x="333619" y="236364"/>
                  <a:pt x="331517" y="239220"/>
                </a:cubicBezTo>
                <a:cubicBezTo>
                  <a:pt x="329443" y="242020"/>
                  <a:pt x="326543" y="244238"/>
                  <a:pt x="322814" y="245819"/>
                </a:cubicBezTo>
                <a:cubicBezTo>
                  <a:pt x="319113" y="247427"/>
                  <a:pt x="314821" y="248231"/>
                  <a:pt x="309935" y="248231"/>
                </a:cubicBezTo>
                <a:cubicBezTo>
                  <a:pt x="303162" y="248231"/>
                  <a:pt x="297636" y="246789"/>
                  <a:pt x="293355" y="243906"/>
                </a:cubicBezTo>
                <a:cubicBezTo>
                  <a:pt x="289074" y="240994"/>
                  <a:pt x="286451" y="236863"/>
                  <a:pt x="285478" y="231484"/>
                </a:cubicBezTo>
                <a:lnTo>
                  <a:pt x="296860" y="229765"/>
                </a:lnTo>
                <a:cubicBezTo>
                  <a:pt x="297569" y="232732"/>
                  <a:pt x="299028" y="234978"/>
                  <a:pt x="301232" y="236503"/>
                </a:cubicBezTo>
                <a:cubicBezTo>
                  <a:pt x="303436" y="238000"/>
                  <a:pt x="306311" y="238749"/>
                  <a:pt x="309858" y="238749"/>
                </a:cubicBezTo>
                <a:cubicBezTo>
                  <a:pt x="313717" y="238749"/>
                  <a:pt x="316800" y="237945"/>
                  <a:pt x="319113" y="236337"/>
                </a:cubicBezTo>
                <a:cubicBezTo>
                  <a:pt x="321422" y="234701"/>
                  <a:pt x="322578" y="232732"/>
                  <a:pt x="322578" y="230403"/>
                </a:cubicBezTo>
                <a:cubicBezTo>
                  <a:pt x="322578" y="228490"/>
                  <a:pt x="321868" y="226910"/>
                  <a:pt x="320452" y="225634"/>
                </a:cubicBezTo>
                <a:cubicBezTo>
                  <a:pt x="319060" y="224331"/>
                  <a:pt x="316919" y="223361"/>
                  <a:pt x="314030" y="222723"/>
                </a:cubicBezTo>
                <a:lnTo>
                  <a:pt x="303791" y="220477"/>
                </a:lnTo>
                <a:cubicBezTo>
                  <a:pt x="298146" y="219174"/>
                  <a:pt x="293973" y="217122"/>
                  <a:pt x="291267" y="214322"/>
                </a:cubicBezTo>
                <a:cubicBezTo>
                  <a:pt x="288589" y="211522"/>
                  <a:pt x="287250" y="207945"/>
                  <a:pt x="287250" y="203647"/>
                </a:cubicBezTo>
                <a:cubicBezTo>
                  <a:pt x="287250" y="200071"/>
                  <a:pt x="288248" y="196965"/>
                  <a:pt x="290244" y="194276"/>
                </a:cubicBezTo>
                <a:cubicBezTo>
                  <a:pt x="292240" y="191587"/>
                  <a:pt x="294996" y="189507"/>
                  <a:pt x="298515" y="188010"/>
                </a:cubicBezTo>
                <a:cubicBezTo>
                  <a:pt x="302033" y="186485"/>
                  <a:pt x="306062" y="185737"/>
                  <a:pt x="310606" y="185737"/>
                </a:cubicBezTo>
                <a:cubicBezTo>
                  <a:pt x="317144" y="185737"/>
                  <a:pt x="322290" y="187151"/>
                  <a:pt x="326044" y="189979"/>
                </a:cubicBezTo>
                <a:cubicBezTo>
                  <a:pt x="329798" y="192806"/>
                  <a:pt x="332280" y="196550"/>
                  <a:pt x="333486" y="201291"/>
                </a:cubicBezTo>
                <a:close/>
                <a:moveTo>
                  <a:pt x="383495" y="221919"/>
                </a:moveTo>
                <a:lnTo>
                  <a:pt x="383495" y="186513"/>
                </a:lnTo>
                <a:lnTo>
                  <a:pt x="395312" y="186513"/>
                </a:lnTo>
                <a:lnTo>
                  <a:pt x="395312" y="247011"/>
                </a:lnTo>
                <a:lnTo>
                  <a:pt x="383733" y="247011"/>
                </a:lnTo>
                <a:lnTo>
                  <a:pt x="383733" y="236530"/>
                </a:lnTo>
                <a:lnTo>
                  <a:pt x="383101" y="236530"/>
                </a:lnTo>
                <a:cubicBezTo>
                  <a:pt x="381709" y="239775"/>
                  <a:pt x="379480" y="242464"/>
                  <a:pt x="376408" y="244599"/>
                </a:cubicBezTo>
                <a:cubicBezTo>
                  <a:pt x="373361" y="246734"/>
                  <a:pt x="369568" y="247787"/>
                  <a:pt x="365024" y="247787"/>
                </a:cubicBezTo>
                <a:cubicBezTo>
                  <a:pt x="361140" y="247787"/>
                  <a:pt x="357699" y="246955"/>
                  <a:pt x="354707" y="245236"/>
                </a:cubicBezTo>
                <a:cubicBezTo>
                  <a:pt x="351740" y="243517"/>
                  <a:pt x="349403" y="240939"/>
                  <a:pt x="347695" y="237556"/>
                </a:cubicBezTo>
                <a:cubicBezTo>
                  <a:pt x="346015" y="234174"/>
                  <a:pt x="345175" y="229987"/>
                  <a:pt x="345175" y="224997"/>
                </a:cubicBezTo>
                <a:lnTo>
                  <a:pt x="345175" y="186513"/>
                </a:lnTo>
                <a:lnTo>
                  <a:pt x="356953" y="186513"/>
                </a:lnTo>
                <a:lnTo>
                  <a:pt x="356953" y="223583"/>
                </a:lnTo>
                <a:cubicBezTo>
                  <a:pt x="356953" y="227714"/>
                  <a:pt x="358092" y="230985"/>
                  <a:pt x="360377" y="233425"/>
                </a:cubicBezTo>
                <a:cubicBezTo>
                  <a:pt x="362662" y="235865"/>
                  <a:pt x="365628" y="237085"/>
                  <a:pt x="369280" y="237085"/>
                </a:cubicBezTo>
                <a:cubicBezTo>
                  <a:pt x="371484" y="237085"/>
                  <a:pt x="373677" y="236530"/>
                  <a:pt x="375856" y="235421"/>
                </a:cubicBezTo>
                <a:cubicBezTo>
                  <a:pt x="378061" y="234340"/>
                  <a:pt x="379885" y="232649"/>
                  <a:pt x="381330" y="230431"/>
                </a:cubicBezTo>
                <a:cubicBezTo>
                  <a:pt x="382799" y="228185"/>
                  <a:pt x="383523" y="225357"/>
                  <a:pt x="383495" y="221919"/>
                </a:cubicBezTo>
                <a:close/>
                <a:moveTo>
                  <a:pt x="409638" y="247011"/>
                </a:moveTo>
                <a:lnTo>
                  <a:pt x="409638" y="166356"/>
                </a:lnTo>
                <a:lnTo>
                  <a:pt x="421413" y="166356"/>
                </a:lnTo>
                <a:lnTo>
                  <a:pt x="421413" y="196328"/>
                </a:lnTo>
                <a:lnTo>
                  <a:pt x="422123" y="196328"/>
                </a:lnTo>
                <a:cubicBezTo>
                  <a:pt x="422805" y="195052"/>
                  <a:pt x="423792" y="193611"/>
                  <a:pt x="425079" y="191947"/>
                </a:cubicBezTo>
                <a:cubicBezTo>
                  <a:pt x="426365" y="190311"/>
                  <a:pt x="428148" y="188842"/>
                  <a:pt x="430432" y="187622"/>
                </a:cubicBezTo>
                <a:cubicBezTo>
                  <a:pt x="432717" y="186346"/>
                  <a:pt x="435736" y="185737"/>
                  <a:pt x="439491" y="185737"/>
                </a:cubicBezTo>
                <a:cubicBezTo>
                  <a:pt x="444376" y="185737"/>
                  <a:pt x="448734" y="186956"/>
                  <a:pt x="452566" y="189424"/>
                </a:cubicBezTo>
                <a:cubicBezTo>
                  <a:pt x="456401" y="191892"/>
                  <a:pt x="459406" y="195468"/>
                  <a:pt x="461585" y="200098"/>
                </a:cubicBezTo>
                <a:cubicBezTo>
                  <a:pt x="463792" y="204757"/>
                  <a:pt x="464893" y="210357"/>
                  <a:pt x="464893" y="216873"/>
                </a:cubicBezTo>
                <a:cubicBezTo>
                  <a:pt x="464893" y="223416"/>
                  <a:pt x="463803" y="229017"/>
                  <a:pt x="461624" y="233702"/>
                </a:cubicBezTo>
                <a:cubicBezTo>
                  <a:pt x="459445" y="238333"/>
                  <a:pt x="456453" y="241937"/>
                  <a:pt x="452647" y="244460"/>
                </a:cubicBezTo>
                <a:cubicBezTo>
                  <a:pt x="448840" y="246955"/>
                  <a:pt x="444492" y="248203"/>
                  <a:pt x="439610" y="248203"/>
                </a:cubicBezTo>
                <a:cubicBezTo>
                  <a:pt x="435933" y="248203"/>
                  <a:pt x="432928" y="247565"/>
                  <a:pt x="430590" y="246346"/>
                </a:cubicBezTo>
                <a:cubicBezTo>
                  <a:pt x="428281" y="245098"/>
                  <a:pt x="426468" y="243656"/>
                  <a:pt x="425156" y="242020"/>
                </a:cubicBezTo>
                <a:cubicBezTo>
                  <a:pt x="423842" y="240357"/>
                  <a:pt x="422833" y="238887"/>
                  <a:pt x="422123" y="237612"/>
                </a:cubicBezTo>
                <a:lnTo>
                  <a:pt x="421139" y="237612"/>
                </a:lnTo>
                <a:lnTo>
                  <a:pt x="421139" y="247011"/>
                </a:lnTo>
                <a:lnTo>
                  <a:pt x="409638" y="247011"/>
                </a:lnTo>
                <a:close/>
                <a:moveTo>
                  <a:pt x="421177" y="216762"/>
                </a:moveTo>
                <a:cubicBezTo>
                  <a:pt x="421177" y="221004"/>
                  <a:pt x="421796" y="224747"/>
                  <a:pt x="423030" y="227935"/>
                </a:cubicBezTo>
                <a:cubicBezTo>
                  <a:pt x="424263" y="231152"/>
                  <a:pt x="426049" y="233647"/>
                  <a:pt x="428386" y="235477"/>
                </a:cubicBezTo>
                <a:cubicBezTo>
                  <a:pt x="430723" y="237251"/>
                  <a:pt x="433585" y="238139"/>
                  <a:pt x="436970" y="238139"/>
                </a:cubicBezTo>
                <a:cubicBezTo>
                  <a:pt x="440489" y="238139"/>
                  <a:pt x="443430" y="237224"/>
                  <a:pt x="445793" y="235366"/>
                </a:cubicBezTo>
                <a:cubicBezTo>
                  <a:pt x="448155" y="233453"/>
                  <a:pt x="449940" y="230902"/>
                  <a:pt x="451149" y="227686"/>
                </a:cubicBezTo>
                <a:cubicBezTo>
                  <a:pt x="452383" y="224442"/>
                  <a:pt x="453001" y="220810"/>
                  <a:pt x="453001" y="216762"/>
                </a:cubicBezTo>
                <a:cubicBezTo>
                  <a:pt x="453001" y="212769"/>
                  <a:pt x="452397" y="209193"/>
                  <a:pt x="451188" y="206004"/>
                </a:cubicBezTo>
                <a:cubicBezTo>
                  <a:pt x="450007" y="202843"/>
                  <a:pt x="448221" y="200320"/>
                  <a:pt x="445831" y="198490"/>
                </a:cubicBezTo>
                <a:cubicBezTo>
                  <a:pt x="443469" y="196660"/>
                  <a:pt x="440516" y="195746"/>
                  <a:pt x="436970" y="195746"/>
                </a:cubicBezTo>
                <a:cubicBezTo>
                  <a:pt x="433557" y="195746"/>
                  <a:pt x="430671" y="196605"/>
                  <a:pt x="428306" y="198379"/>
                </a:cubicBezTo>
                <a:cubicBezTo>
                  <a:pt x="425969" y="200126"/>
                  <a:pt x="424197" y="202594"/>
                  <a:pt x="422991" y="205727"/>
                </a:cubicBezTo>
                <a:cubicBezTo>
                  <a:pt x="421782" y="208888"/>
                  <a:pt x="421177" y="212575"/>
                  <a:pt x="421177" y="216762"/>
                </a:cubicBezTo>
                <a:close/>
                <a:moveTo>
                  <a:pt x="521008" y="201291"/>
                </a:moveTo>
                <a:lnTo>
                  <a:pt x="510333" y="203176"/>
                </a:lnTo>
                <a:cubicBezTo>
                  <a:pt x="509890" y="201817"/>
                  <a:pt x="509180" y="200514"/>
                  <a:pt x="508207" y="199267"/>
                </a:cubicBezTo>
                <a:cubicBezTo>
                  <a:pt x="507264" y="198047"/>
                  <a:pt x="505977" y="197021"/>
                  <a:pt x="504347" y="196244"/>
                </a:cubicBezTo>
                <a:cubicBezTo>
                  <a:pt x="502720" y="195468"/>
                  <a:pt x="500685" y="195052"/>
                  <a:pt x="498245" y="195052"/>
                </a:cubicBezTo>
                <a:cubicBezTo>
                  <a:pt x="494909" y="195052"/>
                  <a:pt x="492125" y="195801"/>
                  <a:pt x="489894" y="197298"/>
                </a:cubicBezTo>
                <a:cubicBezTo>
                  <a:pt x="487662" y="198768"/>
                  <a:pt x="486547" y="200681"/>
                  <a:pt x="486547" y="203010"/>
                </a:cubicBezTo>
                <a:cubicBezTo>
                  <a:pt x="486547" y="205034"/>
                  <a:pt x="487296" y="206669"/>
                  <a:pt x="488793" y="207890"/>
                </a:cubicBezTo>
                <a:cubicBezTo>
                  <a:pt x="490287" y="209137"/>
                  <a:pt x="492705" y="210135"/>
                  <a:pt x="496038" y="210939"/>
                </a:cubicBezTo>
                <a:lnTo>
                  <a:pt x="505647" y="213130"/>
                </a:lnTo>
                <a:cubicBezTo>
                  <a:pt x="511215" y="214433"/>
                  <a:pt x="515363" y="216401"/>
                  <a:pt x="518094" y="219091"/>
                </a:cubicBezTo>
                <a:cubicBezTo>
                  <a:pt x="520825" y="221753"/>
                  <a:pt x="522189" y="225246"/>
                  <a:pt x="522189" y="229516"/>
                </a:cubicBezTo>
                <a:cubicBezTo>
                  <a:pt x="522189" y="233148"/>
                  <a:pt x="521138" y="236364"/>
                  <a:pt x="519039" y="239220"/>
                </a:cubicBezTo>
                <a:cubicBezTo>
                  <a:pt x="516965" y="242020"/>
                  <a:pt x="514062" y="244238"/>
                  <a:pt x="510333" y="245819"/>
                </a:cubicBezTo>
                <a:cubicBezTo>
                  <a:pt x="506632" y="247427"/>
                  <a:pt x="502340" y="248231"/>
                  <a:pt x="497457" y="248231"/>
                </a:cubicBezTo>
                <a:cubicBezTo>
                  <a:pt x="490681" y="248231"/>
                  <a:pt x="485155" y="246789"/>
                  <a:pt x="480874" y="243906"/>
                </a:cubicBezTo>
                <a:cubicBezTo>
                  <a:pt x="476596" y="240994"/>
                  <a:pt x="473971" y="236863"/>
                  <a:pt x="473000" y="231484"/>
                </a:cubicBezTo>
                <a:lnTo>
                  <a:pt x="484382" y="229765"/>
                </a:lnTo>
                <a:cubicBezTo>
                  <a:pt x="485089" y="232732"/>
                  <a:pt x="486547" y="234978"/>
                  <a:pt x="488751" y="236503"/>
                </a:cubicBezTo>
                <a:cubicBezTo>
                  <a:pt x="490958" y="238000"/>
                  <a:pt x="493833" y="238749"/>
                  <a:pt x="497377" y="238749"/>
                </a:cubicBezTo>
                <a:cubicBezTo>
                  <a:pt x="501236" y="238749"/>
                  <a:pt x="504322" y="237945"/>
                  <a:pt x="506632" y="236337"/>
                </a:cubicBezTo>
                <a:cubicBezTo>
                  <a:pt x="508944" y="234701"/>
                  <a:pt x="510098" y="232732"/>
                  <a:pt x="510098" y="230403"/>
                </a:cubicBezTo>
                <a:cubicBezTo>
                  <a:pt x="510098" y="228490"/>
                  <a:pt x="509391" y="226910"/>
                  <a:pt x="507971" y="225634"/>
                </a:cubicBezTo>
                <a:cubicBezTo>
                  <a:pt x="506579" y="224331"/>
                  <a:pt x="504441" y="223361"/>
                  <a:pt x="501552" y="222723"/>
                </a:cubicBezTo>
                <a:lnTo>
                  <a:pt x="491313" y="220477"/>
                </a:lnTo>
                <a:cubicBezTo>
                  <a:pt x="485668" y="219174"/>
                  <a:pt x="481493" y="217122"/>
                  <a:pt x="478789" y="214322"/>
                </a:cubicBezTo>
                <a:cubicBezTo>
                  <a:pt x="476111" y="211522"/>
                  <a:pt x="474772" y="207945"/>
                  <a:pt x="474772" y="203647"/>
                </a:cubicBezTo>
                <a:cubicBezTo>
                  <a:pt x="474772" y="200071"/>
                  <a:pt x="475770" y="196965"/>
                  <a:pt x="477763" y="194276"/>
                </a:cubicBezTo>
                <a:cubicBezTo>
                  <a:pt x="479760" y="191587"/>
                  <a:pt x="482516" y="189507"/>
                  <a:pt x="486034" y="188010"/>
                </a:cubicBezTo>
                <a:cubicBezTo>
                  <a:pt x="489553" y="186485"/>
                  <a:pt x="493584" y="185737"/>
                  <a:pt x="498125" y="185737"/>
                </a:cubicBezTo>
                <a:cubicBezTo>
                  <a:pt x="504663" y="185737"/>
                  <a:pt x="509809" y="187151"/>
                  <a:pt x="513563" y="189979"/>
                </a:cubicBezTo>
                <a:cubicBezTo>
                  <a:pt x="517317" y="192806"/>
                  <a:pt x="519799" y="196550"/>
                  <a:pt x="521008" y="201291"/>
                </a:cubicBezTo>
                <a:close/>
                <a:moveTo>
                  <a:pt x="558768" y="248231"/>
                </a:moveTo>
                <a:cubicBezTo>
                  <a:pt x="552809" y="248231"/>
                  <a:pt x="547675" y="246955"/>
                  <a:pt x="543369" y="244405"/>
                </a:cubicBezTo>
                <a:cubicBezTo>
                  <a:pt x="539091" y="241826"/>
                  <a:pt x="535780" y="238222"/>
                  <a:pt x="533446" y="233592"/>
                </a:cubicBezTo>
                <a:cubicBezTo>
                  <a:pt x="531133" y="228906"/>
                  <a:pt x="529980" y="223444"/>
                  <a:pt x="529980" y="217150"/>
                </a:cubicBezTo>
                <a:cubicBezTo>
                  <a:pt x="529980" y="210967"/>
                  <a:pt x="531133" y="205505"/>
                  <a:pt x="533446" y="200764"/>
                </a:cubicBezTo>
                <a:cubicBezTo>
                  <a:pt x="535780" y="196051"/>
                  <a:pt x="539038" y="192363"/>
                  <a:pt x="543211" y="189701"/>
                </a:cubicBezTo>
                <a:cubicBezTo>
                  <a:pt x="547414" y="187067"/>
                  <a:pt x="552322" y="185737"/>
                  <a:pt x="557942" y="185737"/>
                </a:cubicBezTo>
                <a:cubicBezTo>
                  <a:pt x="561355" y="185737"/>
                  <a:pt x="564662" y="186291"/>
                  <a:pt x="567865" y="187428"/>
                </a:cubicBezTo>
                <a:cubicBezTo>
                  <a:pt x="571070" y="188565"/>
                  <a:pt x="573945" y="190311"/>
                  <a:pt x="576490" y="192751"/>
                </a:cubicBezTo>
                <a:cubicBezTo>
                  <a:pt x="579038" y="195163"/>
                  <a:pt x="581046" y="198297"/>
                  <a:pt x="582518" y="202150"/>
                </a:cubicBezTo>
                <a:cubicBezTo>
                  <a:pt x="583987" y="205976"/>
                  <a:pt x="584722" y="210634"/>
                  <a:pt x="584722" y="216124"/>
                </a:cubicBezTo>
                <a:lnTo>
                  <a:pt x="584722" y="220311"/>
                </a:lnTo>
                <a:lnTo>
                  <a:pt x="536634" y="220311"/>
                </a:lnTo>
                <a:lnTo>
                  <a:pt x="536634" y="211494"/>
                </a:lnTo>
                <a:lnTo>
                  <a:pt x="573183" y="211494"/>
                </a:lnTo>
                <a:cubicBezTo>
                  <a:pt x="573183" y="208388"/>
                  <a:pt x="572553" y="205644"/>
                  <a:pt x="571292" y="203259"/>
                </a:cubicBezTo>
                <a:cubicBezTo>
                  <a:pt x="570033" y="200847"/>
                  <a:pt x="568258" y="198934"/>
                  <a:pt x="565977" y="197548"/>
                </a:cubicBezTo>
                <a:cubicBezTo>
                  <a:pt x="563717" y="196162"/>
                  <a:pt x="561066" y="195468"/>
                  <a:pt x="558019" y="195468"/>
                </a:cubicBezTo>
                <a:cubicBezTo>
                  <a:pt x="554712" y="195468"/>
                  <a:pt x="551822" y="196272"/>
                  <a:pt x="549355" y="197908"/>
                </a:cubicBezTo>
                <a:cubicBezTo>
                  <a:pt x="546915" y="199489"/>
                  <a:pt x="545024" y="201596"/>
                  <a:pt x="543685" y="204202"/>
                </a:cubicBezTo>
                <a:cubicBezTo>
                  <a:pt x="542371" y="206780"/>
                  <a:pt x="541716" y="209581"/>
                  <a:pt x="541716" y="212603"/>
                </a:cubicBezTo>
                <a:lnTo>
                  <a:pt x="541716" y="219479"/>
                </a:lnTo>
                <a:cubicBezTo>
                  <a:pt x="541716" y="223527"/>
                  <a:pt x="542423" y="226965"/>
                  <a:pt x="543843" y="229793"/>
                </a:cubicBezTo>
                <a:cubicBezTo>
                  <a:pt x="545287" y="232649"/>
                  <a:pt x="547295" y="234811"/>
                  <a:pt x="549868" y="236309"/>
                </a:cubicBezTo>
                <a:cubicBezTo>
                  <a:pt x="552441" y="237778"/>
                  <a:pt x="555446" y="238499"/>
                  <a:pt x="558887" y="238499"/>
                </a:cubicBezTo>
                <a:cubicBezTo>
                  <a:pt x="561119" y="238499"/>
                  <a:pt x="563154" y="238194"/>
                  <a:pt x="564992" y="237556"/>
                </a:cubicBezTo>
                <a:cubicBezTo>
                  <a:pt x="566828" y="236891"/>
                  <a:pt x="568417" y="235921"/>
                  <a:pt x="569756" y="234645"/>
                </a:cubicBezTo>
                <a:cubicBezTo>
                  <a:pt x="571095" y="233370"/>
                  <a:pt x="572121" y="231762"/>
                  <a:pt x="572828" y="229876"/>
                </a:cubicBezTo>
                <a:lnTo>
                  <a:pt x="583973" y="231900"/>
                </a:lnTo>
                <a:cubicBezTo>
                  <a:pt x="583081" y="235172"/>
                  <a:pt x="581478" y="238056"/>
                  <a:pt x="579169" y="240523"/>
                </a:cubicBezTo>
                <a:cubicBezTo>
                  <a:pt x="576884" y="242963"/>
                  <a:pt x="574009" y="244848"/>
                  <a:pt x="570543" y="246235"/>
                </a:cubicBezTo>
                <a:cubicBezTo>
                  <a:pt x="567105" y="247565"/>
                  <a:pt x="563179" y="248231"/>
                  <a:pt x="558768" y="248231"/>
                </a:cubicBezTo>
                <a:close/>
                <a:moveTo>
                  <a:pt x="623586" y="186513"/>
                </a:moveTo>
                <a:lnTo>
                  <a:pt x="623586" y="195967"/>
                </a:lnTo>
                <a:lnTo>
                  <a:pt x="590542" y="195967"/>
                </a:lnTo>
                <a:lnTo>
                  <a:pt x="590542" y="186513"/>
                </a:lnTo>
                <a:lnTo>
                  <a:pt x="623586" y="186513"/>
                </a:lnTo>
                <a:close/>
                <a:moveTo>
                  <a:pt x="599403" y="172012"/>
                </a:moveTo>
                <a:lnTo>
                  <a:pt x="611181" y="172012"/>
                </a:lnTo>
                <a:lnTo>
                  <a:pt x="611181" y="229238"/>
                </a:lnTo>
                <a:cubicBezTo>
                  <a:pt x="611181" y="231540"/>
                  <a:pt x="611522" y="233259"/>
                  <a:pt x="612204" y="234395"/>
                </a:cubicBezTo>
                <a:cubicBezTo>
                  <a:pt x="612886" y="235532"/>
                  <a:pt x="613765" y="236309"/>
                  <a:pt x="614844" y="236725"/>
                </a:cubicBezTo>
                <a:cubicBezTo>
                  <a:pt x="615944" y="237113"/>
                  <a:pt x="617139" y="237335"/>
                  <a:pt x="618426" y="237335"/>
                </a:cubicBezTo>
                <a:cubicBezTo>
                  <a:pt x="619371" y="237335"/>
                  <a:pt x="620198" y="237251"/>
                  <a:pt x="620907" y="237113"/>
                </a:cubicBezTo>
                <a:cubicBezTo>
                  <a:pt x="621617" y="237002"/>
                  <a:pt x="622169" y="236891"/>
                  <a:pt x="622563" y="236808"/>
                </a:cubicBezTo>
                <a:lnTo>
                  <a:pt x="624689" y="246540"/>
                </a:lnTo>
                <a:cubicBezTo>
                  <a:pt x="624007" y="246789"/>
                  <a:pt x="623034" y="247066"/>
                  <a:pt x="621775" y="247316"/>
                </a:cubicBezTo>
                <a:cubicBezTo>
                  <a:pt x="620514" y="247621"/>
                  <a:pt x="618939" y="247760"/>
                  <a:pt x="617048" y="247787"/>
                </a:cubicBezTo>
                <a:cubicBezTo>
                  <a:pt x="613951" y="247843"/>
                  <a:pt x="611062" y="247288"/>
                  <a:pt x="608383" y="246151"/>
                </a:cubicBezTo>
                <a:cubicBezTo>
                  <a:pt x="605705" y="244987"/>
                  <a:pt x="603540" y="243213"/>
                  <a:pt x="601885" y="240800"/>
                </a:cubicBezTo>
                <a:cubicBezTo>
                  <a:pt x="600232" y="238360"/>
                  <a:pt x="599403" y="235338"/>
                  <a:pt x="599403" y="231678"/>
                </a:cubicBezTo>
                <a:lnTo>
                  <a:pt x="599403" y="172012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8CF4F91F-68A1-4037-44D8-4CA036714A99}"/>
              </a:ext>
            </a:extLst>
          </p:cNvPr>
          <p:cNvGrpSpPr/>
          <p:nvPr/>
        </p:nvGrpSpPr>
        <p:grpSpPr>
          <a:xfrm>
            <a:off x="2720340" y="3882390"/>
            <a:ext cx="38398" cy="195497"/>
            <a:chOff x="2720340" y="3882390"/>
            <a:chExt cx="38398" cy="195497"/>
          </a:xfrm>
        </p:grpSpPr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BD0990FC-A5E1-7D24-E35B-549AFAC18A5C}"/>
                </a:ext>
              </a:extLst>
            </p:cNvPr>
            <p:cNvSpPr/>
            <p:nvPr/>
          </p:nvSpPr>
          <p:spPr>
            <a:xfrm>
              <a:off x="2720340" y="3882390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FEF0FA5C-9D35-6AE4-E570-F380E2C15807}"/>
                </a:ext>
              </a:extLst>
            </p:cNvPr>
            <p:cNvSpPr/>
            <p:nvPr/>
          </p:nvSpPr>
          <p:spPr>
            <a:xfrm>
              <a:off x="2722738" y="396182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B5FD4980-5E91-7BD1-A08A-77A8AA56DBEB}"/>
                </a:ext>
              </a:extLst>
            </p:cNvPr>
            <p:cNvSpPr/>
            <p:nvPr/>
          </p:nvSpPr>
          <p:spPr>
            <a:xfrm>
              <a:off x="2722738" y="404188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F2F2A81D-0A68-7081-06A6-53B556F8B9E7}"/>
              </a:ext>
            </a:extLst>
          </p:cNvPr>
          <p:cNvGrpSpPr/>
          <p:nvPr/>
        </p:nvGrpSpPr>
        <p:grpSpPr>
          <a:xfrm>
            <a:off x="4397720" y="3892976"/>
            <a:ext cx="38398" cy="195497"/>
            <a:chOff x="2720340" y="3882390"/>
            <a:chExt cx="38398" cy="195497"/>
          </a:xfrm>
        </p:grpSpPr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6E36362C-1505-82AF-AB52-23E5AA1A3384}"/>
                </a:ext>
              </a:extLst>
            </p:cNvPr>
            <p:cNvSpPr/>
            <p:nvPr/>
          </p:nvSpPr>
          <p:spPr>
            <a:xfrm>
              <a:off x="2720340" y="3882390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AC7B2F0-7007-E50A-B36F-110738FEE58E}"/>
                </a:ext>
              </a:extLst>
            </p:cNvPr>
            <p:cNvSpPr/>
            <p:nvPr/>
          </p:nvSpPr>
          <p:spPr>
            <a:xfrm>
              <a:off x="2722738" y="396182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A8980656-C4EC-D8EE-D051-56D8435EAE15}"/>
                </a:ext>
              </a:extLst>
            </p:cNvPr>
            <p:cNvSpPr/>
            <p:nvPr/>
          </p:nvSpPr>
          <p:spPr>
            <a:xfrm>
              <a:off x="2722738" y="404188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509FFC2-9663-1238-778B-9A8EBF407F54}"/>
              </a:ext>
            </a:extLst>
          </p:cNvPr>
          <p:cNvGrpSpPr/>
          <p:nvPr/>
        </p:nvGrpSpPr>
        <p:grpSpPr>
          <a:xfrm>
            <a:off x="6094759" y="3881885"/>
            <a:ext cx="38398" cy="195497"/>
            <a:chOff x="2720340" y="3882390"/>
            <a:chExt cx="38398" cy="195497"/>
          </a:xfrm>
        </p:grpSpPr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D3101B43-E6E9-1562-F8D6-21E9B53DCA88}"/>
                </a:ext>
              </a:extLst>
            </p:cNvPr>
            <p:cNvSpPr/>
            <p:nvPr/>
          </p:nvSpPr>
          <p:spPr>
            <a:xfrm>
              <a:off x="2720340" y="3882390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3FCA8F0-B740-ED50-DB5D-840A538AE0AD}"/>
                </a:ext>
              </a:extLst>
            </p:cNvPr>
            <p:cNvSpPr/>
            <p:nvPr/>
          </p:nvSpPr>
          <p:spPr>
            <a:xfrm>
              <a:off x="2722738" y="396182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DBEE33A-4BC7-B8E4-870A-EA1D5A004193}"/>
                </a:ext>
              </a:extLst>
            </p:cNvPr>
            <p:cNvSpPr/>
            <p:nvPr/>
          </p:nvSpPr>
          <p:spPr>
            <a:xfrm>
              <a:off x="2722738" y="404188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1" name="!!KeinMorph">
            <a:extLst>
              <a:ext uri="{FF2B5EF4-FFF2-40B4-BE49-F238E27FC236}">
                <a16:creationId xmlns:a16="http://schemas.microsoft.com/office/drawing/2014/main" id="{32F8DA46-BDC7-1374-4D9B-C3571FA54E50}"/>
              </a:ext>
            </a:extLst>
          </p:cNvPr>
          <p:cNvSpPr/>
          <p:nvPr/>
        </p:nvSpPr>
        <p:spPr>
          <a:xfrm>
            <a:off x="1704602" y="3909056"/>
            <a:ext cx="505579" cy="163336"/>
          </a:xfrm>
          <a:custGeom>
            <a:avLst/>
            <a:gdLst>
              <a:gd name="connsiteX0" fmla="*/ 11188 w 853836"/>
              <a:gd name="connsiteY0" fmla="*/ 71202 h 164780"/>
              <a:gd name="connsiteX1" fmla="*/ 0 w 853836"/>
              <a:gd name="connsiteY1" fmla="*/ 82391 h 164780"/>
              <a:gd name="connsiteX2" fmla="*/ 11188 w 853836"/>
              <a:gd name="connsiteY2" fmla="*/ 93579 h 164780"/>
              <a:gd name="connsiteX3" fmla="*/ 11188 w 853836"/>
              <a:gd name="connsiteY3" fmla="*/ 71202 h 164780"/>
              <a:gd name="connsiteX4" fmla="*/ 850560 w 853836"/>
              <a:gd name="connsiteY4" fmla="*/ 90301 h 164780"/>
              <a:gd name="connsiteX5" fmla="*/ 850560 w 853836"/>
              <a:gd name="connsiteY5" fmla="*/ 74480 h 164780"/>
              <a:gd name="connsiteX6" fmla="*/ 779357 w 853836"/>
              <a:gd name="connsiteY6" fmla="*/ 3277 h 164780"/>
              <a:gd name="connsiteX7" fmla="*/ 763534 w 853836"/>
              <a:gd name="connsiteY7" fmla="*/ 3277 h 164780"/>
              <a:gd name="connsiteX8" fmla="*/ 763534 w 853836"/>
              <a:gd name="connsiteY8" fmla="*/ 19101 h 164780"/>
              <a:gd name="connsiteX9" fmla="*/ 826827 w 853836"/>
              <a:gd name="connsiteY9" fmla="*/ 82391 h 164780"/>
              <a:gd name="connsiteX10" fmla="*/ 763534 w 853836"/>
              <a:gd name="connsiteY10" fmla="*/ 145680 h 164780"/>
              <a:gd name="connsiteX11" fmla="*/ 763534 w 853836"/>
              <a:gd name="connsiteY11" fmla="*/ 161503 h 164780"/>
              <a:gd name="connsiteX12" fmla="*/ 779357 w 853836"/>
              <a:gd name="connsiteY12" fmla="*/ 161503 h 164780"/>
              <a:gd name="connsiteX13" fmla="*/ 850560 w 853836"/>
              <a:gd name="connsiteY13" fmla="*/ 90301 h 164780"/>
              <a:gd name="connsiteX14" fmla="*/ 11188 w 853836"/>
              <a:gd name="connsiteY14" fmla="*/ 93579 h 164780"/>
              <a:gd name="connsiteX15" fmla="*/ 842650 w 853836"/>
              <a:gd name="connsiteY15" fmla="*/ 93579 h 164780"/>
              <a:gd name="connsiteX16" fmla="*/ 842650 w 853836"/>
              <a:gd name="connsiteY16" fmla="*/ 71202 h 164780"/>
              <a:gd name="connsiteX17" fmla="*/ 11188 w 853836"/>
              <a:gd name="connsiteY17" fmla="*/ 71202 h 164780"/>
              <a:gd name="connsiteX18" fmla="*/ 11188 w 853836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6" h="164780">
                <a:moveTo>
                  <a:pt x="11188" y="71202"/>
                </a:moveTo>
                <a:cubicBezTo>
                  <a:pt x="5010" y="71202"/>
                  <a:pt x="0" y="76212"/>
                  <a:pt x="0" y="82391"/>
                </a:cubicBezTo>
                <a:cubicBezTo>
                  <a:pt x="0" y="88569"/>
                  <a:pt x="5010" y="93579"/>
                  <a:pt x="11188" y="93579"/>
                </a:cubicBezTo>
                <a:lnTo>
                  <a:pt x="11188" y="71202"/>
                </a:lnTo>
                <a:close/>
                <a:moveTo>
                  <a:pt x="850560" y="90301"/>
                </a:moveTo>
                <a:cubicBezTo>
                  <a:pt x="854929" y="85932"/>
                  <a:pt x="854929" y="78849"/>
                  <a:pt x="850560" y="74480"/>
                </a:cubicBezTo>
                <a:lnTo>
                  <a:pt x="779357" y="3277"/>
                </a:lnTo>
                <a:cubicBezTo>
                  <a:pt x="774988" y="-1092"/>
                  <a:pt x="767906" y="-1092"/>
                  <a:pt x="763534" y="3277"/>
                </a:cubicBezTo>
                <a:cubicBezTo>
                  <a:pt x="759165" y="7646"/>
                  <a:pt x="759165" y="14729"/>
                  <a:pt x="763534" y="19101"/>
                </a:cubicBezTo>
                <a:lnTo>
                  <a:pt x="826827" y="82391"/>
                </a:lnTo>
                <a:lnTo>
                  <a:pt x="763534" y="145680"/>
                </a:lnTo>
                <a:cubicBezTo>
                  <a:pt x="759165" y="150052"/>
                  <a:pt x="759165" y="157134"/>
                  <a:pt x="763534" y="161503"/>
                </a:cubicBezTo>
                <a:cubicBezTo>
                  <a:pt x="767906" y="165872"/>
                  <a:pt x="774988" y="165872"/>
                  <a:pt x="779357" y="161503"/>
                </a:cubicBezTo>
                <a:lnTo>
                  <a:pt x="850560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2" name="!!Morph2">
            <a:extLst>
              <a:ext uri="{FF2B5EF4-FFF2-40B4-BE49-F238E27FC236}">
                <a16:creationId xmlns:a16="http://schemas.microsoft.com/office/drawing/2014/main" id="{3767DD83-83F3-05BB-CBE3-F42EE409CCDC}"/>
              </a:ext>
            </a:extLst>
          </p:cNvPr>
          <p:cNvSpPr/>
          <p:nvPr/>
        </p:nvSpPr>
        <p:spPr>
          <a:xfrm>
            <a:off x="3219644" y="3950946"/>
            <a:ext cx="934944" cy="105807"/>
          </a:xfrm>
          <a:custGeom>
            <a:avLst/>
            <a:gdLst>
              <a:gd name="connsiteX0" fmla="*/ 70207 w 943316"/>
              <a:gd name="connsiteY0" fmla="*/ 29719 h 107514"/>
              <a:gd name="connsiteX1" fmla="*/ 57788 w 943316"/>
              <a:gd name="connsiteY1" fmla="*/ 29719 h 107514"/>
              <a:gd name="connsiteX2" fmla="*/ 55130 w 943316"/>
              <a:gd name="connsiteY2" fmla="*/ 22726 h 107514"/>
              <a:gd name="connsiteX3" fmla="*/ 50375 w 943316"/>
              <a:gd name="connsiteY3" fmla="*/ 17602 h 107514"/>
              <a:gd name="connsiteX4" fmla="*/ 44054 w 943316"/>
              <a:gd name="connsiteY4" fmla="*/ 14425 h 107514"/>
              <a:gd name="connsiteX5" fmla="*/ 36698 w 943316"/>
              <a:gd name="connsiteY5" fmla="*/ 13350 h 107514"/>
              <a:gd name="connsiteX6" fmla="*/ 24111 w 943316"/>
              <a:gd name="connsiteY6" fmla="*/ 16886 h 107514"/>
              <a:gd name="connsiteX7" fmla="*/ 15356 w 943316"/>
              <a:gd name="connsiteY7" fmla="*/ 27258 h 107514"/>
              <a:gd name="connsiteX8" fmla="*/ 12195 w 943316"/>
              <a:gd name="connsiteY8" fmla="*/ 43945 h 107514"/>
              <a:gd name="connsiteX9" fmla="*/ 15356 w 943316"/>
              <a:gd name="connsiteY9" fmla="*/ 60711 h 107514"/>
              <a:gd name="connsiteX10" fmla="*/ 24139 w 943316"/>
              <a:gd name="connsiteY10" fmla="*/ 71040 h 107514"/>
              <a:gd name="connsiteX11" fmla="*/ 36670 w 943316"/>
              <a:gd name="connsiteY11" fmla="*/ 74537 h 107514"/>
              <a:gd name="connsiteX12" fmla="*/ 43970 w 943316"/>
              <a:gd name="connsiteY12" fmla="*/ 73505 h 107514"/>
              <a:gd name="connsiteX13" fmla="*/ 50292 w 943316"/>
              <a:gd name="connsiteY13" fmla="*/ 70366 h 107514"/>
              <a:gd name="connsiteX14" fmla="*/ 55047 w 943316"/>
              <a:gd name="connsiteY14" fmla="*/ 65320 h 107514"/>
              <a:gd name="connsiteX15" fmla="*/ 57788 w 943316"/>
              <a:gd name="connsiteY15" fmla="*/ 58406 h 107514"/>
              <a:gd name="connsiteX16" fmla="*/ 70207 w 943316"/>
              <a:gd name="connsiteY16" fmla="*/ 58445 h 107514"/>
              <a:gd name="connsiteX17" fmla="*/ 66347 w 943316"/>
              <a:gd name="connsiteY17" fmla="*/ 69491 h 107514"/>
              <a:gd name="connsiteX18" fmla="*/ 59074 w 943316"/>
              <a:gd name="connsiteY18" fmla="*/ 78153 h 107514"/>
              <a:gd name="connsiteX19" fmla="*/ 48977 w 943316"/>
              <a:gd name="connsiteY19" fmla="*/ 83756 h 107514"/>
              <a:gd name="connsiteX20" fmla="*/ 36586 w 943316"/>
              <a:gd name="connsiteY20" fmla="*/ 85742 h 107514"/>
              <a:gd name="connsiteX21" fmla="*/ 17761 w 943316"/>
              <a:gd name="connsiteY21" fmla="*/ 80735 h 107514"/>
              <a:gd name="connsiteX22" fmla="*/ 4727 w 943316"/>
              <a:gd name="connsiteY22" fmla="*/ 66313 h 107514"/>
              <a:gd name="connsiteX23" fmla="*/ 0 w 943316"/>
              <a:gd name="connsiteY23" fmla="*/ 43945 h 107514"/>
              <a:gd name="connsiteX24" fmla="*/ 4755 w 943316"/>
              <a:gd name="connsiteY24" fmla="*/ 21574 h 107514"/>
              <a:gd name="connsiteX25" fmla="*/ 17789 w 943316"/>
              <a:gd name="connsiteY25" fmla="*/ 7191 h 107514"/>
              <a:gd name="connsiteX26" fmla="*/ 36586 w 943316"/>
              <a:gd name="connsiteY26" fmla="*/ 2145 h 107514"/>
              <a:gd name="connsiteX27" fmla="*/ 48669 w 943316"/>
              <a:gd name="connsiteY27" fmla="*/ 4014 h 107514"/>
              <a:gd name="connsiteX28" fmla="*/ 58795 w 943316"/>
              <a:gd name="connsiteY28" fmla="*/ 9418 h 107514"/>
              <a:gd name="connsiteX29" fmla="*/ 66235 w 943316"/>
              <a:gd name="connsiteY29" fmla="*/ 18078 h 107514"/>
              <a:gd name="connsiteX30" fmla="*/ 70207 w 943316"/>
              <a:gd name="connsiteY30" fmla="*/ 29719 h 107514"/>
              <a:gd name="connsiteX31" fmla="*/ 81479 w 943316"/>
              <a:gd name="connsiteY31" fmla="*/ 84629 h 107514"/>
              <a:gd name="connsiteX32" fmla="*/ 81479 w 943316"/>
              <a:gd name="connsiteY32" fmla="*/ 23602 h 107514"/>
              <a:gd name="connsiteX33" fmla="*/ 92947 w 943316"/>
              <a:gd name="connsiteY33" fmla="*/ 23602 h 107514"/>
              <a:gd name="connsiteX34" fmla="*/ 92947 w 943316"/>
              <a:gd name="connsiteY34" fmla="*/ 33296 h 107514"/>
              <a:gd name="connsiteX35" fmla="*/ 93590 w 943316"/>
              <a:gd name="connsiteY35" fmla="*/ 33296 h 107514"/>
              <a:gd name="connsiteX36" fmla="*/ 99464 w 943316"/>
              <a:gd name="connsiteY36" fmla="*/ 25549 h 107514"/>
              <a:gd name="connsiteX37" fmla="*/ 109086 w 943316"/>
              <a:gd name="connsiteY37" fmla="*/ 22687 h 107514"/>
              <a:gd name="connsiteX38" fmla="*/ 111715 w 943316"/>
              <a:gd name="connsiteY38" fmla="*/ 22768 h 107514"/>
              <a:gd name="connsiteX39" fmla="*/ 114121 w 943316"/>
              <a:gd name="connsiteY39" fmla="*/ 22967 h 107514"/>
              <a:gd name="connsiteX40" fmla="*/ 114121 w 943316"/>
              <a:gd name="connsiteY40" fmla="*/ 34329 h 107514"/>
              <a:gd name="connsiteX41" fmla="*/ 111576 w 943316"/>
              <a:gd name="connsiteY41" fmla="*/ 33892 h 107514"/>
              <a:gd name="connsiteX42" fmla="*/ 107939 w 943316"/>
              <a:gd name="connsiteY42" fmla="*/ 33613 h 107514"/>
              <a:gd name="connsiteX43" fmla="*/ 100415 w 943316"/>
              <a:gd name="connsiteY43" fmla="*/ 35403 h 107514"/>
              <a:gd name="connsiteX44" fmla="*/ 95269 w 943316"/>
              <a:gd name="connsiteY44" fmla="*/ 40289 h 107514"/>
              <a:gd name="connsiteX45" fmla="*/ 93339 w 943316"/>
              <a:gd name="connsiteY45" fmla="*/ 47360 h 107514"/>
              <a:gd name="connsiteX46" fmla="*/ 93339 w 943316"/>
              <a:gd name="connsiteY46" fmla="*/ 84629 h 107514"/>
              <a:gd name="connsiteX47" fmla="*/ 81479 w 943316"/>
              <a:gd name="connsiteY47" fmla="*/ 84629 h 107514"/>
              <a:gd name="connsiteX48" fmla="*/ 146064 w 943316"/>
              <a:gd name="connsiteY48" fmla="*/ 85859 h 107514"/>
              <a:gd name="connsiteX49" fmla="*/ 130540 w 943316"/>
              <a:gd name="connsiteY49" fmla="*/ 82005 h 107514"/>
              <a:gd name="connsiteX50" fmla="*/ 120526 w 943316"/>
              <a:gd name="connsiteY50" fmla="*/ 71080 h 107514"/>
              <a:gd name="connsiteX51" fmla="*/ 117030 w 943316"/>
              <a:gd name="connsiteY51" fmla="*/ 54512 h 107514"/>
              <a:gd name="connsiteX52" fmla="*/ 120526 w 943316"/>
              <a:gd name="connsiteY52" fmla="*/ 37984 h 107514"/>
              <a:gd name="connsiteX53" fmla="*/ 130372 w 943316"/>
              <a:gd name="connsiteY53" fmla="*/ 26818 h 107514"/>
              <a:gd name="connsiteX54" fmla="*/ 145224 w 943316"/>
              <a:gd name="connsiteY54" fmla="*/ 22807 h 107514"/>
              <a:gd name="connsiteX55" fmla="*/ 155238 w 943316"/>
              <a:gd name="connsiteY55" fmla="*/ 24516 h 107514"/>
              <a:gd name="connsiteX56" fmla="*/ 163937 w 943316"/>
              <a:gd name="connsiteY56" fmla="*/ 29878 h 107514"/>
              <a:gd name="connsiteX57" fmla="*/ 170035 w 943316"/>
              <a:gd name="connsiteY57" fmla="*/ 39375 h 107514"/>
              <a:gd name="connsiteX58" fmla="*/ 172244 w 943316"/>
              <a:gd name="connsiteY58" fmla="*/ 53480 h 107514"/>
              <a:gd name="connsiteX59" fmla="*/ 172244 w 943316"/>
              <a:gd name="connsiteY59" fmla="*/ 57690 h 107514"/>
              <a:gd name="connsiteX60" fmla="*/ 123743 w 943316"/>
              <a:gd name="connsiteY60" fmla="*/ 57690 h 107514"/>
              <a:gd name="connsiteX61" fmla="*/ 123743 w 943316"/>
              <a:gd name="connsiteY61" fmla="*/ 48792 h 107514"/>
              <a:gd name="connsiteX62" fmla="*/ 160608 w 943316"/>
              <a:gd name="connsiteY62" fmla="*/ 48792 h 107514"/>
              <a:gd name="connsiteX63" fmla="*/ 158707 w 943316"/>
              <a:gd name="connsiteY63" fmla="*/ 40488 h 107514"/>
              <a:gd name="connsiteX64" fmla="*/ 153336 w 943316"/>
              <a:gd name="connsiteY64" fmla="*/ 34726 h 107514"/>
              <a:gd name="connsiteX65" fmla="*/ 145308 w 943316"/>
              <a:gd name="connsiteY65" fmla="*/ 32620 h 107514"/>
              <a:gd name="connsiteX66" fmla="*/ 136582 w 943316"/>
              <a:gd name="connsiteY66" fmla="*/ 35084 h 107514"/>
              <a:gd name="connsiteX67" fmla="*/ 130848 w 943316"/>
              <a:gd name="connsiteY67" fmla="*/ 41442 h 107514"/>
              <a:gd name="connsiteX68" fmla="*/ 128862 w 943316"/>
              <a:gd name="connsiteY68" fmla="*/ 49903 h 107514"/>
              <a:gd name="connsiteX69" fmla="*/ 128862 w 943316"/>
              <a:gd name="connsiteY69" fmla="*/ 56856 h 107514"/>
              <a:gd name="connsiteX70" fmla="*/ 131015 w 943316"/>
              <a:gd name="connsiteY70" fmla="*/ 67267 h 107514"/>
              <a:gd name="connsiteX71" fmla="*/ 137085 w 943316"/>
              <a:gd name="connsiteY71" fmla="*/ 73821 h 107514"/>
              <a:gd name="connsiteX72" fmla="*/ 146176 w 943316"/>
              <a:gd name="connsiteY72" fmla="*/ 76047 h 107514"/>
              <a:gd name="connsiteX73" fmla="*/ 152357 w 943316"/>
              <a:gd name="connsiteY73" fmla="*/ 75093 h 107514"/>
              <a:gd name="connsiteX74" fmla="*/ 157140 w 943316"/>
              <a:gd name="connsiteY74" fmla="*/ 72154 h 107514"/>
              <a:gd name="connsiteX75" fmla="*/ 160245 w 943316"/>
              <a:gd name="connsiteY75" fmla="*/ 67345 h 107514"/>
              <a:gd name="connsiteX76" fmla="*/ 171489 w 943316"/>
              <a:gd name="connsiteY76" fmla="*/ 69370 h 107514"/>
              <a:gd name="connsiteX77" fmla="*/ 166650 w 943316"/>
              <a:gd name="connsiteY77" fmla="*/ 78072 h 107514"/>
              <a:gd name="connsiteX78" fmla="*/ 157951 w 943316"/>
              <a:gd name="connsiteY78" fmla="*/ 83834 h 107514"/>
              <a:gd name="connsiteX79" fmla="*/ 146064 w 943316"/>
              <a:gd name="connsiteY79" fmla="*/ 85859 h 107514"/>
              <a:gd name="connsiteX80" fmla="*/ 200719 w 943316"/>
              <a:gd name="connsiteY80" fmla="*/ 85980 h 107514"/>
              <a:gd name="connsiteX81" fmla="*/ 190230 w 943316"/>
              <a:gd name="connsiteY81" fmla="*/ 83834 h 107514"/>
              <a:gd name="connsiteX82" fmla="*/ 182817 w 943316"/>
              <a:gd name="connsiteY82" fmla="*/ 77516 h 107514"/>
              <a:gd name="connsiteX83" fmla="*/ 180104 w 943316"/>
              <a:gd name="connsiteY83" fmla="*/ 67385 h 107514"/>
              <a:gd name="connsiteX84" fmla="*/ 182090 w 943316"/>
              <a:gd name="connsiteY84" fmla="*/ 58881 h 107514"/>
              <a:gd name="connsiteX85" fmla="*/ 187461 w 943316"/>
              <a:gd name="connsiteY85" fmla="*/ 53598 h 107514"/>
              <a:gd name="connsiteX86" fmla="*/ 195013 w 943316"/>
              <a:gd name="connsiteY86" fmla="*/ 50658 h 107514"/>
              <a:gd name="connsiteX87" fmla="*/ 203516 w 943316"/>
              <a:gd name="connsiteY87" fmla="*/ 49148 h 107514"/>
              <a:gd name="connsiteX88" fmla="*/ 212410 w 943316"/>
              <a:gd name="connsiteY88" fmla="*/ 48115 h 107514"/>
              <a:gd name="connsiteX89" fmla="*/ 217389 w 943316"/>
              <a:gd name="connsiteY89" fmla="*/ 46725 h 107514"/>
              <a:gd name="connsiteX90" fmla="*/ 218928 w 943316"/>
              <a:gd name="connsiteY90" fmla="*/ 43626 h 107514"/>
              <a:gd name="connsiteX91" fmla="*/ 218928 w 943316"/>
              <a:gd name="connsiteY91" fmla="*/ 43346 h 107514"/>
              <a:gd name="connsiteX92" fmla="*/ 215991 w 943316"/>
              <a:gd name="connsiteY92" fmla="*/ 35282 h 107514"/>
              <a:gd name="connsiteX93" fmla="*/ 207320 w 943316"/>
              <a:gd name="connsiteY93" fmla="*/ 32421 h 107514"/>
              <a:gd name="connsiteX94" fmla="*/ 197866 w 943316"/>
              <a:gd name="connsiteY94" fmla="*/ 35084 h 107514"/>
              <a:gd name="connsiteX95" fmla="*/ 193139 w 943316"/>
              <a:gd name="connsiteY95" fmla="*/ 40924 h 107514"/>
              <a:gd name="connsiteX96" fmla="*/ 181978 w 943316"/>
              <a:gd name="connsiteY96" fmla="*/ 38382 h 107514"/>
              <a:gd name="connsiteX97" fmla="*/ 187768 w 943316"/>
              <a:gd name="connsiteY97" fmla="*/ 29403 h 107514"/>
              <a:gd name="connsiteX98" fmla="*/ 196635 w 943316"/>
              <a:gd name="connsiteY98" fmla="*/ 24396 h 107514"/>
              <a:gd name="connsiteX99" fmla="*/ 207180 w 943316"/>
              <a:gd name="connsiteY99" fmla="*/ 22807 h 107514"/>
              <a:gd name="connsiteX100" fmla="*/ 214928 w 943316"/>
              <a:gd name="connsiteY100" fmla="*/ 23680 h 107514"/>
              <a:gd name="connsiteX101" fmla="*/ 222620 w 943316"/>
              <a:gd name="connsiteY101" fmla="*/ 26779 h 107514"/>
              <a:gd name="connsiteX102" fmla="*/ 228550 w 943316"/>
              <a:gd name="connsiteY102" fmla="*/ 33257 h 107514"/>
              <a:gd name="connsiteX103" fmla="*/ 230844 w 943316"/>
              <a:gd name="connsiteY103" fmla="*/ 44102 h 107514"/>
              <a:gd name="connsiteX104" fmla="*/ 230844 w 943316"/>
              <a:gd name="connsiteY104" fmla="*/ 84629 h 107514"/>
              <a:gd name="connsiteX105" fmla="*/ 219236 w 943316"/>
              <a:gd name="connsiteY105" fmla="*/ 84629 h 107514"/>
              <a:gd name="connsiteX106" fmla="*/ 219236 w 943316"/>
              <a:gd name="connsiteY106" fmla="*/ 76285 h 107514"/>
              <a:gd name="connsiteX107" fmla="*/ 218760 w 943316"/>
              <a:gd name="connsiteY107" fmla="*/ 76285 h 107514"/>
              <a:gd name="connsiteX108" fmla="*/ 215320 w 943316"/>
              <a:gd name="connsiteY108" fmla="*/ 80813 h 107514"/>
              <a:gd name="connsiteX109" fmla="*/ 209390 w 943316"/>
              <a:gd name="connsiteY109" fmla="*/ 84508 h 107514"/>
              <a:gd name="connsiteX110" fmla="*/ 200719 w 943316"/>
              <a:gd name="connsiteY110" fmla="*/ 85980 h 107514"/>
              <a:gd name="connsiteX111" fmla="*/ 203320 w 943316"/>
              <a:gd name="connsiteY111" fmla="*/ 76444 h 107514"/>
              <a:gd name="connsiteX112" fmla="*/ 211739 w 943316"/>
              <a:gd name="connsiteY112" fmla="*/ 74498 h 107514"/>
              <a:gd name="connsiteX113" fmla="*/ 217110 w 943316"/>
              <a:gd name="connsiteY113" fmla="*/ 69412 h 107514"/>
              <a:gd name="connsiteX114" fmla="*/ 218956 w 943316"/>
              <a:gd name="connsiteY114" fmla="*/ 62618 h 107514"/>
              <a:gd name="connsiteX115" fmla="*/ 218956 w 943316"/>
              <a:gd name="connsiteY115" fmla="*/ 54750 h 107514"/>
              <a:gd name="connsiteX116" fmla="*/ 216494 w 943316"/>
              <a:gd name="connsiteY116" fmla="*/ 55942 h 107514"/>
              <a:gd name="connsiteX117" fmla="*/ 212410 w 943316"/>
              <a:gd name="connsiteY117" fmla="*/ 56856 h 107514"/>
              <a:gd name="connsiteX118" fmla="*/ 207935 w 943316"/>
              <a:gd name="connsiteY118" fmla="*/ 57530 h 107514"/>
              <a:gd name="connsiteX119" fmla="*/ 204271 w 943316"/>
              <a:gd name="connsiteY119" fmla="*/ 58009 h 107514"/>
              <a:gd name="connsiteX120" fmla="*/ 197950 w 943316"/>
              <a:gd name="connsiteY120" fmla="*/ 59480 h 107514"/>
              <a:gd name="connsiteX121" fmla="*/ 193419 w 943316"/>
              <a:gd name="connsiteY121" fmla="*/ 62459 h 107514"/>
              <a:gd name="connsiteX122" fmla="*/ 191740 w 943316"/>
              <a:gd name="connsiteY122" fmla="*/ 67544 h 107514"/>
              <a:gd name="connsiteX123" fmla="*/ 195013 w 943316"/>
              <a:gd name="connsiteY123" fmla="*/ 74218 h 107514"/>
              <a:gd name="connsiteX124" fmla="*/ 203320 w 943316"/>
              <a:gd name="connsiteY124" fmla="*/ 76444 h 107514"/>
              <a:gd name="connsiteX125" fmla="*/ 272688 w 943316"/>
              <a:gd name="connsiteY125" fmla="*/ 23602 h 107514"/>
              <a:gd name="connsiteX126" fmla="*/ 272688 w 943316"/>
              <a:gd name="connsiteY126" fmla="*/ 33137 h 107514"/>
              <a:gd name="connsiteX127" fmla="*/ 239374 w 943316"/>
              <a:gd name="connsiteY127" fmla="*/ 33137 h 107514"/>
              <a:gd name="connsiteX128" fmla="*/ 239374 w 943316"/>
              <a:gd name="connsiteY128" fmla="*/ 23602 h 107514"/>
              <a:gd name="connsiteX129" fmla="*/ 272688 w 943316"/>
              <a:gd name="connsiteY129" fmla="*/ 23602 h 107514"/>
              <a:gd name="connsiteX130" fmla="*/ 248297 w 943316"/>
              <a:gd name="connsiteY130" fmla="*/ 8981 h 107514"/>
              <a:gd name="connsiteX131" fmla="*/ 260185 w 943316"/>
              <a:gd name="connsiteY131" fmla="*/ 8981 h 107514"/>
              <a:gd name="connsiteX132" fmla="*/ 260185 w 943316"/>
              <a:gd name="connsiteY132" fmla="*/ 66710 h 107514"/>
              <a:gd name="connsiteX133" fmla="*/ 261220 w 943316"/>
              <a:gd name="connsiteY133" fmla="*/ 71916 h 107514"/>
              <a:gd name="connsiteX134" fmla="*/ 263877 w 943316"/>
              <a:gd name="connsiteY134" fmla="*/ 74260 h 107514"/>
              <a:gd name="connsiteX135" fmla="*/ 267485 w 943316"/>
              <a:gd name="connsiteY135" fmla="*/ 74856 h 107514"/>
              <a:gd name="connsiteX136" fmla="*/ 270003 w 943316"/>
              <a:gd name="connsiteY136" fmla="*/ 74657 h 107514"/>
              <a:gd name="connsiteX137" fmla="*/ 271653 w 943316"/>
              <a:gd name="connsiteY137" fmla="*/ 74338 h 107514"/>
              <a:gd name="connsiteX138" fmla="*/ 273807 w 943316"/>
              <a:gd name="connsiteY138" fmla="*/ 84153 h 107514"/>
              <a:gd name="connsiteX139" fmla="*/ 270870 w 943316"/>
              <a:gd name="connsiteY139" fmla="*/ 84947 h 107514"/>
              <a:gd name="connsiteX140" fmla="*/ 266087 w 943316"/>
              <a:gd name="connsiteY140" fmla="*/ 85423 h 107514"/>
              <a:gd name="connsiteX141" fmla="*/ 257360 w 943316"/>
              <a:gd name="connsiteY141" fmla="*/ 83756 h 107514"/>
              <a:gd name="connsiteX142" fmla="*/ 250814 w 943316"/>
              <a:gd name="connsiteY142" fmla="*/ 78352 h 107514"/>
              <a:gd name="connsiteX143" fmla="*/ 248297 w 943316"/>
              <a:gd name="connsiteY143" fmla="*/ 69172 h 107514"/>
              <a:gd name="connsiteX144" fmla="*/ 248297 w 943316"/>
              <a:gd name="connsiteY144" fmla="*/ 8981 h 107514"/>
              <a:gd name="connsiteX145" fmla="*/ 309022 w 943316"/>
              <a:gd name="connsiteY145" fmla="*/ 85859 h 107514"/>
              <a:gd name="connsiteX146" fmla="*/ 293498 w 943316"/>
              <a:gd name="connsiteY146" fmla="*/ 82005 h 107514"/>
              <a:gd name="connsiteX147" fmla="*/ 283485 w 943316"/>
              <a:gd name="connsiteY147" fmla="*/ 71080 h 107514"/>
              <a:gd name="connsiteX148" fmla="*/ 279988 w 943316"/>
              <a:gd name="connsiteY148" fmla="*/ 54512 h 107514"/>
              <a:gd name="connsiteX149" fmla="*/ 283485 w 943316"/>
              <a:gd name="connsiteY149" fmla="*/ 37984 h 107514"/>
              <a:gd name="connsiteX150" fmla="*/ 293330 w 943316"/>
              <a:gd name="connsiteY150" fmla="*/ 26818 h 107514"/>
              <a:gd name="connsiteX151" fmla="*/ 308183 w 943316"/>
              <a:gd name="connsiteY151" fmla="*/ 22807 h 107514"/>
              <a:gd name="connsiteX152" fmla="*/ 318196 w 943316"/>
              <a:gd name="connsiteY152" fmla="*/ 24516 h 107514"/>
              <a:gd name="connsiteX153" fmla="*/ 326895 w 943316"/>
              <a:gd name="connsiteY153" fmla="*/ 29878 h 107514"/>
              <a:gd name="connsiteX154" fmla="*/ 332993 w 943316"/>
              <a:gd name="connsiteY154" fmla="*/ 39375 h 107514"/>
              <a:gd name="connsiteX155" fmla="*/ 335203 w 943316"/>
              <a:gd name="connsiteY155" fmla="*/ 53480 h 107514"/>
              <a:gd name="connsiteX156" fmla="*/ 335203 w 943316"/>
              <a:gd name="connsiteY156" fmla="*/ 57690 h 107514"/>
              <a:gd name="connsiteX157" fmla="*/ 286701 w 943316"/>
              <a:gd name="connsiteY157" fmla="*/ 57690 h 107514"/>
              <a:gd name="connsiteX158" fmla="*/ 286701 w 943316"/>
              <a:gd name="connsiteY158" fmla="*/ 48792 h 107514"/>
              <a:gd name="connsiteX159" fmla="*/ 323567 w 943316"/>
              <a:gd name="connsiteY159" fmla="*/ 48792 h 107514"/>
              <a:gd name="connsiteX160" fmla="*/ 321665 w 943316"/>
              <a:gd name="connsiteY160" fmla="*/ 40488 h 107514"/>
              <a:gd name="connsiteX161" fmla="*/ 316294 w 943316"/>
              <a:gd name="connsiteY161" fmla="*/ 34726 h 107514"/>
              <a:gd name="connsiteX162" fmla="*/ 308267 w 943316"/>
              <a:gd name="connsiteY162" fmla="*/ 32620 h 107514"/>
              <a:gd name="connsiteX163" fmla="*/ 299540 w 943316"/>
              <a:gd name="connsiteY163" fmla="*/ 35084 h 107514"/>
              <a:gd name="connsiteX164" fmla="*/ 293806 w 943316"/>
              <a:gd name="connsiteY164" fmla="*/ 41442 h 107514"/>
              <a:gd name="connsiteX165" fmla="*/ 291820 w 943316"/>
              <a:gd name="connsiteY165" fmla="*/ 49903 h 107514"/>
              <a:gd name="connsiteX166" fmla="*/ 291820 w 943316"/>
              <a:gd name="connsiteY166" fmla="*/ 56856 h 107514"/>
              <a:gd name="connsiteX167" fmla="*/ 293974 w 943316"/>
              <a:gd name="connsiteY167" fmla="*/ 67267 h 107514"/>
              <a:gd name="connsiteX168" fmla="*/ 300043 w 943316"/>
              <a:gd name="connsiteY168" fmla="*/ 73821 h 107514"/>
              <a:gd name="connsiteX169" fmla="*/ 309134 w 943316"/>
              <a:gd name="connsiteY169" fmla="*/ 76047 h 107514"/>
              <a:gd name="connsiteX170" fmla="*/ 315287 w 943316"/>
              <a:gd name="connsiteY170" fmla="*/ 75093 h 107514"/>
              <a:gd name="connsiteX171" fmla="*/ 320098 w 943316"/>
              <a:gd name="connsiteY171" fmla="*/ 72154 h 107514"/>
              <a:gd name="connsiteX172" fmla="*/ 323203 w 943316"/>
              <a:gd name="connsiteY172" fmla="*/ 67345 h 107514"/>
              <a:gd name="connsiteX173" fmla="*/ 334447 w 943316"/>
              <a:gd name="connsiteY173" fmla="*/ 69370 h 107514"/>
              <a:gd name="connsiteX174" fmla="*/ 329608 w 943316"/>
              <a:gd name="connsiteY174" fmla="*/ 78072 h 107514"/>
              <a:gd name="connsiteX175" fmla="*/ 320910 w 943316"/>
              <a:gd name="connsiteY175" fmla="*/ 83834 h 107514"/>
              <a:gd name="connsiteX176" fmla="*/ 309022 w 943316"/>
              <a:gd name="connsiteY176" fmla="*/ 85859 h 107514"/>
              <a:gd name="connsiteX177" fmla="*/ 399368 w 943316"/>
              <a:gd name="connsiteY177" fmla="*/ 85859 h 107514"/>
              <a:gd name="connsiteX178" fmla="*/ 383844 w 943316"/>
              <a:gd name="connsiteY178" fmla="*/ 82005 h 107514"/>
              <a:gd name="connsiteX179" fmla="*/ 373830 w 943316"/>
              <a:gd name="connsiteY179" fmla="*/ 71080 h 107514"/>
              <a:gd name="connsiteX180" fmla="*/ 370334 w 943316"/>
              <a:gd name="connsiteY180" fmla="*/ 54512 h 107514"/>
              <a:gd name="connsiteX181" fmla="*/ 373830 w 943316"/>
              <a:gd name="connsiteY181" fmla="*/ 37984 h 107514"/>
              <a:gd name="connsiteX182" fmla="*/ 383676 w 943316"/>
              <a:gd name="connsiteY182" fmla="*/ 26818 h 107514"/>
              <a:gd name="connsiteX183" fmla="*/ 398529 w 943316"/>
              <a:gd name="connsiteY183" fmla="*/ 22807 h 107514"/>
              <a:gd name="connsiteX184" fmla="*/ 408542 w 943316"/>
              <a:gd name="connsiteY184" fmla="*/ 24516 h 107514"/>
              <a:gd name="connsiteX185" fmla="*/ 417241 w 943316"/>
              <a:gd name="connsiteY185" fmla="*/ 29878 h 107514"/>
              <a:gd name="connsiteX186" fmla="*/ 423339 w 943316"/>
              <a:gd name="connsiteY186" fmla="*/ 39375 h 107514"/>
              <a:gd name="connsiteX187" fmla="*/ 425549 w 943316"/>
              <a:gd name="connsiteY187" fmla="*/ 53480 h 107514"/>
              <a:gd name="connsiteX188" fmla="*/ 425549 w 943316"/>
              <a:gd name="connsiteY188" fmla="*/ 57690 h 107514"/>
              <a:gd name="connsiteX189" fmla="*/ 377047 w 943316"/>
              <a:gd name="connsiteY189" fmla="*/ 57690 h 107514"/>
              <a:gd name="connsiteX190" fmla="*/ 377047 w 943316"/>
              <a:gd name="connsiteY190" fmla="*/ 48792 h 107514"/>
              <a:gd name="connsiteX191" fmla="*/ 413913 w 943316"/>
              <a:gd name="connsiteY191" fmla="*/ 48792 h 107514"/>
              <a:gd name="connsiteX192" fmla="*/ 412010 w 943316"/>
              <a:gd name="connsiteY192" fmla="*/ 40488 h 107514"/>
              <a:gd name="connsiteX193" fmla="*/ 406640 w 943316"/>
              <a:gd name="connsiteY193" fmla="*/ 34726 h 107514"/>
              <a:gd name="connsiteX194" fmla="*/ 398613 w 943316"/>
              <a:gd name="connsiteY194" fmla="*/ 32620 h 107514"/>
              <a:gd name="connsiteX195" fmla="*/ 389886 w 943316"/>
              <a:gd name="connsiteY195" fmla="*/ 35084 h 107514"/>
              <a:gd name="connsiteX196" fmla="*/ 384152 w 943316"/>
              <a:gd name="connsiteY196" fmla="*/ 41442 h 107514"/>
              <a:gd name="connsiteX197" fmla="*/ 382166 w 943316"/>
              <a:gd name="connsiteY197" fmla="*/ 49903 h 107514"/>
              <a:gd name="connsiteX198" fmla="*/ 382166 w 943316"/>
              <a:gd name="connsiteY198" fmla="*/ 56856 h 107514"/>
              <a:gd name="connsiteX199" fmla="*/ 384320 w 943316"/>
              <a:gd name="connsiteY199" fmla="*/ 67267 h 107514"/>
              <a:gd name="connsiteX200" fmla="*/ 390389 w 943316"/>
              <a:gd name="connsiteY200" fmla="*/ 73821 h 107514"/>
              <a:gd name="connsiteX201" fmla="*/ 399508 w 943316"/>
              <a:gd name="connsiteY201" fmla="*/ 76047 h 107514"/>
              <a:gd name="connsiteX202" fmla="*/ 405661 w 943316"/>
              <a:gd name="connsiteY202" fmla="*/ 75093 h 107514"/>
              <a:gd name="connsiteX203" fmla="*/ 410472 w 943316"/>
              <a:gd name="connsiteY203" fmla="*/ 72154 h 107514"/>
              <a:gd name="connsiteX204" fmla="*/ 413549 w 943316"/>
              <a:gd name="connsiteY204" fmla="*/ 67345 h 107514"/>
              <a:gd name="connsiteX205" fmla="*/ 424793 w 943316"/>
              <a:gd name="connsiteY205" fmla="*/ 69370 h 107514"/>
              <a:gd name="connsiteX206" fmla="*/ 419954 w 943316"/>
              <a:gd name="connsiteY206" fmla="*/ 78072 h 107514"/>
              <a:gd name="connsiteX207" fmla="*/ 411256 w 943316"/>
              <a:gd name="connsiteY207" fmla="*/ 83834 h 107514"/>
              <a:gd name="connsiteX208" fmla="*/ 399368 w 943316"/>
              <a:gd name="connsiteY208" fmla="*/ 85859 h 107514"/>
              <a:gd name="connsiteX209" fmla="*/ 444233 w 943316"/>
              <a:gd name="connsiteY209" fmla="*/ 23602 h 107514"/>
              <a:gd name="connsiteX210" fmla="*/ 457715 w 943316"/>
              <a:gd name="connsiteY210" fmla="*/ 47360 h 107514"/>
              <a:gd name="connsiteX211" fmla="*/ 471281 w 943316"/>
              <a:gd name="connsiteY211" fmla="*/ 23602 h 107514"/>
              <a:gd name="connsiteX212" fmla="*/ 484287 w 943316"/>
              <a:gd name="connsiteY212" fmla="*/ 23602 h 107514"/>
              <a:gd name="connsiteX213" fmla="*/ 465239 w 943316"/>
              <a:gd name="connsiteY213" fmla="*/ 54115 h 107514"/>
              <a:gd name="connsiteX214" fmla="*/ 484455 w 943316"/>
              <a:gd name="connsiteY214" fmla="*/ 84629 h 107514"/>
              <a:gd name="connsiteX215" fmla="*/ 471448 w 943316"/>
              <a:gd name="connsiteY215" fmla="*/ 84629 h 107514"/>
              <a:gd name="connsiteX216" fmla="*/ 457715 w 943316"/>
              <a:gd name="connsiteY216" fmla="*/ 61824 h 107514"/>
              <a:gd name="connsiteX217" fmla="*/ 443981 w 943316"/>
              <a:gd name="connsiteY217" fmla="*/ 84629 h 107514"/>
              <a:gd name="connsiteX218" fmla="*/ 430975 w 943316"/>
              <a:gd name="connsiteY218" fmla="*/ 84629 h 107514"/>
              <a:gd name="connsiteX219" fmla="*/ 449967 w 943316"/>
              <a:gd name="connsiteY219" fmla="*/ 54115 h 107514"/>
              <a:gd name="connsiteX220" fmla="*/ 431198 w 943316"/>
              <a:gd name="connsiteY220" fmla="*/ 23602 h 107514"/>
              <a:gd name="connsiteX221" fmla="*/ 444233 w 943316"/>
              <a:gd name="connsiteY221" fmla="*/ 23602 h 107514"/>
              <a:gd name="connsiteX222" fmla="*/ 494021 w 943316"/>
              <a:gd name="connsiteY222" fmla="*/ 107514 h 107514"/>
              <a:gd name="connsiteX223" fmla="*/ 494021 w 943316"/>
              <a:gd name="connsiteY223" fmla="*/ 23602 h 107514"/>
              <a:gd name="connsiteX224" fmla="*/ 505629 w 943316"/>
              <a:gd name="connsiteY224" fmla="*/ 23602 h 107514"/>
              <a:gd name="connsiteX225" fmla="*/ 505629 w 943316"/>
              <a:gd name="connsiteY225" fmla="*/ 33495 h 107514"/>
              <a:gd name="connsiteX226" fmla="*/ 506608 w 943316"/>
              <a:gd name="connsiteY226" fmla="*/ 33495 h 107514"/>
              <a:gd name="connsiteX227" fmla="*/ 509601 w 943316"/>
              <a:gd name="connsiteY227" fmla="*/ 29084 h 107514"/>
              <a:gd name="connsiteX228" fmla="*/ 514999 w 943316"/>
              <a:gd name="connsiteY228" fmla="*/ 24715 h 107514"/>
              <a:gd name="connsiteX229" fmla="*/ 524146 w 943316"/>
              <a:gd name="connsiteY229" fmla="*/ 22807 h 107514"/>
              <a:gd name="connsiteX230" fmla="*/ 537320 w 943316"/>
              <a:gd name="connsiteY230" fmla="*/ 26542 h 107514"/>
              <a:gd name="connsiteX231" fmla="*/ 546411 w 943316"/>
              <a:gd name="connsiteY231" fmla="*/ 37307 h 107514"/>
              <a:gd name="connsiteX232" fmla="*/ 549767 w 943316"/>
              <a:gd name="connsiteY232" fmla="*/ 54235 h 107514"/>
              <a:gd name="connsiteX233" fmla="*/ 546467 w 943316"/>
              <a:gd name="connsiteY233" fmla="*/ 71200 h 107514"/>
              <a:gd name="connsiteX234" fmla="*/ 537404 w 943316"/>
              <a:gd name="connsiteY234" fmla="*/ 82047 h 107514"/>
              <a:gd name="connsiteX235" fmla="*/ 524257 w 943316"/>
              <a:gd name="connsiteY235" fmla="*/ 85820 h 107514"/>
              <a:gd name="connsiteX236" fmla="*/ 515167 w 943316"/>
              <a:gd name="connsiteY236" fmla="*/ 83954 h 107514"/>
              <a:gd name="connsiteX237" fmla="*/ 509685 w 943316"/>
              <a:gd name="connsiteY237" fmla="*/ 79583 h 107514"/>
              <a:gd name="connsiteX238" fmla="*/ 506608 w 943316"/>
              <a:gd name="connsiteY238" fmla="*/ 75132 h 107514"/>
              <a:gd name="connsiteX239" fmla="*/ 505909 w 943316"/>
              <a:gd name="connsiteY239" fmla="*/ 75132 h 107514"/>
              <a:gd name="connsiteX240" fmla="*/ 505909 w 943316"/>
              <a:gd name="connsiteY240" fmla="*/ 107514 h 107514"/>
              <a:gd name="connsiteX241" fmla="*/ 494021 w 943316"/>
              <a:gd name="connsiteY241" fmla="*/ 107514 h 107514"/>
              <a:gd name="connsiteX242" fmla="*/ 505657 w 943316"/>
              <a:gd name="connsiteY242" fmla="*/ 54115 h 107514"/>
              <a:gd name="connsiteX243" fmla="*/ 507531 w 943316"/>
              <a:gd name="connsiteY243" fmla="*/ 65399 h 107514"/>
              <a:gd name="connsiteX244" fmla="*/ 512929 w 943316"/>
              <a:gd name="connsiteY244" fmla="*/ 72987 h 107514"/>
              <a:gd name="connsiteX245" fmla="*/ 521600 w 943316"/>
              <a:gd name="connsiteY245" fmla="*/ 75689 h 107514"/>
              <a:gd name="connsiteX246" fmla="*/ 530495 w 943316"/>
              <a:gd name="connsiteY246" fmla="*/ 72867 h 107514"/>
              <a:gd name="connsiteX247" fmla="*/ 535893 w 943316"/>
              <a:gd name="connsiteY247" fmla="*/ 65122 h 107514"/>
              <a:gd name="connsiteX248" fmla="*/ 537768 w 943316"/>
              <a:gd name="connsiteY248" fmla="*/ 54115 h 107514"/>
              <a:gd name="connsiteX249" fmla="*/ 535921 w 943316"/>
              <a:gd name="connsiteY249" fmla="*/ 43268 h 107514"/>
              <a:gd name="connsiteX250" fmla="*/ 530523 w 943316"/>
              <a:gd name="connsiteY250" fmla="*/ 35680 h 107514"/>
              <a:gd name="connsiteX251" fmla="*/ 521600 w 943316"/>
              <a:gd name="connsiteY251" fmla="*/ 32899 h 107514"/>
              <a:gd name="connsiteX252" fmla="*/ 512845 w 943316"/>
              <a:gd name="connsiteY252" fmla="*/ 35559 h 107514"/>
              <a:gd name="connsiteX253" fmla="*/ 507475 w 943316"/>
              <a:gd name="connsiteY253" fmla="*/ 42991 h 107514"/>
              <a:gd name="connsiteX254" fmla="*/ 505657 w 943316"/>
              <a:gd name="connsiteY254" fmla="*/ 54115 h 107514"/>
              <a:gd name="connsiteX255" fmla="*/ 586912 w 943316"/>
              <a:gd name="connsiteY255" fmla="*/ 85859 h 107514"/>
              <a:gd name="connsiteX256" fmla="*/ 571389 w 943316"/>
              <a:gd name="connsiteY256" fmla="*/ 82005 h 107514"/>
              <a:gd name="connsiteX257" fmla="*/ 561375 w 943316"/>
              <a:gd name="connsiteY257" fmla="*/ 71080 h 107514"/>
              <a:gd name="connsiteX258" fmla="*/ 557878 w 943316"/>
              <a:gd name="connsiteY258" fmla="*/ 54512 h 107514"/>
              <a:gd name="connsiteX259" fmla="*/ 561375 w 943316"/>
              <a:gd name="connsiteY259" fmla="*/ 37984 h 107514"/>
              <a:gd name="connsiteX260" fmla="*/ 571221 w 943316"/>
              <a:gd name="connsiteY260" fmla="*/ 26818 h 107514"/>
              <a:gd name="connsiteX261" fmla="*/ 586073 w 943316"/>
              <a:gd name="connsiteY261" fmla="*/ 22807 h 107514"/>
              <a:gd name="connsiteX262" fmla="*/ 596087 w 943316"/>
              <a:gd name="connsiteY262" fmla="*/ 24516 h 107514"/>
              <a:gd name="connsiteX263" fmla="*/ 604786 w 943316"/>
              <a:gd name="connsiteY263" fmla="*/ 29878 h 107514"/>
              <a:gd name="connsiteX264" fmla="*/ 610883 w 943316"/>
              <a:gd name="connsiteY264" fmla="*/ 39375 h 107514"/>
              <a:gd name="connsiteX265" fmla="*/ 613093 w 943316"/>
              <a:gd name="connsiteY265" fmla="*/ 53480 h 107514"/>
              <a:gd name="connsiteX266" fmla="*/ 613093 w 943316"/>
              <a:gd name="connsiteY266" fmla="*/ 57690 h 107514"/>
              <a:gd name="connsiteX267" fmla="*/ 564592 w 943316"/>
              <a:gd name="connsiteY267" fmla="*/ 57690 h 107514"/>
              <a:gd name="connsiteX268" fmla="*/ 564592 w 943316"/>
              <a:gd name="connsiteY268" fmla="*/ 48792 h 107514"/>
              <a:gd name="connsiteX269" fmla="*/ 601457 w 943316"/>
              <a:gd name="connsiteY269" fmla="*/ 48792 h 107514"/>
              <a:gd name="connsiteX270" fmla="*/ 599555 w 943316"/>
              <a:gd name="connsiteY270" fmla="*/ 40488 h 107514"/>
              <a:gd name="connsiteX271" fmla="*/ 594185 w 943316"/>
              <a:gd name="connsiteY271" fmla="*/ 34726 h 107514"/>
              <a:gd name="connsiteX272" fmla="*/ 586157 w 943316"/>
              <a:gd name="connsiteY272" fmla="*/ 32620 h 107514"/>
              <a:gd name="connsiteX273" fmla="*/ 577430 w 943316"/>
              <a:gd name="connsiteY273" fmla="*/ 35084 h 107514"/>
              <a:gd name="connsiteX274" fmla="*/ 571696 w 943316"/>
              <a:gd name="connsiteY274" fmla="*/ 41442 h 107514"/>
              <a:gd name="connsiteX275" fmla="*/ 569710 w 943316"/>
              <a:gd name="connsiteY275" fmla="*/ 49903 h 107514"/>
              <a:gd name="connsiteX276" fmla="*/ 569710 w 943316"/>
              <a:gd name="connsiteY276" fmla="*/ 56856 h 107514"/>
              <a:gd name="connsiteX277" fmla="*/ 571864 w 943316"/>
              <a:gd name="connsiteY277" fmla="*/ 67267 h 107514"/>
              <a:gd name="connsiteX278" fmla="*/ 577934 w 943316"/>
              <a:gd name="connsiteY278" fmla="*/ 73821 h 107514"/>
              <a:gd name="connsiteX279" fmla="*/ 587024 w 943316"/>
              <a:gd name="connsiteY279" fmla="*/ 76047 h 107514"/>
              <a:gd name="connsiteX280" fmla="*/ 593178 w 943316"/>
              <a:gd name="connsiteY280" fmla="*/ 75093 h 107514"/>
              <a:gd name="connsiteX281" fmla="*/ 597989 w 943316"/>
              <a:gd name="connsiteY281" fmla="*/ 72154 h 107514"/>
              <a:gd name="connsiteX282" fmla="*/ 601094 w 943316"/>
              <a:gd name="connsiteY282" fmla="*/ 67345 h 107514"/>
              <a:gd name="connsiteX283" fmla="*/ 612338 w 943316"/>
              <a:gd name="connsiteY283" fmla="*/ 69370 h 107514"/>
              <a:gd name="connsiteX284" fmla="*/ 607499 w 943316"/>
              <a:gd name="connsiteY284" fmla="*/ 78072 h 107514"/>
              <a:gd name="connsiteX285" fmla="*/ 598800 w 943316"/>
              <a:gd name="connsiteY285" fmla="*/ 83834 h 107514"/>
              <a:gd name="connsiteX286" fmla="*/ 586912 w 943316"/>
              <a:gd name="connsiteY286" fmla="*/ 85859 h 107514"/>
              <a:gd name="connsiteX287" fmla="*/ 623806 w 943316"/>
              <a:gd name="connsiteY287" fmla="*/ 84629 h 107514"/>
              <a:gd name="connsiteX288" fmla="*/ 623806 w 943316"/>
              <a:gd name="connsiteY288" fmla="*/ 23602 h 107514"/>
              <a:gd name="connsiteX289" fmla="*/ 635302 w 943316"/>
              <a:gd name="connsiteY289" fmla="*/ 23602 h 107514"/>
              <a:gd name="connsiteX290" fmla="*/ 635302 w 943316"/>
              <a:gd name="connsiteY290" fmla="*/ 33296 h 107514"/>
              <a:gd name="connsiteX291" fmla="*/ 635945 w 943316"/>
              <a:gd name="connsiteY291" fmla="*/ 33296 h 107514"/>
              <a:gd name="connsiteX292" fmla="*/ 641819 w 943316"/>
              <a:gd name="connsiteY292" fmla="*/ 25549 h 107514"/>
              <a:gd name="connsiteX293" fmla="*/ 651441 w 943316"/>
              <a:gd name="connsiteY293" fmla="*/ 22687 h 107514"/>
              <a:gd name="connsiteX294" fmla="*/ 654042 w 943316"/>
              <a:gd name="connsiteY294" fmla="*/ 22768 h 107514"/>
              <a:gd name="connsiteX295" fmla="*/ 656476 w 943316"/>
              <a:gd name="connsiteY295" fmla="*/ 22967 h 107514"/>
              <a:gd name="connsiteX296" fmla="*/ 656476 w 943316"/>
              <a:gd name="connsiteY296" fmla="*/ 34329 h 107514"/>
              <a:gd name="connsiteX297" fmla="*/ 653930 w 943316"/>
              <a:gd name="connsiteY297" fmla="*/ 33892 h 107514"/>
              <a:gd name="connsiteX298" fmla="*/ 650266 w 943316"/>
              <a:gd name="connsiteY298" fmla="*/ 33613 h 107514"/>
              <a:gd name="connsiteX299" fmla="*/ 642770 w 943316"/>
              <a:gd name="connsiteY299" fmla="*/ 35403 h 107514"/>
              <a:gd name="connsiteX300" fmla="*/ 637595 w 943316"/>
              <a:gd name="connsiteY300" fmla="*/ 40289 h 107514"/>
              <a:gd name="connsiteX301" fmla="*/ 635694 w 943316"/>
              <a:gd name="connsiteY301" fmla="*/ 47360 h 107514"/>
              <a:gd name="connsiteX302" fmla="*/ 635694 w 943316"/>
              <a:gd name="connsiteY302" fmla="*/ 84629 h 107514"/>
              <a:gd name="connsiteX303" fmla="*/ 623806 w 943316"/>
              <a:gd name="connsiteY303" fmla="*/ 84629 h 107514"/>
              <a:gd name="connsiteX304" fmla="*/ 664280 w 943316"/>
              <a:gd name="connsiteY304" fmla="*/ 84629 h 107514"/>
              <a:gd name="connsiteX305" fmla="*/ 664280 w 943316"/>
              <a:gd name="connsiteY305" fmla="*/ 23602 h 107514"/>
              <a:gd name="connsiteX306" fmla="*/ 676167 w 943316"/>
              <a:gd name="connsiteY306" fmla="*/ 23602 h 107514"/>
              <a:gd name="connsiteX307" fmla="*/ 676167 w 943316"/>
              <a:gd name="connsiteY307" fmla="*/ 84629 h 107514"/>
              <a:gd name="connsiteX308" fmla="*/ 664280 w 943316"/>
              <a:gd name="connsiteY308" fmla="*/ 84629 h 107514"/>
              <a:gd name="connsiteX309" fmla="*/ 670294 w 943316"/>
              <a:gd name="connsiteY309" fmla="*/ 14184 h 107514"/>
              <a:gd name="connsiteX310" fmla="*/ 664979 w 943316"/>
              <a:gd name="connsiteY310" fmla="*/ 12120 h 107514"/>
              <a:gd name="connsiteX311" fmla="*/ 662769 w 943316"/>
              <a:gd name="connsiteY311" fmla="*/ 7113 h 107514"/>
              <a:gd name="connsiteX312" fmla="*/ 664979 w 943316"/>
              <a:gd name="connsiteY312" fmla="*/ 2106 h 107514"/>
              <a:gd name="connsiteX313" fmla="*/ 670294 w 943316"/>
              <a:gd name="connsiteY313" fmla="*/ 0 h 107514"/>
              <a:gd name="connsiteX314" fmla="*/ 675580 w 943316"/>
              <a:gd name="connsiteY314" fmla="*/ 2106 h 107514"/>
              <a:gd name="connsiteX315" fmla="*/ 677790 w 943316"/>
              <a:gd name="connsiteY315" fmla="*/ 7113 h 107514"/>
              <a:gd name="connsiteX316" fmla="*/ 675580 w 943316"/>
              <a:gd name="connsiteY316" fmla="*/ 12120 h 107514"/>
              <a:gd name="connsiteX317" fmla="*/ 670294 w 943316"/>
              <a:gd name="connsiteY317" fmla="*/ 14184 h 107514"/>
              <a:gd name="connsiteX318" fmla="*/ 689705 w 943316"/>
              <a:gd name="connsiteY318" fmla="*/ 84629 h 107514"/>
              <a:gd name="connsiteX319" fmla="*/ 689705 w 943316"/>
              <a:gd name="connsiteY319" fmla="*/ 23602 h 107514"/>
              <a:gd name="connsiteX320" fmla="*/ 701089 w 943316"/>
              <a:gd name="connsiteY320" fmla="*/ 23602 h 107514"/>
              <a:gd name="connsiteX321" fmla="*/ 701089 w 943316"/>
              <a:gd name="connsiteY321" fmla="*/ 33534 h 107514"/>
              <a:gd name="connsiteX322" fmla="*/ 701844 w 943316"/>
              <a:gd name="connsiteY322" fmla="*/ 33534 h 107514"/>
              <a:gd name="connsiteX323" fmla="*/ 708082 w 943316"/>
              <a:gd name="connsiteY323" fmla="*/ 25666 h 107514"/>
              <a:gd name="connsiteX324" fmla="*/ 718459 w 943316"/>
              <a:gd name="connsiteY324" fmla="*/ 22807 h 107514"/>
              <a:gd name="connsiteX325" fmla="*/ 728697 w 943316"/>
              <a:gd name="connsiteY325" fmla="*/ 25666 h 107514"/>
              <a:gd name="connsiteX326" fmla="*/ 734878 w 943316"/>
              <a:gd name="connsiteY326" fmla="*/ 33534 h 107514"/>
              <a:gd name="connsiteX327" fmla="*/ 735493 w 943316"/>
              <a:gd name="connsiteY327" fmla="*/ 33534 h 107514"/>
              <a:gd name="connsiteX328" fmla="*/ 742458 w 943316"/>
              <a:gd name="connsiteY328" fmla="*/ 25747 h 107514"/>
              <a:gd name="connsiteX329" fmla="*/ 753814 w 943316"/>
              <a:gd name="connsiteY329" fmla="*/ 22807 h 107514"/>
              <a:gd name="connsiteX330" fmla="*/ 767380 w 943316"/>
              <a:gd name="connsiteY330" fmla="*/ 28013 h 107514"/>
              <a:gd name="connsiteX331" fmla="*/ 772639 w 943316"/>
              <a:gd name="connsiteY331" fmla="*/ 43704 h 107514"/>
              <a:gd name="connsiteX332" fmla="*/ 772639 w 943316"/>
              <a:gd name="connsiteY332" fmla="*/ 84629 h 107514"/>
              <a:gd name="connsiteX333" fmla="*/ 760779 w 943316"/>
              <a:gd name="connsiteY333" fmla="*/ 84629 h 107514"/>
              <a:gd name="connsiteX334" fmla="*/ 760779 w 943316"/>
              <a:gd name="connsiteY334" fmla="*/ 44818 h 107514"/>
              <a:gd name="connsiteX335" fmla="*/ 757395 w 943316"/>
              <a:gd name="connsiteY335" fmla="*/ 35839 h 107514"/>
              <a:gd name="connsiteX336" fmla="*/ 749339 w 943316"/>
              <a:gd name="connsiteY336" fmla="*/ 33056 h 107514"/>
              <a:gd name="connsiteX337" fmla="*/ 740304 w 943316"/>
              <a:gd name="connsiteY337" fmla="*/ 36633 h 107514"/>
              <a:gd name="connsiteX338" fmla="*/ 737088 w 943316"/>
              <a:gd name="connsiteY338" fmla="*/ 45732 h 107514"/>
              <a:gd name="connsiteX339" fmla="*/ 737088 w 943316"/>
              <a:gd name="connsiteY339" fmla="*/ 84629 h 107514"/>
              <a:gd name="connsiteX340" fmla="*/ 725256 w 943316"/>
              <a:gd name="connsiteY340" fmla="*/ 84629 h 107514"/>
              <a:gd name="connsiteX341" fmla="*/ 725256 w 943316"/>
              <a:gd name="connsiteY341" fmla="*/ 44062 h 107514"/>
              <a:gd name="connsiteX342" fmla="*/ 722151 w 943316"/>
              <a:gd name="connsiteY342" fmla="*/ 36077 h 107514"/>
              <a:gd name="connsiteX343" fmla="*/ 714096 w 943316"/>
              <a:gd name="connsiteY343" fmla="*/ 33056 h 107514"/>
              <a:gd name="connsiteX344" fmla="*/ 707858 w 943316"/>
              <a:gd name="connsiteY344" fmla="*/ 34846 h 107514"/>
              <a:gd name="connsiteX345" fmla="*/ 703271 w 943316"/>
              <a:gd name="connsiteY345" fmla="*/ 39733 h 107514"/>
              <a:gd name="connsiteX346" fmla="*/ 701565 w 943316"/>
              <a:gd name="connsiteY346" fmla="*/ 47002 h 107514"/>
              <a:gd name="connsiteX347" fmla="*/ 701565 w 943316"/>
              <a:gd name="connsiteY347" fmla="*/ 84629 h 107514"/>
              <a:gd name="connsiteX348" fmla="*/ 689705 w 943316"/>
              <a:gd name="connsiteY348" fmla="*/ 84629 h 107514"/>
              <a:gd name="connsiteX349" fmla="*/ 812413 w 943316"/>
              <a:gd name="connsiteY349" fmla="*/ 85859 h 107514"/>
              <a:gd name="connsiteX350" fmla="*/ 796890 w 943316"/>
              <a:gd name="connsiteY350" fmla="*/ 82005 h 107514"/>
              <a:gd name="connsiteX351" fmla="*/ 786876 w 943316"/>
              <a:gd name="connsiteY351" fmla="*/ 71080 h 107514"/>
              <a:gd name="connsiteX352" fmla="*/ 783379 w 943316"/>
              <a:gd name="connsiteY352" fmla="*/ 54512 h 107514"/>
              <a:gd name="connsiteX353" fmla="*/ 786876 w 943316"/>
              <a:gd name="connsiteY353" fmla="*/ 37984 h 107514"/>
              <a:gd name="connsiteX354" fmla="*/ 796722 w 943316"/>
              <a:gd name="connsiteY354" fmla="*/ 26818 h 107514"/>
              <a:gd name="connsiteX355" fmla="*/ 811574 w 943316"/>
              <a:gd name="connsiteY355" fmla="*/ 22807 h 107514"/>
              <a:gd name="connsiteX356" fmla="*/ 821588 w 943316"/>
              <a:gd name="connsiteY356" fmla="*/ 24516 h 107514"/>
              <a:gd name="connsiteX357" fmla="*/ 830287 w 943316"/>
              <a:gd name="connsiteY357" fmla="*/ 29878 h 107514"/>
              <a:gd name="connsiteX358" fmla="*/ 836384 w 943316"/>
              <a:gd name="connsiteY358" fmla="*/ 39375 h 107514"/>
              <a:gd name="connsiteX359" fmla="*/ 838594 w 943316"/>
              <a:gd name="connsiteY359" fmla="*/ 53480 h 107514"/>
              <a:gd name="connsiteX360" fmla="*/ 838594 w 943316"/>
              <a:gd name="connsiteY360" fmla="*/ 57690 h 107514"/>
              <a:gd name="connsiteX361" fmla="*/ 790093 w 943316"/>
              <a:gd name="connsiteY361" fmla="*/ 57690 h 107514"/>
              <a:gd name="connsiteX362" fmla="*/ 790093 w 943316"/>
              <a:gd name="connsiteY362" fmla="*/ 48792 h 107514"/>
              <a:gd name="connsiteX363" fmla="*/ 826958 w 943316"/>
              <a:gd name="connsiteY363" fmla="*/ 48792 h 107514"/>
              <a:gd name="connsiteX364" fmla="*/ 825056 w 943316"/>
              <a:gd name="connsiteY364" fmla="*/ 40488 h 107514"/>
              <a:gd name="connsiteX365" fmla="*/ 819686 w 943316"/>
              <a:gd name="connsiteY365" fmla="*/ 34726 h 107514"/>
              <a:gd name="connsiteX366" fmla="*/ 811658 w 943316"/>
              <a:gd name="connsiteY366" fmla="*/ 32620 h 107514"/>
              <a:gd name="connsiteX367" fmla="*/ 802931 w 943316"/>
              <a:gd name="connsiteY367" fmla="*/ 35084 h 107514"/>
              <a:gd name="connsiteX368" fmla="*/ 797197 w 943316"/>
              <a:gd name="connsiteY368" fmla="*/ 41442 h 107514"/>
              <a:gd name="connsiteX369" fmla="*/ 795211 w 943316"/>
              <a:gd name="connsiteY369" fmla="*/ 49903 h 107514"/>
              <a:gd name="connsiteX370" fmla="*/ 795211 w 943316"/>
              <a:gd name="connsiteY370" fmla="*/ 56856 h 107514"/>
              <a:gd name="connsiteX371" fmla="*/ 797365 w 943316"/>
              <a:gd name="connsiteY371" fmla="*/ 67267 h 107514"/>
              <a:gd name="connsiteX372" fmla="*/ 803435 w 943316"/>
              <a:gd name="connsiteY372" fmla="*/ 73821 h 107514"/>
              <a:gd name="connsiteX373" fmla="*/ 812525 w 943316"/>
              <a:gd name="connsiteY373" fmla="*/ 76047 h 107514"/>
              <a:gd name="connsiteX374" fmla="*/ 818679 w 943316"/>
              <a:gd name="connsiteY374" fmla="*/ 75093 h 107514"/>
              <a:gd name="connsiteX375" fmla="*/ 823490 w 943316"/>
              <a:gd name="connsiteY375" fmla="*/ 72154 h 107514"/>
              <a:gd name="connsiteX376" fmla="*/ 826595 w 943316"/>
              <a:gd name="connsiteY376" fmla="*/ 67345 h 107514"/>
              <a:gd name="connsiteX377" fmla="*/ 837839 w 943316"/>
              <a:gd name="connsiteY377" fmla="*/ 69370 h 107514"/>
              <a:gd name="connsiteX378" fmla="*/ 833000 w 943316"/>
              <a:gd name="connsiteY378" fmla="*/ 78072 h 107514"/>
              <a:gd name="connsiteX379" fmla="*/ 824301 w 943316"/>
              <a:gd name="connsiteY379" fmla="*/ 83834 h 107514"/>
              <a:gd name="connsiteX380" fmla="*/ 812413 w 943316"/>
              <a:gd name="connsiteY380" fmla="*/ 85859 h 107514"/>
              <a:gd name="connsiteX381" fmla="*/ 861195 w 943316"/>
              <a:gd name="connsiteY381" fmla="*/ 48392 h 107514"/>
              <a:gd name="connsiteX382" fmla="*/ 861195 w 943316"/>
              <a:gd name="connsiteY382" fmla="*/ 84629 h 107514"/>
              <a:gd name="connsiteX383" fmla="*/ 849307 w 943316"/>
              <a:gd name="connsiteY383" fmla="*/ 84629 h 107514"/>
              <a:gd name="connsiteX384" fmla="*/ 849307 w 943316"/>
              <a:gd name="connsiteY384" fmla="*/ 23602 h 107514"/>
              <a:gd name="connsiteX385" fmla="*/ 860719 w 943316"/>
              <a:gd name="connsiteY385" fmla="*/ 23602 h 107514"/>
              <a:gd name="connsiteX386" fmla="*/ 860719 w 943316"/>
              <a:gd name="connsiteY386" fmla="*/ 33534 h 107514"/>
              <a:gd name="connsiteX387" fmla="*/ 861474 w 943316"/>
              <a:gd name="connsiteY387" fmla="*/ 33534 h 107514"/>
              <a:gd name="connsiteX388" fmla="*/ 868075 w 943316"/>
              <a:gd name="connsiteY388" fmla="*/ 25747 h 107514"/>
              <a:gd name="connsiteX389" fmla="*/ 879459 w 943316"/>
              <a:gd name="connsiteY389" fmla="*/ 22807 h 107514"/>
              <a:gd name="connsiteX390" fmla="*/ 890396 w 943316"/>
              <a:gd name="connsiteY390" fmla="*/ 25428 h 107514"/>
              <a:gd name="connsiteX391" fmla="*/ 897668 w 943316"/>
              <a:gd name="connsiteY391" fmla="*/ 33137 h 107514"/>
              <a:gd name="connsiteX392" fmla="*/ 900242 w 943316"/>
              <a:gd name="connsiteY392" fmla="*/ 45811 h 107514"/>
              <a:gd name="connsiteX393" fmla="*/ 900242 w 943316"/>
              <a:gd name="connsiteY393" fmla="*/ 84629 h 107514"/>
              <a:gd name="connsiteX394" fmla="*/ 888382 w 943316"/>
              <a:gd name="connsiteY394" fmla="*/ 84629 h 107514"/>
              <a:gd name="connsiteX395" fmla="*/ 888382 w 943316"/>
              <a:gd name="connsiteY395" fmla="*/ 47243 h 107514"/>
              <a:gd name="connsiteX396" fmla="*/ 884914 w 943316"/>
              <a:gd name="connsiteY396" fmla="*/ 36871 h 107514"/>
              <a:gd name="connsiteX397" fmla="*/ 875432 w 943316"/>
              <a:gd name="connsiteY397" fmla="*/ 33098 h 107514"/>
              <a:gd name="connsiteX398" fmla="*/ 868075 w 943316"/>
              <a:gd name="connsiteY398" fmla="*/ 34885 h 107514"/>
              <a:gd name="connsiteX399" fmla="*/ 863012 w 943316"/>
              <a:gd name="connsiteY399" fmla="*/ 40130 h 107514"/>
              <a:gd name="connsiteX400" fmla="*/ 861195 w 943316"/>
              <a:gd name="connsiteY400" fmla="*/ 48392 h 107514"/>
              <a:gd name="connsiteX401" fmla="*/ 942198 w 943316"/>
              <a:gd name="connsiteY401" fmla="*/ 23602 h 107514"/>
              <a:gd name="connsiteX402" fmla="*/ 942198 w 943316"/>
              <a:gd name="connsiteY402" fmla="*/ 33137 h 107514"/>
              <a:gd name="connsiteX403" fmla="*/ 908885 w 943316"/>
              <a:gd name="connsiteY403" fmla="*/ 33137 h 107514"/>
              <a:gd name="connsiteX404" fmla="*/ 908885 w 943316"/>
              <a:gd name="connsiteY404" fmla="*/ 23602 h 107514"/>
              <a:gd name="connsiteX405" fmla="*/ 942198 w 943316"/>
              <a:gd name="connsiteY405" fmla="*/ 23602 h 107514"/>
              <a:gd name="connsiteX406" fmla="*/ 917808 w 943316"/>
              <a:gd name="connsiteY406" fmla="*/ 8981 h 107514"/>
              <a:gd name="connsiteX407" fmla="*/ 929695 w 943316"/>
              <a:gd name="connsiteY407" fmla="*/ 8981 h 107514"/>
              <a:gd name="connsiteX408" fmla="*/ 929695 w 943316"/>
              <a:gd name="connsiteY408" fmla="*/ 66710 h 107514"/>
              <a:gd name="connsiteX409" fmla="*/ 930730 w 943316"/>
              <a:gd name="connsiteY409" fmla="*/ 71916 h 107514"/>
              <a:gd name="connsiteX410" fmla="*/ 933387 w 943316"/>
              <a:gd name="connsiteY410" fmla="*/ 74260 h 107514"/>
              <a:gd name="connsiteX411" fmla="*/ 936996 w 943316"/>
              <a:gd name="connsiteY411" fmla="*/ 74856 h 107514"/>
              <a:gd name="connsiteX412" fmla="*/ 939513 w 943316"/>
              <a:gd name="connsiteY412" fmla="*/ 74657 h 107514"/>
              <a:gd name="connsiteX413" fmla="*/ 941191 w 943316"/>
              <a:gd name="connsiteY413" fmla="*/ 74338 h 107514"/>
              <a:gd name="connsiteX414" fmla="*/ 943317 w 943316"/>
              <a:gd name="connsiteY414" fmla="*/ 84153 h 107514"/>
              <a:gd name="connsiteX415" fmla="*/ 940380 w 943316"/>
              <a:gd name="connsiteY415" fmla="*/ 84947 h 107514"/>
              <a:gd name="connsiteX416" fmla="*/ 935625 w 943316"/>
              <a:gd name="connsiteY416" fmla="*/ 85423 h 107514"/>
              <a:gd name="connsiteX417" fmla="*/ 926870 w 943316"/>
              <a:gd name="connsiteY417" fmla="*/ 83756 h 107514"/>
              <a:gd name="connsiteX418" fmla="*/ 920325 w 943316"/>
              <a:gd name="connsiteY418" fmla="*/ 78352 h 107514"/>
              <a:gd name="connsiteX419" fmla="*/ 917808 w 943316"/>
              <a:gd name="connsiteY419" fmla="*/ 69172 h 107514"/>
              <a:gd name="connsiteX420" fmla="*/ 917808 w 943316"/>
              <a:gd name="connsiteY420" fmla="*/ 8981 h 1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</a:cxnLst>
            <a:rect l="l" t="t" r="r" b="b"/>
            <a:pathLst>
              <a:path w="943316" h="107514">
                <a:moveTo>
                  <a:pt x="70207" y="29719"/>
                </a:moveTo>
                <a:lnTo>
                  <a:pt x="57788" y="29719"/>
                </a:lnTo>
                <a:cubicBezTo>
                  <a:pt x="57312" y="27070"/>
                  <a:pt x="56445" y="24740"/>
                  <a:pt x="55130" y="22726"/>
                </a:cubicBezTo>
                <a:cubicBezTo>
                  <a:pt x="53844" y="20715"/>
                  <a:pt x="52250" y="19006"/>
                  <a:pt x="50375" y="17602"/>
                </a:cubicBezTo>
                <a:cubicBezTo>
                  <a:pt x="48501" y="16198"/>
                  <a:pt x="46376" y="15138"/>
                  <a:pt x="44054" y="14425"/>
                </a:cubicBezTo>
                <a:cubicBezTo>
                  <a:pt x="41760" y="13708"/>
                  <a:pt x="39299" y="13350"/>
                  <a:pt x="36698" y="13350"/>
                </a:cubicBezTo>
                <a:cubicBezTo>
                  <a:pt x="32026" y="13350"/>
                  <a:pt x="27831" y="14528"/>
                  <a:pt x="24111" y="16886"/>
                </a:cubicBezTo>
                <a:cubicBezTo>
                  <a:pt x="20419" y="19244"/>
                  <a:pt x="17510" y="22701"/>
                  <a:pt x="15356" y="27258"/>
                </a:cubicBezTo>
                <a:cubicBezTo>
                  <a:pt x="13258" y="31811"/>
                  <a:pt x="12195" y="37375"/>
                  <a:pt x="12195" y="43945"/>
                </a:cubicBezTo>
                <a:cubicBezTo>
                  <a:pt x="12195" y="50566"/>
                  <a:pt x="13258" y="56154"/>
                  <a:pt x="15356" y="60711"/>
                </a:cubicBezTo>
                <a:cubicBezTo>
                  <a:pt x="17510" y="65267"/>
                  <a:pt x="20447" y="68710"/>
                  <a:pt x="24139" y="71040"/>
                </a:cubicBezTo>
                <a:cubicBezTo>
                  <a:pt x="27859" y="73370"/>
                  <a:pt x="32026" y="74537"/>
                  <a:pt x="36670" y="74537"/>
                </a:cubicBezTo>
                <a:cubicBezTo>
                  <a:pt x="39243" y="74537"/>
                  <a:pt x="41676" y="74193"/>
                  <a:pt x="43970" y="73505"/>
                </a:cubicBezTo>
                <a:cubicBezTo>
                  <a:pt x="46292" y="72788"/>
                  <a:pt x="48418" y="71742"/>
                  <a:pt x="50292" y="70366"/>
                </a:cubicBezTo>
                <a:cubicBezTo>
                  <a:pt x="52166" y="68987"/>
                  <a:pt x="53760" y="67306"/>
                  <a:pt x="55047" y="65320"/>
                </a:cubicBezTo>
                <a:cubicBezTo>
                  <a:pt x="56389" y="63306"/>
                  <a:pt x="57284" y="61002"/>
                  <a:pt x="57788" y="58406"/>
                </a:cubicBezTo>
                <a:lnTo>
                  <a:pt x="70207" y="58445"/>
                </a:lnTo>
                <a:cubicBezTo>
                  <a:pt x="69535" y="62445"/>
                  <a:pt x="68249" y="66126"/>
                  <a:pt x="66347" y="69491"/>
                </a:cubicBezTo>
                <a:cubicBezTo>
                  <a:pt x="64473" y="72828"/>
                  <a:pt x="62039" y="75714"/>
                  <a:pt x="59074" y="78153"/>
                </a:cubicBezTo>
                <a:cubicBezTo>
                  <a:pt x="56137" y="80562"/>
                  <a:pt x="52781" y="82430"/>
                  <a:pt x="48977" y="83756"/>
                </a:cubicBezTo>
                <a:cubicBezTo>
                  <a:pt x="45201" y="85079"/>
                  <a:pt x="41061" y="85742"/>
                  <a:pt x="36586" y="85742"/>
                </a:cubicBezTo>
                <a:cubicBezTo>
                  <a:pt x="29537" y="85742"/>
                  <a:pt x="23272" y="84072"/>
                  <a:pt x="17761" y="80735"/>
                </a:cubicBezTo>
                <a:cubicBezTo>
                  <a:pt x="12251" y="77370"/>
                  <a:pt x="7888" y="72565"/>
                  <a:pt x="4727" y="66313"/>
                </a:cubicBezTo>
                <a:cubicBezTo>
                  <a:pt x="1566" y="60062"/>
                  <a:pt x="0" y="52605"/>
                  <a:pt x="0" y="43945"/>
                </a:cubicBezTo>
                <a:cubicBezTo>
                  <a:pt x="0" y="35254"/>
                  <a:pt x="1594" y="27800"/>
                  <a:pt x="4755" y="21574"/>
                </a:cubicBezTo>
                <a:cubicBezTo>
                  <a:pt x="7944" y="15325"/>
                  <a:pt x="12279" y="10531"/>
                  <a:pt x="17789" y="7191"/>
                </a:cubicBezTo>
                <a:cubicBezTo>
                  <a:pt x="23300" y="3829"/>
                  <a:pt x="29565" y="2145"/>
                  <a:pt x="36586" y="2145"/>
                </a:cubicBezTo>
                <a:cubicBezTo>
                  <a:pt x="40893" y="2145"/>
                  <a:pt x="44921" y="2769"/>
                  <a:pt x="48669" y="4014"/>
                </a:cubicBezTo>
                <a:cubicBezTo>
                  <a:pt x="52417" y="5233"/>
                  <a:pt x="55802" y="7035"/>
                  <a:pt x="58795" y="9418"/>
                </a:cubicBezTo>
                <a:cubicBezTo>
                  <a:pt x="61788" y="11776"/>
                  <a:pt x="64277" y="14662"/>
                  <a:pt x="66235" y="18078"/>
                </a:cubicBezTo>
                <a:cubicBezTo>
                  <a:pt x="68193" y="21470"/>
                  <a:pt x="69507" y="25350"/>
                  <a:pt x="70207" y="29719"/>
                </a:cubicBezTo>
                <a:close/>
                <a:moveTo>
                  <a:pt x="81479" y="84629"/>
                </a:moveTo>
                <a:lnTo>
                  <a:pt x="81479" y="23602"/>
                </a:lnTo>
                <a:lnTo>
                  <a:pt x="92947" y="23602"/>
                </a:lnTo>
                <a:lnTo>
                  <a:pt x="92947" y="33296"/>
                </a:lnTo>
                <a:lnTo>
                  <a:pt x="93590" y="33296"/>
                </a:lnTo>
                <a:cubicBezTo>
                  <a:pt x="94709" y="30010"/>
                  <a:pt x="96667" y="27428"/>
                  <a:pt x="99464" y="25549"/>
                </a:cubicBezTo>
                <a:cubicBezTo>
                  <a:pt x="102317" y="23641"/>
                  <a:pt x="105506" y="22687"/>
                  <a:pt x="109086" y="22687"/>
                </a:cubicBezTo>
                <a:cubicBezTo>
                  <a:pt x="109842" y="22687"/>
                  <a:pt x="110709" y="22715"/>
                  <a:pt x="111715" y="22768"/>
                </a:cubicBezTo>
                <a:cubicBezTo>
                  <a:pt x="112750" y="22819"/>
                  <a:pt x="113562" y="22886"/>
                  <a:pt x="114121" y="22967"/>
                </a:cubicBezTo>
                <a:lnTo>
                  <a:pt x="114121" y="34329"/>
                </a:lnTo>
                <a:cubicBezTo>
                  <a:pt x="113646" y="34197"/>
                  <a:pt x="112806" y="34052"/>
                  <a:pt x="111576" y="33892"/>
                </a:cubicBezTo>
                <a:cubicBezTo>
                  <a:pt x="110373" y="33708"/>
                  <a:pt x="109142" y="33613"/>
                  <a:pt x="107939" y="33613"/>
                </a:cubicBezTo>
                <a:cubicBezTo>
                  <a:pt x="105114" y="33613"/>
                  <a:pt x="102625" y="34208"/>
                  <a:pt x="100415" y="35403"/>
                </a:cubicBezTo>
                <a:cubicBezTo>
                  <a:pt x="98262" y="36566"/>
                  <a:pt x="96527" y="38197"/>
                  <a:pt x="95269" y="40289"/>
                </a:cubicBezTo>
                <a:cubicBezTo>
                  <a:pt x="93982" y="42353"/>
                  <a:pt x="93339" y="44711"/>
                  <a:pt x="93339" y="47360"/>
                </a:cubicBezTo>
                <a:lnTo>
                  <a:pt x="93339" y="84629"/>
                </a:lnTo>
                <a:lnTo>
                  <a:pt x="81479" y="84629"/>
                </a:lnTo>
                <a:close/>
                <a:moveTo>
                  <a:pt x="146064" y="85859"/>
                </a:moveTo>
                <a:cubicBezTo>
                  <a:pt x="140050" y="85859"/>
                  <a:pt x="134875" y="84575"/>
                  <a:pt x="130540" y="82005"/>
                </a:cubicBezTo>
                <a:cubicBezTo>
                  <a:pt x="126204" y="79409"/>
                  <a:pt x="122876" y="75767"/>
                  <a:pt x="120526" y="71080"/>
                </a:cubicBezTo>
                <a:cubicBezTo>
                  <a:pt x="118177" y="66366"/>
                  <a:pt x="117030" y="60842"/>
                  <a:pt x="117030" y="54512"/>
                </a:cubicBezTo>
                <a:cubicBezTo>
                  <a:pt x="117030" y="48261"/>
                  <a:pt x="118177" y="42751"/>
                  <a:pt x="120526" y="37984"/>
                </a:cubicBezTo>
                <a:cubicBezTo>
                  <a:pt x="122876" y="33215"/>
                  <a:pt x="126176" y="29495"/>
                  <a:pt x="130372" y="26818"/>
                </a:cubicBezTo>
                <a:cubicBezTo>
                  <a:pt x="134624" y="24144"/>
                  <a:pt x="139575" y="22807"/>
                  <a:pt x="145224" y="22807"/>
                </a:cubicBezTo>
                <a:cubicBezTo>
                  <a:pt x="148665" y="22807"/>
                  <a:pt x="152022" y="23375"/>
                  <a:pt x="155238" y="24516"/>
                </a:cubicBezTo>
                <a:cubicBezTo>
                  <a:pt x="158483" y="25655"/>
                  <a:pt x="161364" y="27442"/>
                  <a:pt x="163937" y="29878"/>
                </a:cubicBezTo>
                <a:cubicBezTo>
                  <a:pt x="166511" y="32315"/>
                  <a:pt x="168552" y="35481"/>
                  <a:pt x="170035" y="39375"/>
                </a:cubicBezTo>
                <a:cubicBezTo>
                  <a:pt x="171517" y="43243"/>
                  <a:pt x="172244" y="47942"/>
                  <a:pt x="172244" y="53480"/>
                </a:cubicBezTo>
                <a:lnTo>
                  <a:pt x="172244" y="57690"/>
                </a:lnTo>
                <a:lnTo>
                  <a:pt x="123743" y="57690"/>
                </a:lnTo>
                <a:lnTo>
                  <a:pt x="123743" y="48792"/>
                </a:lnTo>
                <a:lnTo>
                  <a:pt x="160608" y="48792"/>
                </a:lnTo>
                <a:cubicBezTo>
                  <a:pt x="160608" y="45665"/>
                  <a:pt x="159965" y="42896"/>
                  <a:pt x="158707" y="40488"/>
                </a:cubicBezTo>
                <a:cubicBezTo>
                  <a:pt x="157420" y="38052"/>
                  <a:pt x="155630" y="36130"/>
                  <a:pt x="153336" y="34726"/>
                </a:cubicBezTo>
                <a:cubicBezTo>
                  <a:pt x="151071" y="33322"/>
                  <a:pt x="148385" y="32620"/>
                  <a:pt x="145308" y="32620"/>
                </a:cubicBezTo>
                <a:cubicBezTo>
                  <a:pt x="141980" y="32620"/>
                  <a:pt x="139071" y="33442"/>
                  <a:pt x="136582" y="35084"/>
                </a:cubicBezTo>
                <a:cubicBezTo>
                  <a:pt x="134120" y="36701"/>
                  <a:pt x="132190" y="38818"/>
                  <a:pt x="130848" y="41442"/>
                </a:cubicBezTo>
                <a:cubicBezTo>
                  <a:pt x="129533" y="44037"/>
                  <a:pt x="128862" y="46857"/>
                  <a:pt x="128862" y="49903"/>
                </a:cubicBezTo>
                <a:lnTo>
                  <a:pt x="128862" y="56856"/>
                </a:lnTo>
                <a:cubicBezTo>
                  <a:pt x="128862" y="60934"/>
                  <a:pt x="129589" y="64406"/>
                  <a:pt x="131015" y="67267"/>
                </a:cubicBezTo>
                <a:cubicBezTo>
                  <a:pt x="132470" y="70126"/>
                  <a:pt x="134484" y="72313"/>
                  <a:pt x="137085" y="73821"/>
                </a:cubicBezTo>
                <a:cubicBezTo>
                  <a:pt x="139686" y="75306"/>
                  <a:pt x="142707" y="76047"/>
                  <a:pt x="146176" y="76047"/>
                </a:cubicBezTo>
                <a:cubicBezTo>
                  <a:pt x="148441" y="76047"/>
                  <a:pt x="150483" y="75728"/>
                  <a:pt x="152357" y="75093"/>
                </a:cubicBezTo>
                <a:cubicBezTo>
                  <a:pt x="154203" y="74430"/>
                  <a:pt x="155798" y="73451"/>
                  <a:pt x="157140" y="72154"/>
                </a:cubicBezTo>
                <a:cubicBezTo>
                  <a:pt x="158511" y="70856"/>
                  <a:pt x="159546" y="69253"/>
                  <a:pt x="160245" y="67345"/>
                </a:cubicBezTo>
                <a:lnTo>
                  <a:pt x="171489" y="69370"/>
                </a:lnTo>
                <a:cubicBezTo>
                  <a:pt x="170594" y="72682"/>
                  <a:pt x="168972" y="75583"/>
                  <a:pt x="166650" y="78072"/>
                </a:cubicBezTo>
                <a:cubicBezTo>
                  <a:pt x="164357" y="80536"/>
                  <a:pt x="161448" y="82455"/>
                  <a:pt x="157951" y="83834"/>
                </a:cubicBezTo>
                <a:cubicBezTo>
                  <a:pt x="154483" y="85185"/>
                  <a:pt x="150511" y="85859"/>
                  <a:pt x="146064" y="85859"/>
                </a:cubicBezTo>
                <a:close/>
                <a:moveTo>
                  <a:pt x="200719" y="85980"/>
                </a:moveTo>
                <a:cubicBezTo>
                  <a:pt x="196859" y="85980"/>
                  <a:pt x="193363" y="85264"/>
                  <a:pt x="190230" y="83834"/>
                </a:cubicBezTo>
                <a:cubicBezTo>
                  <a:pt x="187125" y="82377"/>
                  <a:pt x="184636" y="80271"/>
                  <a:pt x="182817" y="77516"/>
                </a:cubicBezTo>
                <a:cubicBezTo>
                  <a:pt x="180999" y="74763"/>
                  <a:pt x="180104" y="71384"/>
                  <a:pt x="180104" y="67385"/>
                </a:cubicBezTo>
                <a:cubicBezTo>
                  <a:pt x="180104" y="63941"/>
                  <a:pt x="180776" y="61108"/>
                  <a:pt x="182090" y="58881"/>
                </a:cubicBezTo>
                <a:cubicBezTo>
                  <a:pt x="183433" y="56658"/>
                  <a:pt x="185195" y="54896"/>
                  <a:pt x="187461" y="53598"/>
                </a:cubicBezTo>
                <a:cubicBezTo>
                  <a:pt x="189698" y="52300"/>
                  <a:pt x="192216" y="51321"/>
                  <a:pt x="195013" y="50658"/>
                </a:cubicBezTo>
                <a:cubicBezTo>
                  <a:pt x="197782" y="49995"/>
                  <a:pt x="200635" y="49492"/>
                  <a:pt x="203516" y="49148"/>
                </a:cubicBezTo>
                <a:cubicBezTo>
                  <a:pt x="207180" y="48725"/>
                  <a:pt x="210145" y="48381"/>
                  <a:pt x="212410" y="48115"/>
                </a:cubicBezTo>
                <a:cubicBezTo>
                  <a:pt x="214676" y="47825"/>
                  <a:pt x="216354" y="47360"/>
                  <a:pt x="217389" y="46725"/>
                </a:cubicBezTo>
                <a:cubicBezTo>
                  <a:pt x="218424" y="46090"/>
                  <a:pt x="218928" y="45055"/>
                  <a:pt x="218928" y="43626"/>
                </a:cubicBezTo>
                <a:lnTo>
                  <a:pt x="218928" y="43346"/>
                </a:lnTo>
                <a:cubicBezTo>
                  <a:pt x="218928" y="39878"/>
                  <a:pt x="217949" y="37190"/>
                  <a:pt x="215991" y="35282"/>
                </a:cubicBezTo>
                <a:cubicBezTo>
                  <a:pt x="214061" y="33375"/>
                  <a:pt x="211180" y="32421"/>
                  <a:pt x="207320" y="32421"/>
                </a:cubicBezTo>
                <a:cubicBezTo>
                  <a:pt x="203320" y="32421"/>
                  <a:pt x="200187" y="33308"/>
                  <a:pt x="197866" y="35084"/>
                </a:cubicBezTo>
                <a:cubicBezTo>
                  <a:pt x="195600" y="36832"/>
                  <a:pt x="194006" y="38779"/>
                  <a:pt x="193139" y="40924"/>
                </a:cubicBezTo>
                <a:lnTo>
                  <a:pt x="181978" y="38382"/>
                </a:lnTo>
                <a:cubicBezTo>
                  <a:pt x="183293" y="34673"/>
                  <a:pt x="185223" y="31680"/>
                  <a:pt x="187768" y="29403"/>
                </a:cubicBezTo>
                <a:cubicBezTo>
                  <a:pt x="190341" y="27098"/>
                  <a:pt x="193307" y="25428"/>
                  <a:pt x="196635" y="24396"/>
                </a:cubicBezTo>
                <a:cubicBezTo>
                  <a:pt x="199964" y="23336"/>
                  <a:pt x="203488" y="22807"/>
                  <a:pt x="207180" y="22807"/>
                </a:cubicBezTo>
                <a:cubicBezTo>
                  <a:pt x="209613" y="22807"/>
                  <a:pt x="212187" y="23098"/>
                  <a:pt x="214928" y="23680"/>
                </a:cubicBezTo>
                <a:cubicBezTo>
                  <a:pt x="217669" y="24237"/>
                  <a:pt x="220242" y="25269"/>
                  <a:pt x="222620" y="26779"/>
                </a:cubicBezTo>
                <a:cubicBezTo>
                  <a:pt x="225025" y="28290"/>
                  <a:pt x="227011" y="30449"/>
                  <a:pt x="228550" y="33257"/>
                </a:cubicBezTo>
                <a:cubicBezTo>
                  <a:pt x="230088" y="36038"/>
                  <a:pt x="230844" y="39651"/>
                  <a:pt x="230844" y="44102"/>
                </a:cubicBezTo>
                <a:lnTo>
                  <a:pt x="230844" y="84629"/>
                </a:lnTo>
                <a:lnTo>
                  <a:pt x="219236" y="84629"/>
                </a:lnTo>
                <a:lnTo>
                  <a:pt x="219236" y="76285"/>
                </a:lnTo>
                <a:lnTo>
                  <a:pt x="218760" y="76285"/>
                </a:lnTo>
                <a:cubicBezTo>
                  <a:pt x="218005" y="77820"/>
                  <a:pt x="216858" y="79331"/>
                  <a:pt x="215320" y="80813"/>
                </a:cubicBezTo>
                <a:cubicBezTo>
                  <a:pt x="213781" y="82299"/>
                  <a:pt x="211795" y="83529"/>
                  <a:pt x="209390" y="84508"/>
                </a:cubicBezTo>
                <a:cubicBezTo>
                  <a:pt x="206984" y="85490"/>
                  <a:pt x="204103" y="85980"/>
                  <a:pt x="200719" y="85980"/>
                </a:cubicBezTo>
                <a:close/>
                <a:moveTo>
                  <a:pt x="203320" y="76444"/>
                </a:moveTo>
                <a:cubicBezTo>
                  <a:pt x="206593" y="76444"/>
                  <a:pt x="209418" y="75795"/>
                  <a:pt x="211739" y="74498"/>
                </a:cubicBezTo>
                <a:cubicBezTo>
                  <a:pt x="214089" y="73200"/>
                  <a:pt x="215879" y="71505"/>
                  <a:pt x="217110" y="69412"/>
                </a:cubicBezTo>
                <a:cubicBezTo>
                  <a:pt x="218340" y="67292"/>
                  <a:pt x="218956" y="65027"/>
                  <a:pt x="218956" y="62618"/>
                </a:cubicBezTo>
                <a:lnTo>
                  <a:pt x="218956" y="54750"/>
                </a:lnTo>
                <a:cubicBezTo>
                  <a:pt x="218536" y="55175"/>
                  <a:pt x="217725" y="55572"/>
                  <a:pt x="216494" y="55942"/>
                </a:cubicBezTo>
                <a:cubicBezTo>
                  <a:pt x="215320" y="56286"/>
                  <a:pt x="213949" y="56591"/>
                  <a:pt x="212410" y="56856"/>
                </a:cubicBezTo>
                <a:cubicBezTo>
                  <a:pt x="210872" y="57094"/>
                  <a:pt x="209390" y="57321"/>
                  <a:pt x="207935" y="57530"/>
                </a:cubicBezTo>
                <a:cubicBezTo>
                  <a:pt x="206453" y="57718"/>
                  <a:pt x="205250" y="57877"/>
                  <a:pt x="204271" y="58009"/>
                </a:cubicBezTo>
                <a:cubicBezTo>
                  <a:pt x="201949" y="58300"/>
                  <a:pt x="199852" y="58789"/>
                  <a:pt x="197950" y="59480"/>
                </a:cubicBezTo>
                <a:cubicBezTo>
                  <a:pt x="196076" y="60168"/>
                  <a:pt x="194565" y="61161"/>
                  <a:pt x="193419" y="62459"/>
                </a:cubicBezTo>
                <a:cubicBezTo>
                  <a:pt x="192300" y="63729"/>
                  <a:pt x="191740" y="65424"/>
                  <a:pt x="191740" y="67544"/>
                </a:cubicBezTo>
                <a:cubicBezTo>
                  <a:pt x="191740" y="70484"/>
                  <a:pt x="192831" y="72710"/>
                  <a:pt x="195013" y="74218"/>
                </a:cubicBezTo>
                <a:cubicBezTo>
                  <a:pt x="197194" y="75703"/>
                  <a:pt x="199936" y="76444"/>
                  <a:pt x="203320" y="76444"/>
                </a:cubicBezTo>
                <a:close/>
                <a:moveTo>
                  <a:pt x="272688" y="23602"/>
                </a:moveTo>
                <a:lnTo>
                  <a:pt x="272688" y="33137"/>
                </a:lnTo>
                <a:lnTo>
                  <a:pt x="239374" y="33137"/>
                </a:lnTo>
                <a:lnTo>
                  <a:pt x="239374" y="23602"/>
                </a:lnTo>
                <a:lnTo>
                  <a:pt x="272688" y="23602"/>
                </a:lnTo>
                <a:close/>
                <a:moveTo>
                  <a:pt x="248297" y="8981"/>
                </a:moveTo>
                <a:lnTo>
                  <a:pt x="260185" y="8981"/>
                </a:lnTo>
                <a:lnTo>
                  <a:pt x="260185" y="66710"/>
                </a:lnTo>
                <a:cubicBezTo>
                  <a:pt x="260185" y="69015"/>
                  <a:pt x="260521" y="70749"/>
                  <a:pt x="261220" y="71916"/>
                </a:cubicBezTo>
                <a:cubicBezTo>
                  <a:pt x="261891" y="73054"/>
                  <a:pt x="262786" y="73835"/>
                  <a:pt x="263877" y="74260"/>
                </a:cubicBezTo>
                <a:cubicBezTo>
                  <a:pt x="264996" y="74657"/>
                  <a:pt x="266198" y="74856"/>
                  <a:pt x="267485" y="74856"/>
                </a:cubicBezTo>
                <a:cubicBezTo>
                  <a:pt x="268436" y="74856"/>
                  <a:pt x="269275" y="74788"/>
                  <a:pt x="270003" y="74657"/>
                </a:cubicBezTo>
                <a:cubicBezTo>
                  <a:pt x="270702" y="74523"/>
                  <a:pt x="271261" y="74416"/>
                  <a:pt x="271653" y="74338"/>
                </a:cubicBezTo>
                <a:lnTo>
                  <a:pt x="273807" y="84153"/>
                </a:lnTo>
                <a:cubicBezTo>
                  <a:pt x="273107" y="84416"/>
                  <a:pt x="272128" y="84682"/>
                  <a:pt x="270870" y="84947"/>
                </a:cubicBezTo>
                <a:cubicBezTo>
                  <a:pt x="269583" y="85238"/>
                  <a:pt x="268017" y="85398"/>
                  <a:pt x="266087" y="85423"/>
                </a:cubicBezTo>
                <a:cubicBezTo>
                  <a:pt x="262982" y="85476"/>
                  <a:pt x="260073" y="84919"/>
                  <a:pt x="257360" y="83756"/>
                </a:cubicBezTo>
                <a:cubicBezTo>
                  <a:pt x="254646" y="82589"/>
                  <a:pt x="252465" y="80788"/>
                  <a:pt x="250814" y="78352"/>
                </a:cubicBezTo>
                <a:cubicBezTo>
                  <a:pt x="249136" y="75913"/>
                  <a:pt x="248297" y="72856"/>
                  <a:pt x="248297" y="69172"/>
                </a:cubicBezTo>
                <a:lnTo>
                  <a:pt x="248297" y="8981"/>
                </a:lnTo>
                <a:close/>
                <a:moveTo>
                  <a:pt x="309022" y="85859"/>
                </a:moveTo>
                <a:cubicBezTo>
                  <a:pt x="303008" y="85859"/>
                  <a:pt x="297834" y="84575"/>
                  <a:pt x="293498" y="82005"/>
                </a:cubicBezTo>
                <a:cubicBezTo>
                  <a:pt x="289163" y="79409"/>
                  <a:pt x="285834" y="75767"/>
                  <a:pt x="283485" y="71080"/>
                </a:cubicBezTo>
                <a:cubicBezTo>
                  <a:pt x="281135" y="66366"/>
                  <a:pt x="279988" y="60842"/>
                  <a:pt x="279988" y="54512"/>
                </a:cubicBezTo>
                <a:cubicBezTo>
                  <a:pt x="279988" y="48261"/>
                  <a:pt x="281135" y="42751"/>
                  <a:pt x="283485" y="37984"/>
                </a:cubicBezTo>
                <a:cubicBezTo>
                  <a:pt x="285834" y="33215"/>
                  <a:pt x="289107" y="29495"/>
                  <a:pt x="293330" y="26818"/>
                </a:cubicBezTo>
                <a:cubicBezTo>
                  <a:pt x="297554" y="24144"/>
                  <a:pt x="302532" y="22807"/>
                  <a:pt x="308183" y="22807"/>
                </a:cubicBezTo>
                <a:cubicBezTo>
                  <a:pt x="311623" y="22807"/>
                  <a:pt x="314980" y="23375"/>
                  <a:pt x="318196" y="24516"/>
                </a:cubicBezTo>
                <a:cubicBezTo>
                  <a:pt x="321441" y="25655"/>
                  <a:pt x="324322" y="27442"/>
                  <a:pt x="326895" y="29878"/>
                </a:cubicBezTo>
                <a:cubicBezTo>
                  <a:pt x="329468" y="32315"/>
                  <a:pt x="331483" y="35481"/>
                  <a:pt x="332993" y="39375"/>
                </a:cubicBezTo>
                <a:cubicBezTo>
                  <a:pt x="334475" y="43243"/>
                  <a:pt x="335203" y="47942"/>
                  <a:pt x="335203" y="53480"/>
                </a:cubicBezTo>
                <a:lnTo>
                  <a:pt x="335203" y="57690"/>
                </a:lnTo>
                <a:lnTo>
                  <a:pt x="286701" y="57690"/>
                </a:lnTo>
                <a:lnTo>
                  <a:pt x="286701" y="48792"/>
                </a:lnTo>
                <a:lnTo>
                  <a:pt x="323567" y="48792"/>
                </a:lnTo>
                <a:cubicBezTo>
                  <a:pt x="323567" y="45665"/>
                  <a:pt x="322923" y="42896"/>
                  <a:pt x="321665" y="40488"/>
                </a:cubicBezTo>
                <a:cubicBezTo>
                  <a:pt x="320378" y="38052"/>
                  <a:pt x="318588" y="36130"/>
                  <a:pt x="316294" y="34726"/>
                </a:cubicBezTo>
                <a:cubicBezTo>
                  <a:pt x="314001" y="33322"/>
                  <a:pt x="311343" y="32620"/>
                  <a:pt x="308267" y="32620"/>
                </a:cubicBezTo>
                <a:cubicBezTo>
                  <a:pt x="304938" y="32620"/>
                  <a:pt x="302029" y="33442"/>
                  <a:pt x="299540" y="35084"/>
                </a:cubicBezTo>
                <a:cubicBezTo>
                  <a:pt x="297050" y="36701"/>
                  <a:pt x="295148" y="38818"/>
                  <a:pt x="293806" y="41442"/>
                </a:cubicBezTo>
                <a:cubicBezTo>
                  <a:pt x="292491" y="44037"/>
                  <a:pt x="291820" y="46857"/>
                  <a:pt x="291820" y="49903"/>
                </a:cubicBezTo>
                <a:lnTo>
                  <a:pt x="291820" y="56856"/>
                </a:lnTo>
                <a:cubicBezTo>
                  <a:pt x="291820" y="60934"/>
                  <a:pt x="292547" y="64406"/>
                  <a:pt x="293974" y="67267"/>
                </a:cubicBezTo>
                <a:cubicBezTo>
                  <a:pt x="295428" y="70126"/>
                  <a:pt x="297442" y="72313"/>
                  <a:pt x="300043" y="73821"/>
                </a:cubicBezTo>
                <a:cubicBezTo>
                  <a:pt x="302644" y="75306"/>
                  <a:pt x="305666" y="76047"/>
                  <a:pt x="309134" y="76047"/>
                </a:cubicBezTo>
                <a:cubicBezTo>
                  <a:pt x="311399" y="76047"/>
                  <a:pt x="313441" y="75728"/>
                  <a:pt x="315287" y="75093"/>
                </a:cubicBezTo>
                <a:cubicBezTo>
                  <a:pt x="317162" y="74430"/>
                  <a:pt x="318756" y="73451"/>
                  <a:pt x="320098" y="72154"/>
                </a:cubicBezTo>
                <a:cubicBezTo>
                  <a:pt x="321469" y="70856"/>
                  <a:pt x="322504" y="69253"/>
                  <a:pt x="323203" y="67345"/>
                </a:cubicBezTo>
                <a:lnTo>
                  <a:pt x="334447" y="69370"/>
                </a:lnTo>
                <a:cubicBezTo>
                  <a:pt x="333552" y="72682"/>
                  <a:pt x="331930" y="75583"/>
                  <a:pt x="329608" y="78072"/>
                </a:cubicBezTo>
                <a:cubicBezTo>
                  <a:pt x="327287" y="80536"/>
                  <a:pt x="324406" y="82455"/>
                  <a:pt x="320910" y="83834"/>
                </a:cubicBezTo>
                <a:cubicBezTo>
                  <a:pt x="317441" y="85185"/>
                  <a:pt x="313469" y="85859"/>
                  <a:pt x="309022" y="85859"/>
                </a:cubicBezTo>
                <a:close/>
                <a:moveTo>
                  <a:pt x="399368" y="85859"/>
                </a:moveTo>
                <a:cubicBezTo>
                  <a:pt x="393354" y="85859"/>
                  <a:pt x="388180" y="84575"/>
                  <a:pt x="383844" y="82005"/>
                </a:cubicBezTo>
                <a:cubicBezTo>
                  <a:pt x="379508" y="79409"/>
                  <a:pt x="376180" y="75767"/>
                  <a:pt x="373830" y="71080"/>
                </a:cubicBezTo>
                <a:cubicBezTo>
                  <a:pt x="371509" y="66366"/>
                  <a:pt x="370334" y="60842"/>
                  <a:pt x="370334" y="54512"/>
                </a:cubicBezTo>
                <a:cubicBezTo>
                  <a:pt x="370334" y="48261"/>
                  <a:pt x="371509" y="42751"/>
                  <a:pt x="373830" y="37984"/>
                </a:cubicBezTo>
                <a:cubicBezTo>
                  <a:pt x="376180" y="33215"/>
                  <a:pt x="379480" y="29495"/>
                  <a:pt x="383676" y="26818"/>
                </a:cubicBezTo>
                <a:cubicBezTo>
                  <a:pt x="387928" y="24144"/>
                  <a:pt x="392878" y="22807"/>
                  <a:pt x="398529" y="22807"/>
                </a:cubicBezTo>
                <a:cubicBezTo>
                  <a:pt x="401997" y="22807"/>
                  <a:pt x="405325" y="23375"/>
                  <a:pt x="408542" y="24516"/>
                </a:cubicBezTo>
                <a:cubicBezTo>
                  <a:pt x="411787" y="25655"/>
                  <a:pt x="414696" y="27442"/>
                  <a:pt x="417241" y="29878"/>
                </a:cubicBezTo>
                <a:cubicBezTo>
                  <a:pt x="419814" y="32315"/>
                  <a:pt x="421856" y="35481"/>
                  <a:pt x="423339" y="39375"/>
                </a:cubicBezTo>
                <a:cubicBezTo>
                  <a:pt x="424821" y="43243"/>
                  <a:pt x="425549" y="47942"/>
                  <a:pt x="425549" y="53480"/>
                </a:cubicBezTo>
                <a:lnTo>
                  <a:pt x="425549" y="57690"/>
                </a:lnTo>
                <a:lnTo>
                  <a:pt x="377047" y="57690"/>
                </a:lnTo>
                <a:lnTo>
                  <a:pt x="377047" y="48792"/>
                </a:lnTo>
                <a:lnTo>
                  <a:pt x="413913" y="48792"/>
                </a:lnTo>
                <a:cubicBezTo>
                  <a:pt x="413913" y="45665"/>
                  <a:pt x="413269" y="42896"/>
                  <a:pt x="412010" y="40488"/>
                </a:cubicBezTo>
                <a:cubicBezTo>
                  <a:pt x="410724" y="38052"/>
                  <a:pt x="408962" y="36130"/>
                  <a:pt x="406640" y="34726"/>
                </a:cubicBezTo>
                <a:cubicBezTo>
                  <a:pt x="404374" y="33322"/>
                  <a:pt x="401689" y="32620"/>
                  <a:pt x="398613" y="32620"/>
                </a:cubicBezTo>
                <a:cubicBezTo>
                  <a:pt x="395284" y="32620"/>
                  <a:pt x="392375" y="33442"/>
                  <a:pt x="389886" y="35084"/>
                </a:cubicBezTo>
                <a:cubicBezTo>
                  <a:pt x="387424" y="36701"/>
                  <a:pt x="385522" y="38818"/>
                  <a:pt x="384152" y="41442"/>
                </a:cubicBezTo>
                <a:cubicBezTo>
                  <a:pt x="382837" y="44037"/>
                  <a:pt x="382166" y="46857"/>
                  <a:pt x="382166" y="49903"/>
                </a:cubicBezTo>
                <a:lnTo>
                  <a:pt x="382166" y="56856"/>
                </a:lnTo>
                <a:cubicBezTo>
                  <a:pt x="382166" y="60934"/>
                  <a:pt x="382893" y="64406"/>
                  <a:pt x="384320" y="67267"/>
                </a:cubicBezTo>
                <a:cubicBezTo>
                  <a:pt x="385774" y="70126"/>
                  <a:pt x="387788" y="72313"/>
                  <a:pt x="390389" y="73821"/>
                </a:cubicBezTo>
                <a:cubicBezTo>
                  <a:pt x="392990" y="75306"/>
                  <a:pt x="396011" y="76047"/>
                  <a:pt x="399508" y="76047"/>
                </a:cubicBezTo>
                <a:cubicBezTo>
                  <a:pt x="401745" y="76047"/>
                  <a:pt x="403787" y="75728"/>
                  <a:pt x="405661" y="75093"/>
                </a:cubicBezTo>
                <a:cubicBezTo>
                  <a:pt x="407507" y="74430"/>
                  <a:pt x="409102" y="73451"/>
                  <a:pt x="410472" y="72154"/>
                </a:cubicBezTo>
                <a:cubicBezTo>
                  <a:pt x="411815" y="70856"/>
                  <a:pt x="412850" y="69253"/>
                  <a:pt x="413549" y="67345"/>
                </a:cubicBezTo>
                <a:lnTo>
                  <a:pt x="424793" y="69370"/>
                </a:lnTo>
                <a:cubicBezTo>
                  <a:pt x="423898" y="72682"/>
                  <a:pt x="422276" y="75583"/>
                  <a:pt x="419954" y="78072"/>
                </a:cubicBezTo>
                <a:cubicBezTo>
                  <a:pt x="417661" y="80536"/>
                  <a:pt x="414752" y="82455"/>
                  <a:pt x="411256" y="83834"/>
                </a:cubicBezTo>
                <a:cubicBezTo>
                  <a:pt x="407787" y="85185"/>
                  <a:pt x="403815" y="85859"/>
                  <a:pt x="399368" y="85859"/>
                </a:cubicBezTo>
                <a:close/>
                <a:moveTo>
                  <a:pt x="444233" y="23602"/>
                </a:moveTo>
                <a:lnTo>
                  <a:pt x="457715" y="47360"/>
                </a:lnTo>
                <a:lnTo>
                  <a:pt x="471281" y="23602"/>
                </a:lnTo>
                <a:lnTo>
                  <a:pt x="484287" y="23602"/>
                </a:lnTo>
                <a:lnTo>
                  <a:pt x="465239" y="54115"/>
                </a:lnTo>
                <a:lnTo>
                  <a:pt x="484455" y="84629"/>
                </a:lnTo>
                <a:lnTo>
                  <a:pt x="471448" y="84629"/>
                </a:lnTo>
                <a:lnTo>
                  <a:pt x="457715" y="61824"/>
                </a:lnTo>
                <a:lnTo>
                  <a:pt x="443981" y="84629"/>
                </a:lnTo>
                <a:lnTo>
                  <a:pt x="430975" y="84629"/>
                </a:lnTo>
                <a:lnTo>
                  <a:pt x="449967" y="54115"/>
                </a:lnTo>
                <a:lnTo>
                  <a:pt x="431198" y="23602"/>
                </a:lnTo>
                <a:lnTo>
                  <a:pt x="444233" y="23602"/>
                </a:lnTo>
                <a:close/>
                <a:moveTo>
                  <a:pt x="494021" y="107514"/>
                </a:moveTo>
                <a:lnTo>
                  <a:pt x="494021" y="23602"/>
                </a:lnTo>
                <a:lnTo>
                  <a:pt x="505629" y="23602"/>
                </a:lnTo>
                <a:lnTo>
                  <a:pt x="505629" y="33495"/>
                </a:lnTo>
                <a:lnTo>
                  <a:pt x="506608" y="33495"/>
                </a:lnTo>
                <a:cubicBezTo>
                  <a:pt x="507307" y="32222"/>
                  <a:pt x="508286" y="30754"/>
                  <a:pt x="509601" y="29084"/>
                </a:cubicBezTo>
                <a:cubicBezTo>
                  <a:pt x="510888" y="27414"/>
                  <a:pt x="512705" y="25960"/>
                  <a:pt x="514999" y="24715"/>
                </a:cubicBezTo>
                <a:cubicBezTo>
                  <a:pt x="517293" y="23442"/>
                  <a:pt x="520342" y="22807"/>
                  <a:pt x="524146" y="22807"/>
                </a:cubicBezTo>
                <a:cubicBezTo>
                  <a:pt x="529069" y="22807"/>
                  <a:pt x="533460" y="24052"/>
                  <a:pt x="537320" y="26542"/>
                </a:cubicBezTo>
                <a:cubicBezTo>
                  <a:pt x="541180" y="29031"/>
                  <a:pt x="544229" y="32620"/>
                  <a:pt x="546411" y="37307"/>
                </a:cubicBezTo>
                <a:cubicBezTo>
                  <a:pt x="548648" y="41998"/>
                  <a:pt x="549767" y="47640"/>
                  <a:pt x="549767" y="54235"/>
                </a:cubicBezTo>
                <a:cubicBezTo>
                  <a:pt x="549767" y="60828"/>
                  <a:pt x="548676" y="66484"/>
                  <a:pt x="546467" y="71200"/>
                </a:cubicBezTo>
                <a:cubicBezTo>
                  <a:pt x="544257" y="75888"/>
                  <a:pt x="541236" y="79504"/>
                  <a:pt x="537404" y="82047"/>
                </a:cubicBezTo>
                <a:cubicBezTo>
                  <a:pt x="533572" y="84561"/>
                  <a:pt x="529180" y="85820"/>
                  <a:pt x="524257" y="85820"/>
                </a:cubicBezTo>
                <a:cubicBezTo>
                  <a:pt x="520537" y="85820"/>
                  <a:pt x="517517" y="85199"/>
                  <a:pt x="515167" y="83954"/>
                </a:cubicBezTo>
                <a:cubicBezTo>
                  <a:pt x="512817" y="82707"/>
                  <a:pt x="510999" y="81252"/>
                  <a:pt x="509685" y="79583"/>
                </a:cubicBezTo>
                <a:cubicBezTo>
                  <a:pt x="508342" y="77913"/>
                  <a:pt x="507335" y="76430"/>
                  <a:pt x="506608" y="75132"/>
                </a:cubicBezTo>
                <a:lnTo>
                  <a:pt x="505909" y="75132"/>
                </a:lnTo>
                <a:lnTo>
                  <a:pt x="505909" y="107514"/>
                </a:lnTo>
                <a:lnTo>
                  <a:pt x="494021" y="107514"/>
                </a:lnTo>
                <a:close/>
                <a:moveTo>
                  <a:pt x="505657" y="54115"/>
                </a:moveTo>
                <a:cubicBezTo>
                  <a:pt x="505657" y="58406"/>
                  <a:pt x="506272" y="62168"/>
                  <a:pt x="507531" y="65399"/>
                </a:cubicBezTo>
                <a:cubicBezTo>
                  <a:pt x="508762" y="68629"/>
                  <a:pt x="510580" y="71161"/>
                  <a:pt x="512929" y="72987"/>
                </a:cubicBezTo>
                <a:cubicBezTo>
                  <a:pt x="515279" y="74788"/>
                  <a:pt x="518188" y="75689"/>
                  <a:pt x="521600" y="75689"/>
                </a:cubicBezTo>
                <a:cubicBezTo>
                  <a:pt x="525153" y="75689"/>
                  <a:pt x="528117" y="74749"/>
                  <a:pt x="530495" y="72867"/>
                </a:cubicBezTo>
                <a:cubicBezTo>
                  <a:pt x="532873" y="70962"/>
                  <a:pt x="534691" y="68378"/>
                  <a:pt x="535893" y="65122"/>
                </a:cubicBezTo>
                <a:cubicBezTo>
                  <a:pt x="537152" y="61863"/>
                  <a:pt x="537768" y="58193"/>
                  <a:pt x="537768" y="54115"/>
                </a:cubicBezTo>
                <a:cubicBezTo>
                  <a:pt x="537768" y="50090"/>
                  <a:pt x="537152" y="46474"/>
                  <a:pt x="535921" y="43268"/>
                </a:cubicBezTo>
                <a:cubicBezTo>
                  <a:pt x="534747" y="40063"/>
                  <a:pt x="532929" y="37534"/>
                  <a:pt x="530523" y="35680"/>
                </a:cubicBezTo>
                <a:cubicBezTo>
                  <a:pt x="528145" y="33825"/>
                  <a:pt x="525181" y="32899"/>
                  <a:pt x="521600" y="32899"/>
                </a:cubicBezTo>
                <a:cubicBezTo>
                  <a:pt x="518160" y="32899"/>
                  <a:pt x="515223" y="33786"/>
                  <a:pt x="512845" y="35559"/>
                </a:cubicBezTo>
                <a:cubicBezTo>
                  <a:pt x="510496" y="37335"/>
                  <a:pt x="508706" y="39811"/>
                  <a:pt x="507475" y="42991"/>
                </a:cubicBezTo>
                <a:cubicBezTo>
                  <a:pt x="506272" y="46169"/>
                  <a:pt x="505657" y="49878"/>
                  <a:pt x="505657" y="54115"/>
                </a:cubicBezTo>
                <a:close/>
                <a:moveTo>
                  <a:pt x="586912" y="85859"/>
                </a:moveTo>
                <a:cubicBezTo>
                  <a:pt x="580898" y="85859"/>
                  <a:pt x="575724" y="84575"/>
                  <a:pt x="571389" y="82005"/>
                </a:cubicBezTo>
                <a:cubicBezTo>
                  <a:pt x="567053" y="79409"/>
                  <a:pt x="563724" y="75767"/>
                  <a:pt x="561375" y="71080"/>
                </a:cubicBezTo>
                <a:cubicBezTo>
                  <a:pt x="559025" y="66366"/>
                  <a:pt x="557878" y="60842"/>
                  <a:pt x="557878" y="54512"/>
                </a:cubicBezTo>
                <a:cubicBezTo>
                  <a:pt x="557878" y="48261"/>
                  <a:pt x="559025" y="42751"/>
                  <a:pt x="561375" y="37984"/>
                </a:cubicBezTo>
                <a:cubicBezTo>
                  <a:pt x="563724" y="33215"/>
                  <a:pt x="566997" y="29495"/>
                  <a:pt x="571221" y="26818"/>
                </a:cubicBezTo>
                <a:cubicBezTo>
                  <a:pt x="575444" y="24144"/>
                  <a:pt x="580423" y="22807"/>
                  <a:pt x="586073" y="22807"/>
                </a:cubicBezTo>
                <a:cubicBezTo>
                  <a:pt x="589514" y="22807"/>
                  <a:pt x="592870" y="23375"/>
                  <a:pt x="596087" y="24516"/>
                </a:cubicBezTo>
                <a:cubicBezTo>
                  <a:pt x="599331" y="25655"/>
                  <a:pt x="602212" y="27442"/>
                  <a:pt x="604786" y="29878"/>
                </a:cubicBezTo>
                <a:cubicBezTo>
                  <a:pt x="607359" y="32315"/>
                  <a:pt x="609373" y="35481"/>
                  <a:pt x="610883" y="39375"/>
                </a:cubicBezTo>
                <a:cubicBezTo>
                  <a:pt x="612366" y="43243"/>
                  <a:pt x="613093" y="47942"/>
                  <a:pt x="613093" y="53480"/>
                </a:cubicBezTo>
                <a:lnTo>
                  <a:pt x="613093" y="57690"/>
                </a:lnTo>
                <a:lnTo>
                  <a:pt x="564592" y="57690"/>
                </a:lnTo>
                <a:lnTo>
                  <a:pt x="564592" y="48792"/>
                </a:lnTo>
                <a:lnTo>
                  <a:pt x="601457" y="48792"/>
                </a:lnTo>
                <a:cubicBezTo>
                  <a:pt x="601457" y="45665"/>
                  <a:pt x="600814" y="42896"/>
                  <a:pt x="599555" y="40488"/>
                </a:cubicBezTo>
                <a:cubicBezTo>
                  <a:pt x="598269" y="38052"/>
                  <a:pt x="596478" y="36130"/>
                  <a:pt x="594185" y="34726"/>
                </a:cubicBezTo>
                <a:cubicBezTo>
                  <a:pt x="591891" y="33322"/>
                  <a:pt x="589234" y="32620"/>
                  <a:pt x="586157" y="32620"/>
                </a:cubicBezTo>
                <a:cubicBezTo>
                  <a:pt x="582829" y="32620"/>
                  <a:pt x="579920" y="33442"/>
                  <a:pt x="577430" y="35084"/>
                </a:cubicBezTo>
                <a:cubicBezTo>
                  <a:pt x="574941" y="36701"/>
                  <a:pt x="573039" y="38818"/>
                  <a:pt x="571696" y="41442"/>
                </a:cubicBezTo>
                <a:cubicBezTo>
                  <a:pt x="570381" y="44037"/>
                  <a:pt x="569710" y="46857"/>
                  <a:pt x="569710" y="49903"/>
                </a:cubicBezTo>
                <a:lnTo>
                  <a:pt x="569710" y="56856"/>
                </a:lnTo>
                <a:cubicBezTo>
                  <a:pt x="569710" y="60934"/>
                  <a:pt x="570437" y="64406"/>
                  <a:pt x="571864" y="67267"/>
                </a:cubicBezTo>
                <a:cubicBezTo>
                  <a:pt x="573318" y="70126"/>
                  <a:pt x="575332" y="72313"/>
                  <a:pt x="577934" y="73821"/>
                </a:cubicBezTo>
                <a:cubicBezTo>
                  <a:pt x="580535" y="75306"/>
                  <a:pt x="583556" y="76047"/>
                  <a:pt x="587024" y="76047"/>
                </a:cubicBezTo>
                <a:cubicBezTo>
                  <a:pt x="589290" y="76047"/>
                  <a:pt x="591332" y="75728"/>
                  <a:pt x="593178" y="75093"/>
                </a:cubicBezTo>
                <a:cubicBezTo>
                  <a:pt x="595052" y="74430"/>
                  <a:pt x="596646" y="73451"/>
                  <a:pt x="597989" y="72154"/>
                </a:cubicBezTo>
                <a:cubicBezTo>
                  <a:pt x="599359" y="70856"/>
                  <a:pt x="600394" y="69253"/>
                  <a:pt x="601094" y="67345"/>
                </a:cubicBezTo>
                <a:lnTo>
                  <a:pt x="612338" y="69370"/>
                </a:lnTo>
                <a:cubicBezTo>
                  <a:pt x="611443" y="72682"/>
                  <a:pt x="609821" y="75583"/>
                  <a:pt x="607499" y="78072"/>
                </a:cubicBezTo>
                <a:cubicBezTo>
                  <a:pt x="605177" y="80536"/>
                  <a:pt x="602296" y="82455"/>
                  <a:pt x="598800" y="83834"/>
                </a:cubicBezTo>
                <a:cubicBezTo>
                  <a:pt x="595332" y="85185"/>
                  <a:pt x="591360" y="85859"/>
                  <a:pt x="586912" y="85859"/>
                </a:cubicBezTo>
                <a:close/>
                <a:moveTo>
                  <a:pt x="623806" y="84629"/>
                </a:moveTo>
                <a:lnTo>
                  <a:pt x="623806" y="23602"/>
                </a:lnTo>
                <a:lnTo>
                  <a:pt x="635302" y="23602"/>
                </a:lnTo>
                <a:lnTo>
                  <a:pt x="635302" y="33296"/>
                </a:lnTo>
                <a:lnTo>
                  <a:pt x="635945" y="33296"/>
                </a:lnTo>
                <a:cubicBezTo>
                  <a:pt x="637036" y="30010"/>
                  <a:pt x="638994" y="27428"/>
                  <a:pt x="641819" y="25549"/>
                </a:cubicBezTo>
                <a:cubicBezTo>
                  <a:pt x="644644" y="23641"/>
                  <a:pt x="647861" y="22687"/>
                  <a:pt x="651441" y="22687"/>
                </a:cubicBezTo>
                <a:cubicBezTo>
                  <a:pt x="652168" y="22687"/>
                  <a:pt x="653035" y="22715"/>
                  <a:pt x="654042" y="22768"/>
                </a:cubicBezTo>
                <a:cubicBezTo>
                  <a:pt x="655077" y="22819"/>
                  <a:pt x="655888" y="22886"/>
                  <a:pt x="656476" y="22967"/>
                </a:cubicBezTo>
                <a:lnTo>
                  <a:pt x="656476" y="34329"/>
                </a:lnTo>
                <a:cubicBezTo>
                  <a:pt x="656000" y="34197"/>
                  <a:pt x="655161" y="34052"/>
                  <a:pt x="653930" y="33892"/>
                </a:cubicBezTo>
                <a:cubicBezTo>
                  <a:pt x="652700" y="33708"/>
                  <a:pt x="651497" y="33613"/>
                  <a:pt x="650266" y="33613"/>
                </a:cubicBezTo>
                <a:cubicBezTo>
                  <a:pt x="647469" y="33613"/>
                  <a:pt x="644952" y="34208"/>
                  <a:pt x="642770" y="35403"/>
                </a:cubicBezTo>
                <a:cubicBezTo>
                  <a:pt x="640588" y="36566"/>
                  <a:pt x="638882" y="38197"/>
                  <a:pt x="637595" y="40289"/>
                </a:cubicBezTo>
                <a:cubicBezTo>
                  <a:pt x="636337" y="42353"/>
                  <a:pt x="635694" y="44711"/>
                  <a:pt x="635694" y="47360"/>
                </a:cubicBezTo>
                <a:lnTo>
                  <a:pt x="635694" y="84629"/>
                </a:lnTo>
                <a:lnTo>
                  <a:pt x="623806" y="84629"/>
                </a:lnTo>
                <a:close/>
                <a:moveTo>
                  <a:pt x="664280" y="84629"/>
                </a:moveTo>
                <a:lnTo>
                  <a:pt x="664280" y="23602"/>
                </a:lnTo>
                <a:lnTo>
                  <a:pt x="676167" y="23602"/>
                </a:lnTo>
                <a:lnTo>
                  <a:pt x="676167" y="84629"/>
                </a:lnTo>
                <a:lnTo>
                  <a:pt x="664280" y="84629"/>
                </a:lnTo>
                <a:close/>
                <a:moveTo>
                  <a:pt x="670294" y="14184"/>
                </a:moveTo>
                <a:cubicBezTo>
                  <a:pt x="668224" y="14184"/>
                  <a:pt x="666462" y="13496"/>
                  <a:pt x="664979" y="12120"/>
                </a:cubicBezTo>
                <a:cubicBezTo>
                  <a:pt x="663524" y="10716"/>
                  <a:pt x="662769" y="9046"/>
                  <a:pt x="662769" y="7113"/>
                </a:cubicBezTo>
                <a:cubicBezTo>
                  <a:pt x="662769" y="5152"/>
                  <a:pt x="663524" y="3485"/>
                  <a:pt x="664979" y="2106"/>
                </a:cubicBezTo>
                <a:cubicBezTo>
                  <a:pt x="666462" y="702"/>
                  <a:pt x="668224" y="0"/>
                  <a:pt x="670294" y="0"/>
                </a:cubicBezTo>
                <a:cubicBezTo>
                  <a:pt x="672363" y="0"/>
                  <a:pt x="674126" y="702"/>
                  <a:pt x="675580" y="2106"/>
                </a:cubicBezTo>
                <a:cubicBezTo>
                  <a:pt x="677062" y="3485"/>
                  <a:pt x="677790" y="5152"/>
                  <a:pt x="677790" y="7113"/>
                </a:cubicBezTo>
                <a:cubicBezTo>
                  <a:pt x="677790" y="9046"/>
                  <a:pt x="677062" y="10716"/>
                  <a:pt x="675580" y="12120"/>
                </a:cubicBezTo>
                <a:cubicBezTo>
                  <a:pt x="674126" y="13496"/>
                  <a:pt x="672363" y="14184"/>
                  <a:pt x="670294" y="14184"/>
                </a:cubicBezTo>
                <a:close/>
                <a:moveTo>
                  <a:pt x="689705" y="84629"/>
                </a:moveTo>
                <a:lnTo>
                  <a:pt x="689705" y="23602"/>
                </a:lnTo>
                <a:lnTo>
                  <a:pt x="701089" y="23602"/>
                </a:lnTo>
                <a:lnTo>
                  <a:pt x="701089" y="33534"/>
                </a:lnTo>
                <a:lnTo>
                  <a:pt x="701844" y="33534"/>
                </a:lnTo>
                <a:cubicBezTo>
                  <a:pt x="703131" y="30169"/>
                  <a:pt x="705201" y="27548"/>
                  <a:pt x="708082" y="25666"/>
                </a:cubicBezTo>
                <a:cubicBezTo>
                  <a:pt x="710963" y="23761"/>
                  <a:pt x="714431" y="22807"/>
                  <a:pt x="718459" y="22807"/>
                </a:cubicBezTo>
                <a:cubicBezTo>
                  <a:pt x="722543" y="22807"/>
                  <a:pt x="725955" y="23761"/>
                  <a:pt x="728697" y="25666"/>
                </a:cubicBezTo>
                <a:cubicBezTo>
                  <a:pt x="731494" y="27574"/>
                  <a:pt x="733536" y="30197"/>
                  <a:pt x="734878" y="33534"/>
                </a:cubicBezTo>
                <a:lnTo>
                  <a:pt x="735493" y="33534"/>
                </a:lnTo>
                <a:cubicBezTo>
                  <a:pt x="736948" y="30276"/>
                  <a:pt x="739269" y="27680"/>
                  <a:pt x="742458" y="25747"/>
                </a:cubicBezTo>
                <a:cubicBezTo>
                  <a:pt x="745647" y="23786"/>
                  <a:pt x="749423" y="22807"/>
                  <a:pt x="753814" y="22807"/>
                </a:cubicBezTo>
                <a:cubicBezTo>
                  <a:pt x="759353" y="22807"/>
                  <a:pt x="763884" y="24542"/>
                  <a:pt x="767380" y="28013"/>
                </a:cubicBezTo>
                <a:cubicBezTo>
                  <a:pt x="770877" y="31481"/>
                  <a:pt x="772639" y="36712"/>
                  <a:pt x="772639" y="43704"/>
                </a:cubicBezTo>
                <a:lnTo>
                  <a:pt x="772639" y="84629"/>
                </a:lnTo>
                <a:lnTo>
                  <a:pt x="760779" y="84629"/>
                </a:lnTo>
                <a:lnTo>
                  <a:pt x="760779" y="44818"/>
                </a:lnTo>
                <a:cubicBezTo>
                  <a:pt x="760779" y="40686"/>
                  <a:pt x="759660" y="37693"/>
                  <a:pt x="757395" y="35839"/>
                </a:cubicBezTo>
                <a:cubicBezTo>
                  <a:pt x="755157" y="33985"/>
                  <a:pt x="752444" y="33056"/>
                  <a:pt x="749339" y="33056"/>
                </a:cubicBezTo>
                <a:cubicBezTo>
                  <a:pt x="745451" y="33056"/>
                  <a:pt x="742458" y="34250"/>
                  <a:pt x="740304" y="36633"/>
                </a:cubicBezTo>
                <a:cubicBezTo>
                  <a:pt x="738178" y="38991"/>
                  <a:pt x="737088" y="42023"/>
                  <a:pt x="737088" y="45732"/>
                </a:cubicBezTo>
                <a:lnTo>
                  <a:pt x="737088" y="84629"/>
                </a:lnTo>
                <a:lnTo>
                  <a:pt x="725256" y="84629"/>
                </a:lnTo>
                <a:lnTo>
                  <a:pt x="725256" y="44062"/>
                </a:lnTo>
                <a:cubicBezTo>
                  <a:pt x="725256" y="40751"/>
                  <a:pt x="724221" y="38091"/>
                  <a:pt x="722151" y="36077"/>
                </a:cubicBezTo>
                <a:cubicBezTo>
                  <a:pt x="720081" y="34063"/>
                  <a:pt x="717396" y="33056"/>
                  <a:pt x="714096" y="33056"/>
                </a:cubicBezTo>
                <a:cubicBezTo>
                  <a:pt x="711830" y="33056"/>
                  <a:pt x="709760" y="33655"/>
                  <a:pt x="707858" y="34846"/>
                </a:cubicBezTo>
                <a:cubicBezTo>
                  <a:pt x="705956" y="36010"/>
                  <a:pt x="704446" y="37640"/>
                  <a:pt x="703271" y="39733"/>
                </a:cubicBezTo>
                <a:cubicBezTo>
                  <a:pt x="702152" y="41825"/>
                  <a:pt x="701565" y="44247"/>
                  <a:pt x="701565" y="47002"/>
                </a:cubicBezTo>
                <a:lnTo>
                  <a:pt x="701565" y="84629"/>
                </a:lnTo>
                <a:lnTo>
                  <a:pt x="689705" y="84629"/>
                </a:lnTo>
                <a:close/>
                <a:moveTo>
                  <a:pt x="812413" y="85859"/>
                </a:moveTo>
                <a:cubicBezTo>
                  <a:pt x="806399" y="85859"/>
                  <a:pt x="801225" y="84575"/>
                  <a:pt x="796890" y="82005"/>
                </a:cubicBezTo>
                <a:cubicBezTo>
                  <a:pt x="792554" y="79409"/>
                  <a:pt x="789225" y="75767"/>
                  <a:pt x="786876" y="71080"/>
                </a:cubicBezTo>
                <a:cubicBezTo>
                  <a:pt x="784526" y="66366"/>
                  <a:pt x="783379" y="60842"/>
                  <a:pt x="783379" y="54512"/>
                </a:cubicBezTo>
                <a:cubicBezTo>
                  <a:pt x="783379" y="48261"/>
                  <a:pt x="784526" y="42751"/>
                  <a:pt x="786876" y="37984"/>
                </a:cubicBezTo>
                <a:cubicBezTo>
                  <a:pt x="789225" y="33215"/>
                  <a:pt x="792498" y="29495"/>
                  <a:pt x="796722" y="26818"/>
                </a:cubicBezTo>
                <a:cubicBezTo>
                  <a:pt x="800945" y="24144"/>
                  <a:pt x="805924" y="22807"/>
                  <a:pt x="811574" y="22807"/>
                </a:cubicBezTo>
                <a:cubicBezTo>
                  <a:pt x="815015" y="22807"/>
                  <a:pt x="818371" y="23375"/>
                  <a:pt x="821588" y="24516"/>
                </a:cubicBezTo>
                <a:cubicBezTo>
                  <a:pt x="824832" y="25655"/>
                  <a:pt x="827713" y="27442"/>
                  <a:pt x="830287" y="29878"/>
                </a:cubicBezTo>
                <a:cubicBezTo>
                  <a:pt x="832860" y="32315"/>
                  <a:pt x="834902" y="35481"/>
                  <a:pt x="836384" y="39375"/>
                </a:cubicBezTo>
                <a:cubicBezTo>
                  <a:pt x="837867" y="43243"/>
                  <a:pt x="838594" y="47942"/>
                  <a:pt x="838594" y="53480"/>
                </a:cubicBezTo>
                <a:lnTo>
                  <a:pt x="838594" y="57690"/>
                </a:lnTo>
                <a:lnTo>
                  <a:pt x="790093" y="57690"/>
                </a:lnTo>
                <a:lnTo>
                  <a:pt x="790093" y="48792"/>
                </a:lnTo>
                <a:lnTo>
                  <a:pt x="826958" y="48792"/>
                </a:lnTo>
                <a:cubicBezTo>
                  <a:pt x="826958" y="45665"/>
                  <a:pt x="826315" y="42896"/>
                  <a:pt x="825056" y="40488"/>
                </a:cubicBezTo>
                <a:cubicBezTo>
                  <a:pt x="823770" y="38052"/>
                  <a:pt x="821979" y="36130"/>
                  <a:pt x="819686" y="34726"/>
                </a:cubicBezTo>
                <a:cubicBezTo>
                  <a:pt x="817420" y="33322"/>
                  <a:pt x="814735" y="32620"/>
                  <a:pt x="811658" y="32620"/>
                </a:cubicBezTo>
                <a:cubicBezTo>
                  <a:pt x="808330" y="32620"/>
                  <a:pt x="805421" y="33442"/>
                  <a:pt x="802931" y="35084"/>
                </a:cubicBezTo>
                <a:cubicBezTo>
                  <a:pt x="800470" y="36701"/>
                  <a:pt x="798540" y="38818"/>
                  <a:pt x="797197" y="41442"/>
                </a:cubicBezTo>
                <a:cubicBezTo>
                  <a:pt x="795882" y="44037"/>
                  <a:pt x="795211" y="46857"/>
                  <a:pt x="795211" y="49903"/>
                </a:cubicBezTo>
                <a:lnTo>
                  <a:pt x="795211" y="56856"/>
                </a:lnTo>
                <a:cubicBezTo>
                  <a:pt x="795211" y="60934"/>
                  <a:pt x="795938" y="64406"/>
                  <a:pt x="797365" y="67267"/>
                </a:cubicBezTo>
                <a:cubicBezTo>
                  <a:pt x="798819" y="70126"/>
                  <a:pt x="800833" y="72313"/>
                  <a:pt x="803435" y="73821"/>
                </a:cubicBezTo>
                <a:cubicBezTo>
                  <a:pt x="806036" y="75306"/>
                  <a:pt x="809057" y="76047"/>
                  <a:pt x="812525" y="76047"/>
                </a:cubicBezTo>
                <a:cubicBezTo>
                  <a:pt x="814791" y="76047"/>
                  <a:pt x="816833" y="75728"/>
                  <a:pt x="818679" y="75093"/>
                </a:cubicBezTo>
                <a:cubicBezTo>
                  <a:pt x="820553" y="74430"/>
                  <a:pt x="822147" y="73451"/>
                  <a:pt x="823490" y="72154"/>
                </a:cubicBezTo>
                <a:cubicBezTo>
                  <a:pt x="824860" y="70856"/>
                  <a:pt x="825895" y="69253"/>
                  <a:pt x="826595" y="67345"/>
                </a:cubicBezTo>
                <a:lnTo>
                  <a:pt x="837839" y="69370"/>
                </a:lnTo>
                <a:cubicBezTo>
                  <a:pt x="836944" y="72682"/>
                  <a:pt x="835322" y="75583"/>
                  <a:pt x="833000" y="78072"/>
                </a:cubicBezTo>
                <a:cubicBezTo>
                  <a:pt x="830678" y="80536"/>
                  <a:pt x="827797" y="82455"/>
                  <a:pt x="824301" y="83834"/>
                </a:cubicBezTo>
                <a:cubicBezTo>
                  <a:pt x="820832" y="85185"/>
                  <a:pt x="816860" y="85859"/>
                  <a:pt x="812413" y="85859"/>
                </a:cubicBezTo>
                <a:close/>
                <a:moveTo>
                  <a:pt x="861195" y="48392"/>
                </a:moveTo>
                <a:lnTo>
                  <a:pt x="861195" y="84629"/>
                </a:lnTo>
                <a:lnTo>
                  <a:pt x="849307" y="84629"/>
                </a:lnTo>
                <a:lnTo>
                  <a:pt x="849307" y="23602"/>
                </a:lnTo>
                <a:lnTo>
                  <a:pt x="860719" y="23602"/>
                </a:lnTo>
                <a:lnTo>
                  <a:pt x="860719" y="33534"/>
                </a:lnTo>
                <a:lnTo>
                  <a:pt x="861474" y="33534"/>
                </a:lnTo>
                <a:cubicBezTo>
                  <a:pt x="862873" y="30304"/>
                  <a:pt x="865083" y="27708"/>
                  <a:pt x="868075" y="25747"/>
                </a:cubicBezTo>
                <a:cubicBezTo>
                  <a:pt x="871096" y="23786"/>
                  <a:pt x="874900" y="22807"/>
                  <a:pt x="879459" y="22807"/>
                </a:cubicBezTo>
                <a:cubicBezTo>
                  <a:pt x="883627" y="22807"/>
                  <a:pt x="887263" y="23680"/>
                  <a:pt x="890396" y="25428"/>
                </a:cubicBezTo>
                <a:cubicBezTo>
                  <a:pt x="893529" y="27151"/>
                  <a:pt x="895962" y="29719"/>
                  <a:pt x="897668" y="33137"/>
                </a:cubicBezTo>
                <a:cubicBezTo>
                  <a:pt x="899403" y="36552"/>
                  <a:pt x="900242" y="40779"/>
                  <a:pt x="900242" y="45811"/>
                </a:cubicBezTo>
                <a:lnTo>
                  <a:pt x="900242" y="84629"/>
                </a:lnTo>
                <a:lnTo>
                  <a:pt x="888382" y="84629"/>
                </a:lnTo>
                <a:lnTo>
                  <a:pt x="888382" y="47243"/>
                </a:lnTo>
                <a:cubicBezTo>
                  <a:pt x="888382" y="42818"/>
                  <a:pt x="887207" y="39361"/>
                  <a:pt x="884914" y="36871"/>
                </a:cubicBezTo>
                <a:cubicBezTo>
                  <a:pt x="882620" y="34357"/>
                  <a:pt x="879459" y="33098"/>
                  <a:pt x="875432" y="33098"/>
                </a:cubicBezTo>
                <a:cubicBezTo>
                  <a:pt x="872663" y="33098"/>
                  <a:pt x="870229" y="33694"/>
                  <a:pt x="868075" y="34885"/>
                </a:cubicBezTo>
                <a:cubicBezTo>
                  <a:pt x="865949" y="36077"/>
                  <a:pt x="864271" y="37825"/>
                  <a:pt x="863012" y="40130"/>
                </a:cubicBezTo>
                <a:cubicBezTo>
                  <a:pt x="861810" y="42407"/>
                  <a:pt x="861195" y="45162"/>
                  <a:pt x="861195" y="48392"/>
                </a:cubicBezTo>
                <a:close/>
                <a:moveTo>
                  <a:pt x="942198" y="23602"/>
                </a:moveTo>
                <a:lnTo>
                  <a:pt x="942198" y="33137"/>
                </a:lnTo>
                <a:lnTo>
                  <a:pt x="908885" y="33137"/>
                </a:lnTo>
                <a:lnTo>
                  <a:pt x="908885" y="23602"/>
                </a:lnTo>
                <a:lnTo>
                  <a:pt x="942198" y="23602"/>
                </a:lnTo>
                <a:close/>
                <a:moveTo>
                  <a:pt x="917808" y="8981"/>
                </a:moveTo>
                <a:lnTo>
                  <a:pt x="929695" y="8981"/>
                </a:lnTo>
                <a:lnTo>
                  <a:pt x="929695" y="66710"/>
                </a:lnTo>
                <a:cubicBezTo>
                  <a:pt x="929695" y="69015"/>
                  <a:pt x="930031" y="70749"/>
                  <a:pt x="930730" y="71916"/>
                </a:cubicBezTo>
                <a:cubicBezTo>
                  <a:pt x="931429" y="73054"/>
                  <a:pt x="932296" y="73835"/>
                  <a:pt x="933387" y="74260"/>
                </a:cubicBezTo>
                <a:cubicBezTo>
                  <a:pt x="934506" y="74657"/>
                  <a:pt x="935709" y="74856"/>
                  <a:pt x="936996" y="74856"/>
                </a:cubicBezTo>
                <a:cubicBezTo>
                  <a:pt x="937946" y="74856"/>
                  <a:pt x="938786" y="74788"/>
                  <a:pt x="939513" y="74657"/>
                </a:cubicBezTo>
                <a:cubicBezTo>
                  <a:pt x="940212" y="74523"/>
                  <a:pt x="940771" y="74416"/>
                  <a:pt x="941191" y="74338"/>
                </a:cubicBezTo>
                <a:lnTo>
                  <a:pt x="943317" y="84153"/>
                </a:lnTo>
                <a:cubicBezTo>
                  <a:pt x="942646" y="84416"/>
                  <a:pt x="941666" y="84682"/>
                  <a:pt x="940380" y="84947"/>
                </a:cubicBezTo>
                <a:cubicBezTo>
                  <a:pt x="939121" y="85238"/>
                  <a:pt x="937527" y="85398"/>
                  <a:pt x="935625" y="85423"/>
                </a:cubicBezTo>
                <a:cubicBezTo>
                  <a:pt x="932492" y="85476"/>
                  <a:pt x="929583" y="84919"/>
                  <a:pt x="926870" y="83756"/>
                </a:cubicBezTo>
                <a:cubicBezTo>
                  <a:pt x="924185" y="82589"/>
                  <a:pt x="921975" y="80788"/>
                  <a:pt x="920325" y="78352"/>
                </a:cubicBezTo>
                <a:cubicBezTo>
                  <a:pt x="918646" y="75913"/>
                  <a:pt x="917808" y="72856"/>
                  <a:pt x="917808" y="69172"/>
                </a:cubicBezTo>
                <a:lnTo>
                  <a:pt x="917808" y="8981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3" name="!!Morph3">
            <a:extLst>
              <a:ext uri="{FF2B5EF4-FFF2-40B4-BE49-F238E27FC236}">
                <a16:creationId xmlns:a16="http://schemas.microsoft.com/office/drawing/2014/main" id="{7174CB24-95CA-F5F1-B9F4-D7D1A2730B90}"/>
              </a:ext>
            </a:extLst>
          </p:cNvPr>
          <p:cNvSpPr/>
          <p:nvPr/>
        </p:nvSpPr>
        <p:spPr>
          <a:xfrm>
            <a:off x="5484359" y="3954152"/>
            <a:ext cx="1279370" cy="81407"/>
          </a:xfrm>
          <a:custGeom>
            <a:avLst/>
            <a:gdLst>
              <a:gd name="connsiteX0" fmla="*/ 12279 w 1290826"/>
              <a:gd name="connsiteY0" fmla="*/ 0 h 82720"/>
              <a:gd name="connsiteX1" fmla="*/ 12279 w 1290826"/>
              <a:gd name="connsiteY1" fmla="*/ 81370 h 82720"/>
              <a:gd name="connsiteX2" fmla="*/ 0 w 1290826"/>
              <a:gd name="connsiteY2" fmla="*/ 81370 h 82720"/>
              <a:gd name="connsiteX3" fmla="*/ 0 w 1290826"/>
              <a:gd name="connsiteY3" fmla="*/ 0 h 82720"/>
              <a:gd name="connsiteX4" fmla="*/ 12279 w 1290826"/>
              <a:gd name="connsiteY4" fmla="*/ 0 h 82720"/>
              <a:gd name="connsiteX5" fmla="*/ 38628 w 1290826"/>
              <a:gd name="connsiteY5" fmla="*/ 45134 h 82720"/>
              <a:gd name="connsiteX6" fmla="*/ 38628 w 1290826"/>
              <a:gd name="connsiteY6" fmla="*/ 81370 h 82720"/>
              <a:gd name="connsiteX7" fmla="*/ 26740 w 1290826"/>
              <a:gd name="connsiteY7" fmla="*/ 81370 h 82720"/>
              <a:gd name="connsiteX8" fmla="*/ 26740 w 1290826"/>
              <a:gd name="connsiteY8" fmla="*/ 20343 h 82720"/>
              <a:gd name="connsiteX9" fmla="*/ 38152 w 1290826"/>
              <a:gd name="connsiteY9" fmla="*/ 20343 h 82720"/>
              <a:gd name="connsiteX10" fmla="*/ 38152 w 1290826"/>
              <a:gd name="connsiteY10" fmla="*/ 30276 h 82720"/>
              <a:gd name="connsiteX11" fmla="*/ 38908 w 1290826"/>
              <a:gd name="connsiteY11" fmla="*/ 30276 h 82720"/>
              <a:gd name="connsiteX12" fmla="*/ 45481 w 1290826"/>
              <a:gd name="connsiteY12" fmla="*/ 22489 h 82720"/>
              <a:gd name="connsiteX13" fmla="*/ 56893 w 1290826"/>
              <a:gd name="connsiteY13" fmla="*/ 19549 h 82720"/>
              <a:gd name="connsiteX14" fmla="*/ 67829 w 1290826"/>
              <a:gd name="connsiteY14" fmla="*/ 22170 h 82720"/>
              <a:gd name="connsiteX15" fmla="*/ 75102 w 1290826"/>
              <a:gd name="connsiteY15" fmla="*/ 29878 h 82720"/>
              <a:gd name="connsiteX16" fmla="*/ 77675 w 1290826"/>
              <a:gd name="connsiteY16" fmla="*/ 42552 h 82720"/>
              <a:gd name="connsiteX17" fmla="*/ 77675 w 1290826"/>
              <a:gd name="connsiteY17" fmla="*/ 81370 h 82720"/>
              <a:gd name="connsiteX18" fmla="*/ 65787 w 1290826"/>
              <a:gd name="connsiteY18" fmla="*/ 81370 h 82720"/>
              <a:gd name="connsiteX19" fmla="*/ 65787 w 1290826"/>
              <a:gd name="connsiteY19" fmla="*/ 43984 h 82720"/>
              <a:gd name="connsiteX20" fmla="*/ 62347 w 1290826"/>
              <a:gd name="connsiteY20" fmla="*/ 33613 h 82720"/>
              <a:gd name="connsiteX21" fmla="*/ 52837 w 1290826"/>
              <a:gd name="connsiteY21" fmla="*/ 29839 h 82720"/>
              <a:gd name="connsiteX22" fmla="*/ 45481 w 1290826"/>
              <a:gd name="connsiteY22" fmla="*/ 31627 h 82720"/>
              <a:gd name="connsiteX23" fmla="*/ 40446 w 1290826"/>
              <a:gd name="connsiteY23" fmla="*/ 36871 h 82720"/>
              <a:gd name="connsiteX24" fmla="*/ 38628 w 1290826"/>
              <a:gd name="connsiteY24" fmla="*/ 45134 h 82720"/>
              <a:gd name="connsiteX25" fmla="*/ 136890 w 1290826"/>
              <a:gd name="connsiteY25" fmla="*/ 35243 h 82720"/>
              <a:gd name="connsiteX26" fmla="*/ 126121 w 1290826"/>
              <a:gd name="connsiteY26" fmla="*/ 37148 h 82720"/>
              <a:gd name="connsiteX27" fmla="*/ 123967 w 1290826"/>
              <a:gd name="connsiteY27" fmla="*/ 33215 h 82720"/>
              <a:gd name="connsiteX28" fmla="*/ 120079 w 1290826"/>
              <a:gd name="connsiteY28" fmla="*/ 30155 h 82720"/>
              <a:gd name="connsiteX29" fmla="*/ 113926 w 1290826"/>
              <a:gd name="connsiteY29" fmla="*/ 28964 h 82720"/>
              <a:gd name="connsiteX30" fmla="*/ 105478 w 1290826"/>
              <a:gd name="connsiteY30" fmla="*/ 31229 h 82720"/>
              <a:gd name="connsiteX31" fmla="*/ 102122 w 1290826"/>
              <a:gd name="connsiteY31" fmla="*/ 36991 h 82720"/>
              <a:gd name="connsiteX32" fmla="*/ 104387 w 1290826"/>
              <a:gd name="connsiteY32" fmla="*/ 41917 h 82720"/>
              <a:gd name="connsiteX33" fmla="*/ 111688 w 1290826"/>
              <a:gd name="connsiteY33" fmla="*/ 44977 h 82720"/>
              <a:gd name="connsiteX34" fmla="*/ 121394 w 1290826"/>
              <a:gd name="connsiteY34" fmla="*/ 47201 h 82720"/>
              <a:gd name="connsiteX35" fmla="*/ 133924 w 1290826"/>
              <a:gd name="connsiteY35" fmla="*/ 53201 h 82720"/>
              <a:gd name="connsiteX36" fmla="*/ 138064 w 1290826"/>
              <a:gd name="connsiteY36" fmla="*/ 63729 h 82720"/>
              <a:gd name="connsiteX37" fmla="*/ 134904 w 1290826"/>
              <a:gd name="connsiteY37" fmla="*/ 73505 h 82720"/>
              <a:gd name="connsiteX38" fmla="*/ 126121 w 1290826"/>
              <a:gd name="connsiteY38" fmla="*/ 80178 h 82720"/>
              <a:gd name="connsiteX39" fmla="*/ 113114 w 1290826"/>
              <a:gd name="connsiteY39" fmla="*/ 82601 h 82720"/>
              <a:gd name="connsiteX40" fmla="*/ 96388 w 1290826"/>
              <a:gd name="connsiteY40" fmla="*/ 78232 h 82720"/>
              <a:gd name="connsiteX41" fmla="*/ 88444 w 1290826"/>
              <a:gd name="connsiteY41" fmla="*/ 65715 h 82720"/>
              <a:gd name="connsiteX42" fmla="*/ 99940 w 1290826"/>
              <a:gd name="connsiteY42" fmla="*/ 63967 h 82720"/>
              <a:gd name="connsiteX43" fmla="*/ 104331 w 1290826"/>
              <a:gd name="connsiteY43" fmla="*/ 70761 h 82720"/>
              <a:gd name="connsiteX44" fmla="*/ 113030 w 1290826"/>
              <a:gd name="connsiteY44" fmla="*/ 73026 h 82720"/>
              <a:gd name="connsiteX45" fmla="*/ 122372 w 1290826"/>
              <a:gd name="connsiteY45" fmla="*/ 70604 h 82720"/>
              <a:gd name="connsiteX46" fmla="*/ 125869 w 1290826"/>
              <a:gd name="connsiteY46" fmla="*/ 64604 h 82720"/>
              <a:gd name="connsiteX47" fmla="*/ 123715 w 1290826"/>
              <a:gd name="connsiteY47" fmla="*/ 59796 h 82720"/>
              <a:gd name="connsiteX48" fmla="*/ 117254 w 1290826"/>
              <a:gd name="connsiteY48" fmla="*/ 56856 h 82720"/>
              <a:gd name="connsiteX49" fmla="*/ 106933 w 1290826"/>
              <a:gd name="connsiteY49" fmla="*/ 54591 h 82720"/>
              <a:gd name="connsiteX50" fmla="*/ 94290 w 1290826"/>
              <a:gd name="connsiteY50" fmla="*/ 48392 h 82720"/>
              <a:gd name="connsiteX51" fmla="*/ 90234 w 1290826"/>
              <a:gd name="connsiteY51" fmla="*/ 37626 h 82720"/>
              <a:gd name="connsiteX52" fmla="*/ 93255 w 1290826"/>
              <a:gd name="connsiteY52" fmla="*/ 28169 h 82720"/>
              <a:gd name="connsiteX53" fmla="*/ 101590 w 1290826"/>
              <a:gd name="connsiteY53" fmla="*/ 21854 h 82720"/>
              <a:gd name="connsiteX54" fmla="*/ 113786 w 1290826"/>
              <a:gd name="connsiteY54" fmla="*/ 19549 h 82720"/>
              <a:gd name="connsiteX55" fmla="*/ 129365 w 1290826"/>
              <a:gd name="connsiteY55" fmla="*/ 23840 h 82720"/>
              <a:gd name="connsiteX56" fmla="*/ 136890 w 1290826"/>
              <a:gd name="connsiteY56" fmla="*/ 35243 h 82720"/>
              <a:gd name="connsiteX57" fmla="*/ 174986 w 1290826"/>
              <a:gd name="connsiteY57" fmla="*/ 82601 h 82720"/>
              <a:gd name="connsiteX58" fmla="*/ 159434 w 1290826"/>
              <a:gd name="connsiteY58" fmla="*/ 78746 h 82720"/>
              <a:gd name="connsiteX59" fmla="*/ 149420 w 1290826"/>
              <a:gd name="connsiteY59" fmla="*/ 67821 h 82720"/>
              <a:gd name="connsiteX60" fmla="*/ 145924 w 1290826"/>
              <a:gd name="connsiteY60" fmla="*/ 51254 h 82720"/>
              <a:gd name="connsiteX61" fmla="*/ 149420 w 1290826"/>
              <a:gd name="connsiteY61" fmla="*/ 34726 h 82720"/>
              <a:gd name="connsiteX62" fmla="*/ 159266 w 1290826"/>
              <a:gd name="connsiteY62" fmla="*/ 23560 h 82720"/>
              <a:gd name="connsiteX63" fmla="*/ 174147 w 1290826"/>
              <a:gd name="connsiteY63" fmla="*/ 19549 h 82720"/>
              <a:gd name="connsiteX64" fmla="*/ 184160 w 1290826"/>
              <a:gd name="connsiteY64" fmla="*/ 21258 h 82720"/>
              <a:gd name="connsiteX65" fmla="*/ 192859 w 1290826"/>
              <a:gd name="connsiteY65" fmla="*/ 26620 h 82720"/>
              <a:gd name="connsiteX66" fmla="*/ 198929 w 1290826"/>
              <a:gd name="connsiteY66" fmla="*/ 36116 h 82720"/>
              <a:gd name="connsiteX67" fmla="*/ 201166 w 1290826"/>
              <a:gd name="connsiteY67" fmla="*/ 50222 h 82720"/>
              <a:gd name="connsiteX68" fmla="*/ 201166 w 1290826"/>
              <a:gd name="connsiteY68" fmla="*/ 54431 h 82720"/>
              <a:gd name="connsiteX69" fmla="*/ 152637 w 1290826"/>
              <a:gd name="connsiteY69" fmla="*/ 54431 h 82720"/>
              <a:gd name="connsiteX70" fmla="*/ 152637 w 1290826"/>
              <a:gd name="connsiteY70" fmla="*/ 45534 h 82720"/>
              <a:gd name="connsiteX71" fmla="*/ 189503 w 1290826"/>
              <a:gd name="connsiteY71" fmla="*/ 45534 h 82720"/>
              <a:gd name="connsiteX72" fmla="*/ 187601 w 1290826"/>
              <a:gd name="connsiteY72" fmla="*/ 37229 h 82720"/>
              <a:gd name="connsiteX73" fmla="*/ 182230 w 1290826"/>
              <a:gd name="connsiteY73" fmla="*/ 31467 h 82720"/>
              <a:gd name="connsiteX74" fmla="*/ 174231 w 1290826"/>
              <a:gd name="connsiteY74" fmla="*/ 29361 h 82720"/>
              <a:gd name="connsiteX75" fmla="*/ 165476 w 1290826"/>
              <a:gd name="connsiteY75" fmla="*/ 31825 h 82720"/>
              <a:gd name="connsiteX76" fmla="*/ 159742 w 1290826"/>
              <a:gd name="connsiteY76" fmla="*/ 38183 h 82720"/>
              <a:gd name="connsiteX77" fmla="*/ 157756 w 1290826"/>
              <a:gd name="connsiteY77" fmla="*/ 46644 h 82720"/>
              <a:gd name="connsiteX78" fmla="*/ 157756 w 1290826"/>
              <a:gd name="connsiteY78" fmla="*/ 53598 h 82720"/>
              <a:gd name="connsiteX79" fmla="*/ 159909 w 1290826"/>
              <a:gd name="connsiteY79" fmla="*/ 64008 h 82720"/>
              <a:gd name="connsiteX80" fmla="*/ 166007 w 1290826"/>
              <a:gd name="connsiteY80" fmla="*/ 70562 h 82720"/>
              <a:gd name="connsiteX81" fmla="*/ 175098 w 1290826"/>
              <a:gd name="connsiteY81" fmla="*/ 72789 h 82720"/>
              <a:gd name="connsiteX82" fmla="*/ 181251 w 1290826"/>
              <a:gd name="connsiteY82" fmla="*/ 71835 h 82720"/>
              <a:gd name="connsiteX83" fmla="*/ 186062 w 1290826"/>
              <a:gd name="connsiteY83" fmla="*/ 68895 h 82720"/>
              <a:gd name="connsiteX84" fmla="*/ 189167 w 1290826"/>
              <a:gd name="connsiteY84" fmla="*/ 64087 h 82720"/>
              <a:gd name="connsiteX85" fmla="*/ 200411 w 1290826"/>
              <a:gd name="connsiteY85" fmla="*/ 66112 h 82720"/>
              <a:gd name="connsiteX86" fmla="*/ 195544 w 1290826"/>
              <a:gd name="connsiteY86" fmla="*/ 74814 h 82720"/>
              <a:gd name="connsiteX87" fmla="*/ 186845 w 1290826"/>
              <a:gd name="connsiteY87" fmla="*/ 80576 h 82720"/>
              <a:gd name="connsiteX88" fmla="*/ 174986 w 1290826"/>
              <a:gd name="connsiteY88" fmla="*/ 82601 h 82720"/>
              <a:gd name="connsiteX89" fmla="*/ 211879 w 1290826"/>
              <a:gd name="connsiteY89" fmla="*/ 81370 h 82720"/>
              <a:gd name="connsiteX90" fmla="*/ 211879 w 1290826"/>
              <a:gd name="connsiteY90" fmla="*/ 20343 h 82720"/>
              <a:gd name="connsiteX91" fmla="*/ 223348 w 1290826"/>
              <a:gd name="connsiteY91" fmla="*/ 20343 h 82720"/>
              <a:gd name="connsiteX92" fmla="*/ 223348 w 1290826"/>
              <a:gd name="connsiteY92" fmla="*/ 30038 h 82720"/>
              <a:gd name="connsiteX93" fmla="*/ 223991 w 1290826"/>
              <a:gd name="connsiteY93" fmla="*/ 30038 h 82720"/>
              <a:gd name="connsiteX94" fmla="*/ 229865 w 1290826"/>
              <a:gd name="connsiteY94" fmla="*/ 22290 h 82720"/>
              <a:gd name="connsiteX95" fmla="*/ 239486 w 1290826"/>
              <a:gd name="connsiteY95" fmla="*/ 19429 h 82720"/>
              <a:gd name="connsiteX96" fmla="*/ 242116 w 1290826"/>
              <a:gd name="connsiteY96" fmla="*/ 19510 h 82720"/>
              <a:gd name="connsiteX97" fmla="*/ 244521 w 1290826"/>
              <a:gd name="connsiteY97" fmla="*/ 19708 h 82720"/>
              <a:gd name="connsiteX98" fmla="*/ 244521 w 1290826"/>
              <a:gd name="connsiteY98" fmla="*/ 31070 h 82720"/>
              <a:gd name="connsiteX99" fmla="*/ 242004 w 1290826"/>
              <a:gd name="connsiteY99" fmla="*/ 30634 h 82720"/>
              <a:gd name="connsiteX100" fmla="*/ 238340 w 1290826"/>
              <a:gd name="connsiteY100" fmla="*/ 30354 h 82720"/>
              <a:gd name="connsiteX101" fmla="*/ 230816 w 1290826"/>
              <a:gd name="connsiteY101" fmla="*/ 32144 h 82720"/>
              <a:gd name="connsiteX102" fmla="*/ 225669 w 1290826"/>
              <a:gd name="connsiteY102" fmla="*/ 37031 h 82720"/>
              <a:gd name="connsiteX103" fmla="*/ 223767 w 1290826"/>
              <a:gd name="connsiteY103" fmla="*/ 44102 h 82720"/>
              <a:gd name="connsiteX104" fmla="*/ 223767 w 1290826"/>
              <a:gd name="connsiteY104" fmla="*/ 81370 h 82720"/>
              <a:gd name="connsiteX105" fmla="*/ 211879 w 1290826"/>
              <a:gd name="connsiteY105" fmla="*/ 81370 h 82720"/>
              <a:gd name="connsiteX106" fmla="*/ 284436 w 1290826"/>
              <a:gd name="connsiteY106" fmla="*/ 20343 h 82720"/>
              <a:gd name="connsiteX107" fmla="*/ 284436 w 1290826"/>
              <a:gd name="connsiteY107" fmla="*/ 29878 h 82720"/>
              <a:gd name="connsiteX108" fmla="*/ 251122 w 1290826"/>
              <a:gd name="connsiteY108" fmla="*/ 29878 h 82720"/>
              <a:gd name="connsiteX109" fmla="*/ 251122 w 1290826"/>
              <a:gd name="connsiteY109" fmla="*/ 20343 h 82720"/>
              <a:gd name="connsiteX110" fmla="*/ 284436 w 1290826"/>
              <a:gd name="connsiteY110" fmla="*/ 20343 h 82720"/>
              <a:gd name="connsiteX111" fmla="*/ 260045 w 1290826"/>
              <a:gd name="connsiteY111" fmla="*/ 5723 h 82720"/>
              <a:gd name="connsiteX112" fmla="*/ 271933 w 1290826"/>
              <a:gd name="connsiteY112" fmla="*/ 5723 h 82720"/>
              <a:gd name="connsiteX113" fmla="*/ 271933 w 1290826"/>
              <a:gd name="connsiteY113" fmla="*/ 63452 h 82720"/>
              <a:gd name="connsiteX114" fmla="*/ 272968 w 1290826"/>
              <a:gd name="connsiteY114" fmla="*/ 68657 h 82720"/>
              <a:gd name="connsiteX115" fmla="*/ 275625 w 1290826"/>
              <a:gd name="connsiteY115" fmla="*/ 71001 h 82720"/>
              <a:gd name="connsiteX116" fmla="*/ 279233 w 1290826"/>
              <a:gd name="connsiteY116" fmla="*/ 71597 h 82720"/>
              <a:gd name="connsiteX117" fmla="*/ 281751 w 1290826"/>
              <a:gd name="connsiteY117" fmla="*/ 71398 h 82720"/>
              <a:gd name="connsiteX118" fmla="*/ 283401 w 1290826"/>
              <a:gd name="connsiteY118" fmla="*/ 71080 h 82720"/>
              <a:gd name="connsiteX119" fmla="*/ 285555 w 1290826"/>
              <a:gd name="connsiteY119" fmla="*/ 80894 h 82720"/>
              <a:gd name="connsiteX120" fmla="*/ 282618 w 1290826"/>
              <a:gd name="connsiteY120" fmla="*/ 81689 h 82720"/>
              <a:gd name="connsiteX121" fmla="*/ 277863 w 1290826"/>
              <a:gd name="connsiteY121" fmla="*/ 82164 h 82720"/>
              <a:gd name="connsiteX122" fmla="*/ 269108 w 1290826"/>
              <a:gd name="connsiteY122" fmla="*/ 80497 h 82720"/>
              <a:gd name="connsiteX123" fmla="*/ 262562 w 1290826"/>
              <a:gd name="connsiteY123" fmla="*/ 75093 h 82720"/>
              <a:gd name="connsiteX124" fmla="*/ 260045 w 1290826"/>
              <a:gd name="connsiteY124" fmla="*/ 65913 h 82720"/>
              <a:gd name="connsiteX125" fmla="*/ 260045 w 1290826"/>
              <a:gd name="connsiteY125" fmla="*/ 5723 h 82720"/>
              <a:gd name="connsiteX126" fmla="*/ 340042 w 1290826"/>
              <a:gd name="connsiteY126" fmla="*/ 82721 h 82720"/>
              <a:gd name="connsiteX127" fmla="*/ 329553 w 1290826"/>
              <a:gd name="connsiteY127" fmla="*/ 80576 h 82720"/>
              <a:gd name="connsiteX128" fmla="*/ 322112 w 1290826"/>
              <a:gd name="connsiteY128" fmla="*/ 74257 h 82720"/>
              <a:gd name="connsiteX129" fmla="*/ 319427 w 1290826"/>
              <a:gd name="connsiteY129" fmla="*/ 64126 h 82720"/>
              <a:gd name="connsiteX130" fmla="*/ 321413 w 1290826"/>
              <a:gd name="connsiteY130" fmla="*/ 55623 h 82720"/>
              <a:gd name="connsiteX131" fmla="*/ 326756 w 1290826"/>
              <a:gd name="connsiteY131" fmla="*/ 50339 h 82720"/>
              <a:gd name="connsiteX132" fmla="*/ 334308 w 1290826"/>
              <a:gd name="connsiteY132" fmla="*/ 47399 h 82720"/>
              <a:gd name="connsiteX133" fmla="*/ 342811 w 1290826"/>
              <a:gd name="connsiteY133" fmla="*/ 45889 h 82720"/>
              <a:gd name="connsiteX134" fmla="*/ 351705 w 1290826"/>
              <a:gd name="connsiteY134" fmla="*/ 44857 h 82720"/>
              <a:gd name="connsiteX135" fmla="*/ 356684 w 1290826"/>
              <a:gd name="connsiteY135" fmla="*/ 43467 h 82720"/>
              <a:gd name="connsiteX136" fmla="*/ 358223 w 1290826"/>
              <a:gd name="connsiteY136" fmla="*/ 40368 h 82720"/>
              <a:gd name="connsiteX137" fmla="*/ 358223 w 1290826"/>
              <a:gd name="connsiteY137" fmla="*/ 40088 h 82720"/>
              <a:gd name="connsiteX138" fmla="*/ 355286 w 1290826"/>
              <a:gd name="connsiteY138" fmla="*/ 32024 h 82720"/>
              <a:gd name="connsiteX139" fmla="*/ 346643 w 1290826"/>
              <a:gd name="connsiteY139" fmla="*/ 29162 h 82720"/>
              <a:gd name="connsiteX140" fmla="*/ 337161 w 1290826"/>
              <a:gd name="connsiteY140" fmla="*/ 31825 h 82720"/>
              <a:gd name="connsiteX141" fmla="*/ 332434 w 1290826"/>
              <a:gd name="connsiteY141" fmla="*/ 37666 h 82720"/>
              <a:gd name="connsiteX142" fmla="*/ 321273 w 1290826"/>
              <a:gd name="connsiteY142" fmla="*/ 35123 h 82720"/>
              <a:gd name="connsiteX143" fmla="*/ 327091 w 1290826"/>
              <a:gd name="connsiteY143" fmla="*/ 26144 h 82720"/>
              <a:gd name="connsiteX144" fmla="*/ 335930 w 1290826"/>
              <a:gd name="connsiteY144" fmla="*/ 21138 h 82720"/>
              <a:gd name="connsiteX145" fmla="*/ 346475 w 1290826"/>
              <a:gd name="connsiteY145" fmla="*/ 19549 h 82720"/>
              <a:gd name="connsiteX146" fmla="*/ 354223 w 1290826"/>
              <a:gd name="connsiteY146" fmla="*/ 20422 h 82720"/>
              <a:gd name="connsiteX147" fmla="*/ 361915 w 1290826"/>
              <a:gd name="connsiteY147" fmla="*/ 23521 h 82720"/>
              <a:gd name="connsiteX148" fmla="*/ 367845 w 1290826"/>
              <a:gd name="connsiteY148" fmla="*/ 29999 h 82720"/>
              <a:gd name="connsiteX149" fmla="*/ 370138 w 1290826"/>
              <a:gd name="connsiteY149" fmla="*/ 40843 h 82720"/>
              <a:gd name="connsiteX150" fmla="*/ 370138 w 1290826"/>
              <a:gd name="connsiteY150" fmla="*/ 81370 h 82720"/>
              <a:gd name="connsiteX151" fmla="*/ 358559 w 1290826"/>
              <a:gd name="connsiteY151" fmla="*/ 81370 h 82720"/>
              <a:gd name="connsiteX152" fmla="*/ 358559 w 1290826"/>
              <a:gd name="connsiteY152" fmla="*/ 73026 h 82720"/>
              <a:gd name="connsiteX153" fmla="*/ 358083 w 1290826"/>
              <a:gd name="connsiteY153" fmla="*/ 73026 h 82720"/>
              <a:gd name="connsiteX154" fmla="*/ 354615 w 1290826"/>
              <a:gd name="connsiteY154" fmla="*/ 77555 h 82720"/>
              <a:gd name="connsiteX155" fmla="*/ 348685 w 1290826"/>
              <a:gd name="connsiteY155" fmla="*/ 81250 h 82720"/>
              <a:gd name="connsiteX156" fmla="*/ 340042 w 1290826"/>
              <a:gd name="connsiteY156" fmla="*/ 82721 h 82720"/>
              <a:gd name="connsiteX157" fmla="*/ 342615 w 1290826"/>
              <a:gd name="connsiteY157" fmla="*/ 73186 h 82720"/>
              <a:gd name="connsiteX158" fmla="*/ 351034 w 1290826"/>
              <a:gd name="connsiteY158" fmla="*/ 71239 h 82720"/>
              <a:gd name="connsiteX159" fmla="*/ 356405 w 1290826"/>
              <a:gd name="connsiteY159" fmla="*/ 66154 h 82720"/>
              <a:gd name="connsiteX160" fmla="*/ 358279 w 1290826"/>
              <a:gd name="connsiteY160" fmla="*/ 59360 h 82720"/>
              <a:gd name="connsiteX161" fmla="*/ 358279 w 1290826"/>
              <a:gd name="connsiteY161" fmla="*/ 51492 h 82720"/>
              <a:gd name="connsiteX162" fmla="*/ 355817 w 1290826"/>
              <a:gd name="connsiteY162" fmla="*/ 52683 h 82720"/>
              <a:gd name="connsiteX163" fmla="*/ 351705 w 1290826"/>
              <a:gd name="connsiteY163" fmla="*/ 53598 h 82720"/>
              <a:gd name="connsiteX164" fmla="*/ 347230 w 1290826"/>
              <a:gd name="connsiteY164" fmla="*/ 54272 h 82720"/>
              <a:gd name="connsiteX165" fmla="*/ 343566 w 1290826"/>
              <a:gd name="connsiteY165" fmla="*/ 54750 h 82720"/>
              <a:gd name="connsiteX166" fmla="*/ 337245 w 1290826"/>
              <a:gd name="connsiteY166" fmla="*/ 56221 h 82720"/>
              <a:gd name="connsiteX167" fmla="*/ 332713 w 1290826"/>
              <a:gd name="connsiteY167" fmla="*/ 59200 h 82720"/>
              <a:gd name="connsiteX168" fmla="*/ 331063 w 1290826"/>
              <a:gd name="connsiteY168" fmla="*/ 64285 h 82720"/>
              <a:gd name="connsiteX169" fmla="*/ 334308 w 1290826"/>
              <a:gd name="connsiteY169" fmla="*/ 70959 h 82720"/>
              <a:gd name="connsiteX170" fmla="*/ 342615 w 1290826"/>
              <a:gd name="connsiteY170" fmla="*/ 73186 h 82720"/>
              <a:gd name="connsiteX171" fmla="*/ 395396 w 1290826"/>
              <a:gd name="connsiteY171" fmla="*/ 45134 h 82720"/>
              <a:gd name="connsiteX172" fmla="*/ 395396 w 1290826"/>
              <a:gd name="connsiteY172" fmla="*/ 81370 h 82720"/>
              <a:gd name="connsiteX173" fmla="*/ 383509 w 1290826"/>
              <a:gd name="connsiteY173" fmla="*/ 81370 h 82720"/>
              <a:gd name="connsiteX174" fmla="*/ 383509 w 1290826"/>
              <a:gd name="connsiteY174" fmla="*/ 20343 h 82720"/>
              <a:gd name="connsiteX175" fmla="*/ 394921 w 1290826"/>
              <a:gd name="connsiteY175" fmla="*/ 20343 h 82720"/>
              <a:gd name="connsiteX176" fmla="*/ 394921 w 1290826"/>
              <a:gd name="connsiteY176" fmla="*/ 30276 h 82720"/>
              <a:gd name="connsiteX177" fmla="*/ 395676 w 1290826"/>
              <a:gd name="connsiteY177" fmla="*/ 30276 h 82720"/>
              <a:gd name="connsiteX178" fmla="*/ 402277 w 1290826"/>
              <a:gd name="connsiteY178" fmla="*/ 22489 h 82720"/>
              <a:gd name="connsiteX179" fmla="*/ 413661 w 1290826"/>
              <a:gd name="connsiteY179" fmla="*/ 19549 h 82720"/>
              <a:gd name="connsiteX180" fmla="*/ 424598 w 1290826"/>
              <a:gd name="connsiteY180" fmla="*/ 22170 h 82720"/>
              <a:gd name="connsiteX181" fmla="*/ 431870 w 1290826"/>
              <a:gd name="connsiteY181" fmla="*/ 29878 h 82720"/>
              <a:gd name="connsiteX182" fmla="*/ 434443 w 1290826"/>
              <a:gd name="connsiteY182" fmla="*/ 42552 h 82720"/>
              <a:gd name="connsiteX183" fmla="*/ 434443 w 1290826"/>
              <a:gd name="connsiteY183" fmla="*/ 81370 h 82720"/>
              <a:gd name="connsiteX184" fmla="*/ 422556 w 1290826"/>
              <a:gd name="connsiteY184" fmla="*/ 81370 h 82720"/>
              <a:gd name="connsiteX185" fmla="*/ 422556 w 1290826"/>
              <a:gd name="connsiteY185" fmla="*/ 43984 h 82720"/>
              <a:gd name="connsiteX186" fmla="*/ 419115 w 1290826"/>
              <a:gd name="connsiteY186" fmla="*/ 33613 h 82720"/>
              <a:gd name="connsiteX187" fmla="*/ 409605 w 1290826"/>
              <a:gd name="connsiteY187" fmla="*/ 29839 h 82720"/>
              <a:gd name="connsiteX188" fmla="*/ 402277 w 1290826"/>
              <a:gd name="connsiteY188" fmla="*/ 31627 h 82720"/>
              <a:gd name="connsiteX189" fmla="*/ 397214 w 1290826"/>
              <a:gd name="connsiteY189" fmla="*/ 36871 h 82720"/>
              <a:gd name="connsiteX190" fmla="*/ 395396 w 1290826"/>
              <a:gd name="connsiteY190" fmla="*/ 45134 h 82720"/>
              <a:gd name="connsiteX191" fmla="*/ 470778 w 1290826"/>
              <a:gd name="connsiteY191" fmla="*/ 82562 h 82720"/>
              <a:gd name="connsiteX192" fmla="*/ 457575 w 1290826"/>
              <a:gd name="connsiteY192" fmla="*/ 78788 h 82720"/>
              <a:gd name="connsiteX193" fmla="*/ 448513 w 1290826"/>
              <a:gd name="connsiteY193" fmla="*/ 67941 h 82720"/>
              <a:gd name="connsiteX194" fmla="*/ 445268 w 1290826"/>
              <a:gd name="connsiteY194" fmla="*/ 50977 h 82720"/>
              <a:gd name="connsiteX195" fmla="*/ 448541 w 1290826"/>
              <a:gd name="connsiteY195" fmla="*/ 34049 h 82720"/>
              <a:gd name="connsiteX196" fmla="*/ 457687 w 1290826"/>
              <a:gd name="connsiteY196" fmla="*/ 23283 h 82720"/>
              <a:gd name="connsiteX197" fmla="*/ 470834 w 1290826"/>
              <a:gd name="connsiteY197" fmla="*/ 19549 h 82720"/>
              <a:gd name="connsiteX198" fmla="*/ 479980 w 1290826"/>
              <a:gd name="connsiteY198" fmla="*/ 21456 h 82720"/>
              <a:gd name="connsiteX199" fmla="*/ 485378 w 1290826"/>
              <a:gd name="connsiteY199" fmla="*/ 25825 h 82720"/>
              <a:gd name="connsiteX200" fmla="*/ 488399 w 1290826"/>
              <a:gd name="connsiteY200" fmla="*/ 30236 h 82720"/>
              <a:gd name="connsiteX201" fmla="*/ 489126 w 1290826"/>
              <a:gd name="connsiteY201" fmla="*/ 30236 h 82720"/>
              <a:gd name="connsiteX202" fmla="*/ 489126 w 1290826"/>
              <a:gd name="connsiteY202" fmla="*/ 0 h 82720"/>
              <a:gd name="connsiteX203" fmla="*/ 500986 w 1290826"/>
              <a:gd name="connsiteY203" fmla="*/ 0 h 82720"/>
              <a:gd name="connsiteX204" fmla="*/ 500986 w 1290826"/>
              <a:gd name="connsiteY204" fmla="*/ 81370 h 82720"/>
              <a:gd name="connsiteX205" fmla="*/ 489406 w 1290826"/>
              <a:gd name="connsiteY205" fmla="*/ 81370 h 82720"/>
              <a:gd name="connsiteX206" fmla="*/ 489406 w 1290826"/>
              <a:gd name="connsiteY206" fmla="*/ 71874 h 82720"/>
              <a:gd name="connsiteX207" fmla="*/ 488399 w 1290826"/>
              <a:gd name="connsiteY207" fmla="*/ 71874 h 82720"/>
              <a:gd name="connsiteX208" fmla="*/ 485294 w 1290826"/>
              <a:gd name="connsiteY208" fmla="*/ 76324 h 82720"/>
              <a:gd name="connsiteX209" fmla="*/ 479812 w 1290826"/>
              <a:gd name="connsiteY209" fmla="*/ 80696 h 82720"/>
              <a:gd name="connsiteX210" fmla="*/ 470778 w 1290826"/>
              <a:gd name="connsiteY210" fmla="*/ 82562 h 82720"/>
              <a:gd name="connsiteX211" fmla="*/ 473379 w 1290826"/>
              <a:gd name="connsiteY211" fmla="*/ 72430 h 82720"/>
              <a:gd name="connsiteX212" fmla="*/ 482050 w 1290826"/>
              <a:gd name="connsiteY212" fmla="*/ 69729 h 82720"/>
              <a:gd name="connsiteX213" fmla="*/ 487448 w 1290826"/>
              <a:gd name="connsiteY213" fmla="*/ 62140 h 82720"/>
              <a:gd name="connsiteX214" fmla="*/ 489322 w 1290826"/>
              <a:gd name="connsiteY214" fmla="*/ 50857 h 82720"/>
              <a:gd name="connsiteX215" fmla="*/ 487504 w 1290826"/>
              <a:gd name="connsiteY215" fmla="*/ 39733 h 82720"/>
              <a:gd name="connsiteX216" fmla="*/ 482134 w 1290826"/>
              <a:gd name="connsiteY216" fmla="*/ 32301 h 82720"/>
              <a:gd name="connsiteX217" fmla="*/ 473379 w 1290826"/>
              <a:gd name="connsiteY217" fmla="*/ 29641 h 82720"/>
              <a:gd name="connsiteX218" fmla="*/ 464456 w 1290826"/>
              <a:gd name="connsiteY218" fmla="*/ 32421 h 82720"/>
              <a:gd name="connsiteX219" fmla="*/ 459030 w 1290826"/>
              <a:gd name="connsiteY219" fmla="*/ 40009 h 82720"/>
              <a:gd name="connsiteX220" fmla="*/ 457268 w 1290826"/>
              <a:gd name="connsiteY220" fmla="*/ 50857 h 82720"/>
              <a:gd name="connsiteX221" fmla="*/ 459086 w 1290826"/>
              <a:gd name="connsiteY221" fmla="*/ 61863 h 82720"/>
              <a:gd name="connsiteX222" fmla="*/ 464484 w 1290826"/>
              <a:gd name="connsiteY222" fmla="*/ 69608 h 82720"/>
              <a:gd name="connsiteX223" fmla="*/ 473379 w 1290826"/>
              <a:gd name="connsiteY223" fmla="*/ 72430 h 82720"/>
              <a:gd name="connsiteX224" fmla="*/ 588367 w 1290826"/>
              <a:gd name="connsiteY224" fmla="*/ 35243 h 82720"/>
              <a:gd name="connsiteX225" fmla="*/ 577598 w 1290826"/>
              <a:gd name="connsiteY225" fmla="*/ 37148 h 82720"/>
              <a:gd name="connsiteX226" fmla="*/ 575472 w 1290826"/>
              <a:gd name="connsiteY226" fmla="*/ 33215 h 82720"/>
              <a:gd name="connsiteX227" fmla="*/ 571557 w 1290826"/>
              <a:gd name="connsiteY227" fmla="*/ 30155 h 82720"/>
              <a:gd name="connsiteX228" fmla="*/ 565403 w 1290826"/>
              <a:gd name="connsiteY228" fmla="*/ 28964 h 82720"/>
              <a:gd name="connsiteX229" fmla="*/ 556984 w 1290826"/>
              <a:gd name="connsiteY229" fmla="*/ 31229 h 82720"/>
              <a:gd name="connsiteX230" fmla="*/ 553599 w 1290826"/>
              <a:gd name="connsiteY230" fmla="*/ 36991 h 82720"/>
              <a:gd name="connsiteX231" fmla="*/ 555865 w 1290826"/>
              <a:gd name="connsiteY231" fmla="*/ 41917 h 82720"/>
              <a:gd name="connsiteX232" fmla="*/ 563193 w 1290826"/>
              <a:gd name="connsiteY232" fmla="*/ 44977 h 82720"/>
              <a:gd name="connsiteX233" fmla="*/ 572871 w 1290826"/>
              <a:gd name="connsiteY233" fmla="*/ 47201 h 82720"/>
              <a:gd name="connsiteX234" fmla="*/ 585430 w 1290826"/>
              <a:gd name="connsiteY234" fmla="*/ 53201 h 82720"/>
              <a:gd name="connsiteX235" fmla="*/ 589570 w 1290826"/>
              <a:gd name="connsiteY235" fmla="*/ 63729 h 82720"/>
              <a:gd name="connsiteX236" fmla="*/ 586381 w 1290826"/>
              <a:gd name="connsiteY236" fmla="*/ 73505 h 82720"/>
              <a:gd name="connsiteX237" fmla="*/ 577598 w 1290826"/>
              <a:gd name="connsiteY237" fmla="*/ 80178 h 82720"/>
              <a:gd name="connsiteX238" fmla="*/ 564620 w 1290826"/>
              <a:gd name="connsiteY238" fmla="*/ 82601 h 82720"/>
              <a:gd name="connsiteX239" fmla="*/ 547893 w 1290826"/>
              <a:gd name="connsiteY239" fmla="*/ 78232 h 82720"/>
              <a:gd name="connsiteX240" fmla="*/ 539949 w 1290826"/>
              <a:gd name="connsiteY240" fmla="*/ 65715 h 82720"/>
              <a:gd name="connsiteX241" fmla="*/ 551417 w 1290826"/>
              <a:gd name="connsiteY241" fmla="*/ 63967 h 82720"/>
              <a:gd name="connsiteX242" fmla="*/ 555837 w 1290826"/>
              <a:gd name="connsiteY242" fmla="*/ 70761 h 82720"/>
              <a:gd name="connsiteX243" fmla="*/ 564536 w 1290826"/>
              <a:gd name="connsiteY243" fmla="*/ 73026 h 82720"/>
              <a:gd name="connsiteX244" fmla="*/ 573878 w 1290826"/>
              <a:gd name="connsiteY244" fmla="*/ 70604 h 82720"/>
              <a:gd name="connsiteX245" fmla="*/ 577374 w 1290826"/>
              <a:gd name="connsiteY245" fmla="*/ 64604 h 82720"/>
              <a:gd name="connsiteX246" fmla="*/ 575221 w 1290826"/>
              <a:gd name="connsiteY246" fmla="*/ 59796 h 82720"/>
              <a:gd name="connsiteX247" fmla="*/ 568732 w 1290826"/>
              <a:gd name="connsiteY247" fmla="*/ 56856 h 82720"/>
              <a:gd name="connsiteX248" fmla="*/ 558410 w 1290826"/>
              <a:gd name="connsiteY248" fmla="*/ 54591 h 82720"/>
              <a:gd name="connsiteX249" fmla="*/ 545767 w 1290826"/>
              <a:gd name="connsiteY249" fmla="*/ 48392 h 82720"/>
              <a:gd name="connsiteX250" fmla="*/ 541740 w 1290826"/>
              <a:gd name="connsiteY250" fmla="*/ 37626 h 82720"/>
              <a:gd name="connsiteX251" fmla="*/ 544760 w 1290826"/>
              <a:gd name="connsiteY251" fmla="*/ 28169 h 82720"/>
              <a:gd name="connsiteX252" fmla="*/ 553096 w 1290826"/>
              <a:gd name="connsiteY252" fmla="*/ 21854 h 82720"/>
              <a:gd name="connsiteX253" fmla="*/ 565291 w 1290826"/>
              <a:gd name="connsiteY253" fmla="*/ 19549 h 82720"/>
              <a:gd name="connsiteX254" fmla="*/ 580871 w 1290826"/>
              <a:gd name="connsiteY254" fmla="*/ 23840 h 82720"/>
              <a:gd name="connsiteX255" fmla="*/ 588367 w 1290826"/>
              <a:gd name="connsiteY255" fmla="*/ 35243 h 82720"/>
              <a:gd name="connsiteX256" fmla="*/ 626463 w 1290826"/>
              <a:gd name="connsiteY256" fmla="*/ 82601 h 82720"/>
              <a:gd name="connsiteX257" fmla="*/ 610939 w 1290826"/>
              <a:gd name="connsiteY257" fmla="*/ 78746 h 82720"/>
              <a:gd name="connsiteX258" fmla="*/ 600926 w 1290826"/>
              <a:gd name="connsiteY258" fmla="*/ 67821 h 82720"/>
              <a:gd name="connsiteX259" fmla="*/ 597430 w 1290826"/>
              <a:gd name="connsiteY259" fmla="*/ 51254 h 82720"/>
              <a:gd name="connsiteX260" fmla="*/ 600926 w 1290826"/>
              <a:gd name="connsiteY260" fmla="*/ 34726 h 82720"/>
              <a:gd name="connsiteX261" fmla="*/ 610772 w 1290826"/>
              <a:gd name="connsiteY261" fmla="*/ 23560 h 82720"/>
              <a:gd name="connsiteX262" fmla="*/ 625624 w 1290826"/>
              <a:gd name="connsiteY262" fmla="*/ 19549 h 82720"/>
              <a:gd name="connsiteX263" fmla="*/ 635638 w 1290826"/>
              <a:gd name="connsiteY263" fmla="*/ 21258 h 82720"/>
              <a:gd name="connsiteX264" fmla="*/ 644337 w 1290826"/>
              <a:gd name="connsiteY264" fmla="*/ 26620 h 82720"/>
              <a:gd name="connsiteX265" fmla="*/ 650434 w 1290826"/>
              <a:gd name="connsiteY265" fmla="*/ 36116 h 82720"/>
              <a:gd name="connsiteX266" fmla="*/ 652644 w 1290826"/>
              <a:gd name="connsiteY266" fmla="*/ 50222 h 82720"/>
              <a:gd name="connsiteX267" fmla="*/ 652644 w 1290826"/>
              <a:gd name="connsiteY267" fmla="*/ 54431 h 82720"/>
              <a:gd name="connsiteX268" fmla="*/ 604142 w 1290826"/>
              <a:gd name="connsiteY268" fmla="*/ 54431 h 82720"/>
              <a:gd name="connsiteX269" fmla="*/ 604142 w 1290826"/>
              <a:gd name="connsiteY269" fmla="*/ 45534 h 82720"/>
              <a:gd name="connsiteX270" fmla="*/ 641008 w 1290826"/>
              <a:gd name="connsiteY270" fmla="*/ 45534 h 82720"/>
              <a:gd name="connsiteX271" fmla="*/ 639106 w 1290826"/>
              <a:gd name="connsiteY271" fmla="*/ 37229 h 82720"/>
              <a:gd name="connsiteX272" fmla="*/ 633736 w 1290826"/>
              <a:gd name="connsiteY272" fmla="*/ 31467 h 82720"/>
              <a:gd name="connsiteX273" fmla="*/ 625708 w 1290826"/>
              <a:gd name="connsiteY273" fmla="*/ 29361 h 82720"/>
              <a:gd name="connsiteX274" fmla="*/ 616981 w 1290826"/>
              <a:gd name="connsiteY274" fmla="*/ 31825 h 82720"/>
              <a:gd name="connsiteX275" fmla="*/ 611247 w 1290826"/>
              <a:gd name="connsiteY275" fmla="*/ 38183 h 82720"/>
              <a:gd name="connsiteX276" fmla="*/ 609261 w 1290826"/>
              <a:gd name="connsiteY276" fmla="*/ 46644 h 82720"/>
              <a:gd name="connsiteX277" fmla="*/ 609261 w 1290826"/>
              <a:gd name="connsiteY277" fmla="*/ 53598 h 82720"/>
              <a:gd name="connsiteX278" fmla="*/ 611415 w 1290826"/>
              <a:gd name="connsiteY278" fmla="*/ 64008 h 82720"/>
              <a:gd name="connsiteX279" fmla="*/ 617485 w 1290826"/>
              <a:gd name="connsiteY279" fmla="*/ 70562 h 82720"/>
              <a:gd name="connsiteX280" fmla="*/ 626575 w 1290826"/>
              <a:gd name="connsiteY280" fmla="*/ 72789 h 82720"/>
              <a:gd name="connsiteX281" fmla="*/ 632757 w 1290826"/>
              <a:gd name="connsiteY281" fmla="*/ 71835 h 82720"/>
              <a:gd name="connsiteX282" fmla="*/ 637540 w 1290826"/>
              <a:gd name="connsiteY282" fmla="*/ 68895 h 82720"/>
              <a:gd name="connsiteX283" fmla="*/ 640644 w 1290826"/>
              <a:gd name="connsiteY283" fmla="*/ 64087 h 82720"/>
              <a:gd name="connsiteX284" fmla="*/ 651889 w 1290826"/>
              <a:gd name="connsiteY284" fmla="*/ 66112 h 82720"/>
              <a:gd name="connsiteX285" fmla="*/ 647050 w 1290826"/>
              <a:gd name="connsiteY285" fmla="*/ 74814 h 82720"/>
              <a:gd name="connsiteX286" fmla="*/ 638351 w 1290826"/>
              <a:gd name="connsiteY286" fmla="*/ 80576 h 82720"/>
              <a:gd name="connsiteX287" fmla="*/ 626463 w 1290826"/>
              <a:gd name="connsiteY287" fmla="*/ 82601 h 82720"/>
              <a:gd name="connsiteX288" fmla="*/ 675245 w 1290826"/>
              <a:gd name="connsiteY288" fmla="*/ 0 h 82720"/>
              <a:gd name="connsiteX289" fmla="*/ 675245 w 1290826"/>
              <a:gd name="connsiteY289" fmla="*/ 81370 h 82720"/>
              <a:gd name="connsiteX290" fmla="*/ 663357 w 1290826"/>
              <a:gd name="connsiteY290" fmla="*/ 81370 h 82720"/>
              <a:gd name="connsiteX291" fmla="*/ 663357 w 1290826"/>
              <a:gd name="connsiteY291" fmla="*/ 0 h 82720"/>
              <a:gd name="connsiteX292" fmla="*/ 675245 w 1290826"/>
              <a:gd name="connsiteY292" fmla="*/ 0 h 82720"/>
              <a:gd name="connsiteX293" fmla="*/ 715075 w 1290826"/>
              <a:gd name="connsiteY293" fmla="*/ 82601 h 82720"/>
              <a:gd name="connsiteX294" fmla="*/ 699523 w 1290826"/>
              <a:gd name="connsiteY294" fmla="*/ 78746 h 82720"/>
              <a:gd name="connsiteX295" fmla="*/ 689537 w 1290826"/>
              <a:gd name="connsiteY295" fmla="*/ 67821 h 82720"/>
              <a:gd name="connsiteX296" fmla="*/ 686041 w 1290826"/>
              <a:gd name="connsiteY296" fmla="*/ 51254 h 82720"/>
              <a:gd name="connsiteX297" fmla="*/ 689537 w 1290826"/>
              <a:gd name="connsiteY297" fmla="*/ 34726 h 82720"/>
              <a:gd name="connsiteX298" fmla="*/ 699383 w 1290826"/>
              <a:gd name="connsiteY298" fmla="*/ 23560 h 82720"/>
              <a:gd name="connsiteX299" fmla="*/ 714236 w 1290826"/>
              <a:gd name="connsiteY299" fmla="*/ 19549 h 82720"/>
              <a:gd name="connsiteX300" fmla="*/ 724249 w 1290826"/>
              <a:gd name="connsiteY300" fmla="*/ 21258 h 82720"/>
              <a:gd name="connsiteX301" fmla="*/ 732948 w 1290826"/>
              <a:gd name="connsiteY301" fmla="*/ 26620 h 82720"/>
              <a:gd name="connsiteX302" fmla="*/ 739018 w 1290826"/>
              <a:gd name="connsiteY302" fmla="*/ 36116 h 82720"/>
              <a:gd name="connsiteX303" fmla="*/ 741256 w 1290826"/>
              <a:gd name="connsiteY303" fmla="*/ 50222 h 82720"/>
              <a:gd name="connsiteX304" fmla="*/ 741256 w 1290826"/>
              <a:gd name="connsiteY304" fmla="*/ 54431 h 82720"/>
              <a:gd name="connsiteX305" fmla="*/ 692755 w 1290826"/>
              <a:gd name="connsiteY305" fmla="*/ 54431 h 82720"/>
              <a:gd name="connsiteX306" fmla="*/ 692755 w 1290826"/>
              <a:gd name="connsiteY306" fmla="*/ 45534 h 82720"/>
              <a:gd name="connsiteX307" fmla="*/ 729620 w 1290826"/>
              <a:gd name="connsiteY307" fmla="*/ 45534 h 82720"/>
              <a:gd name="connsiteX308" fmla="*/ 727718 w 1290826"/>
              <a:gd name="connsiteY308" fmla="*/ 37229 h 82720"/>
              <a:gd name="connsiteX309" fmla="*/ 722347 w 1290826"/>
              <a:gd name="connsiteY309" fmla="*/ 31467 h 82720"/>
              <a:gd name="connsiteX310" fmla="*/ 714320 w 1290826"/>
              <a:gd name="connsiteY310" fmla="*/ 29361 h 82720"/>
              <a:gd name="connsiteX311" fmla="*/ 705565 w 1290826"/>
              <a:gd name="connsiteY311" fmla="*/ 31825 h 82720"/>
              <a:gd name="connsiteX312" fmla="*/ 699859 w 1290826"/>
              <a:gd name="connsiteY312" fmla="*/ 38183 h 82720"/>
              <a:gd name="connsiteX313" fmla="*/ 697873 w 1290826"/>
              <a:gd name="connsiteY313" fmla="*/ 46644 h 82720"/>
              <a:gd name="connsiteX314" fmla="*/ 697873 w 1290826"/>
              <a:gd name="connsiteY314" fmla="*/ 53598 h 82720"/>
              <a:gd name="connsiteX315" fmla="*/ 700027 w 1290826"/>
              <a:gd name="connsiteY315" fmla="*/ 64008 h 82720"/>
              <a:gd name="connsiteX316" fmla="*/ 706096 w 1290826"/>
              <a:gd name="connsiteY316" fmla="*/ 70562 h 82720"/>
              <a:gd name="connsiteX317" fmla="*/ 715187 w 1290826"/>
              <a:gd name="connsiteY317" fmla="*/ 72789 h 82720"/>
              <a:gd name="connsiteX318" fmla="*/ 721341 w 1290826"/>
              <a:gd name="connsiteY318" fmla="*/ 71835 h 82720"/>
              <a:gd name="connsiteX319" fmla="*/ 726152 w 1290826"/>
              <a:gd name="connsiteY319" fmla="*/ 68895 h 82720"/>
              <a:gd name="connsiteX320" fmla="*/ 729256 w 1290826"/>
              <a:gd name="connsiteY320" fmla="*/ 64087 h 82720"/>
              <a:gd name="connsiteX321" fmla="*/ 740500 w 1290826"/>
              <a:gd name="connsiteY321" fmla="*/ 66112 h 82720"/>
              <a:gd name="connsiteX322" fmla="*/ 735661 w 1290826"/>
              <a:gd name="connsiteY322" fmla="*/ 74814 h 82720"/>
              <a:gd name="connsiteX323" fmla="*/ 726963 w 1290826"/>
              <a:gd name="connsiteY323" fmla="*/ 80576 h 82720"/>
              <a:gd name="connsiteX324" fmla="*/ 715075 w 1290826"/>
              <a:gd name="connsiteY324" fmla="*/ 82601 h 82720"/>
              <a:gd name="connsiteX325" fmla="*/ 777674 w 1290826"/>
              <a:gd name="connsiteY325" fmla="*/ 82601 h 82720"/>
              <a:gd name="connsiteX326" fmla="*/ 762430 w 1290826"/>
              <a:gd name="connsiteY326" fmla="*/ 78590 h 82720"/>
              <a:gd name="connsiteX327" fmla="*/ 752640 w 1290826"/>
              <a:gd name="connsiteY327" fmla="*/ 67424 h 82720"/>
              <a:gd name="connsiteX328" fmla="*/ 749228 w 1290826"/>
              <a:gd name="connsiteY328" fmla="*/ 51134 h 82720"/>
              <a:gd name="connsiteX329" fmla="*/ 752724 w 1290826"/>
              <a:gd name="connsiteY329" fmla="*/ 34726 h 82720"/>
              <a:gd name="connsiteX330" fmla="*/ 762570 w 1290826"/>
              <a:gd name="connsiteY330" fmla="*/ 23560 h 82720"/>
              <a:gd name="connsiteX331" fmla="*/ 777562 w 1290826"/>
              <a:gd name="connsiteY331" fmla="*/ 19549 h 82720"/>
              <a:gd name="connsiteX332" fmla="*/ 789953 w 1290826"/>
              <a:gd name="connsiteY332" fmla="*/ 22131 h 82720"/>
              <a:gd name="connsiteX333" fmla="*/ 798736 w 1290826"/>
              <a:gd name="connsiteY333" fmla="*/ 29283 h 82720"/>
              <a:gd name="connsiteX334" fmla="*/ 802763 w 1290826"/>
              <a:gd name="connsiteY334" fmla="*/ 40049 h 82720"/>
              <a:gd name="connsiteX335" fmla="*/ 791184 w 1290826"/>
              <a:gd name="connsiteY335" fmla="*/ 40049 h 82720"/>
              <a:gd name="connsiteX336" fmla="*/ 786820 w 1290826"/>
              <a:gd name="connsiteY336" fmla="*/ 32659 h 82720"/>
              <a:gd name="connsiteX337" fmla="*/ 777758 w 1290826"/>
              <a:gd name="connsiteY337" fmla="*/ 29560 h 82720"/>
              <a:gd name="connsiteX338" fmla="*/ 769058 w 1290826"/>
              <a:gd name="connsiteY338" fmla="*/ 32183 h 82720"/>
              <a:gd name="connsiteX339" fmla="*/ 763297 w 1290826"/>
              <a:gd name="connsiteY339" fmla="*/ 39573 h 82720"/>
              <a:gd name="connsiteX340" fmla="*/ 761227 w 1290826"/>
              <a:gd name="connsiteY340" fmla="*/ 50857 h 82720"/>
              <a:gd name="connsiteX341" fmla="*/ 763269 w 1290826"/>
              <a:gd name="connsiteY341" fmla="*/ 62378 h 82720"/>
              <a:gd name="connsiteX342" fmla="*/ 768975 w 1290826"/>
              <a:gd name="connsiteY342" fmla="*/ 69888 h 82720"/>
              <a:gd name="connsiteX343" fmla="*/ 777758 w 1290826"/>
              <a:gd name="connsiteY343" fmla="*/ 72551 h 82720"/>
              <a:gd name="connsiteX344" fmla="*/ 783883 w 1290826"/>
              <a:gd name="connsiteY344" fmla="*/ 71317 h 82720"/>
              <a:gd name="connsiteX345" fmla="*/ 788527 w 1290826"/>
              <a:gd name="connsiteY345" fmla="*/ 67703 h 82720"/>
              <a:gd name="connsiteX346" fmla="*/ 791184 w 1290826"/>
              <a:gd name="connsiteY346" fmla="*/ 62062 h 82720"/>
              <a:gd name="connsiteX347" fmla="*/ 802763 w 1290826"/>
              <a:gd name="connsiteY347" fmla="*/ 62062 h 82720"/>
              <a:gd name="connsiteX348" fmla="*/ 798904 w 1290826"/>
              <a:gd name="connsiteY348" fmla="*/ 72629 h 82720"/>
              <a:gd name="connsiteX349" fmla="*/ 790289 w 1290826"/>
              <a:gd name="connsiteY349" fmla="*/ 79941 h 82720"/>
              <a:gd name="connsiteX350" fmla="*/ 777674 w 1290826"/>
              <a:gd name="connsiteY350" fmla="*/ 82601 h 82720"/>
              <a:gd name="connsiteX351" fmla="*/ 841475 w 1290826"/>
              <a:gd name="connsiteY351" fmla="*/ 20343 h 82720"/>
              <a:gd name="connsiteX352" fmla="*/ 841475 w 1290826"/>
              <a:gd name="connsiteY352" fmla="*/ 29878 h 82720"/>
              <a:gd name="connsiteX353" fmla="*/ 808134 w 1290826"/>
              <a:gd name="connsiteY353" fmla="*/ 29878 h 82720"/>
              <a:gd name="connsiteX354" fmla="*/ 808134 w 1290826"/>
              <a:gd name="connsiteY354" fmla="*/ 20343 h 82720"/>
              <a:gd name="connsiteX355" fmla="*/ 841475 w 1290826"/>
              <a:gd name="connsiteY355" fmla="*/ 20343 h 82720"/>
              <a:gd name="connsiteX356" fmla="*/ 817085 w 1290826"/>
              <a:gd name="connsiteY356" fmla="*/ 5723 h 82720"/>
              <a:gd name="connsiteX357" fmla="*/ 828972 w 1290826"/>
              <a:gd name="connsiteY357" fmla="*/ 5723 h 82720"/>
              <a:gd name="connsiteX358" fmla="*/ 828972 w 1290826"/>
              <a:gd name="connsiteY358" fmla="*/ 63452 h 82720"/>
              <a:gd name="connsiteX359" fmla="*/ 830007 w 1290826"/>
              <a:gd name="connsiteY359" fmla="*/ 68657 h 82720"/>
              <a:gd name="connsiteX360" fmla="*/ 832664 w 1290826"/>
              <a:gd name="connsiteY360" fmla="*/ 71001 h 82720"/>
              <a:gd name="connsiteX361" fmla="*/ 836272 w 1290826"/>
              <a:gd name="connsiteY361" fmla="*/ 71597 h 82720"/>
              <a:gd name="connsiteX362" fmla="*/ 838790 w 1290826"/>
              <a:gd name="connsiteY362" fmla="*/ 71398 h 82720"/>
              <a:gd name="connsiteX363" fmla="*/ 840440 w 1290826"/>
              <a:gd name="connsiteY363" fmla="*/ 71080 h 82720"/>
              <a:gd name="connsiteX364" fmla="*/ 842594 w 1290826"/>
              <a:gd name="connsiteY364" fmla="*/ 80894 h 82720"/>
              <a:gd name="connsiteX365" fmla="*/ 839657 w 1290826"/>
              <a:gd name="connsiteY365" fmla="*/ 81689 h 82720"/>
              <a:gd name="connsiteX366" fmla="*/ 834874 w 1290826"/>
              <a:gd name="connsiteY366" fmla="*/ 82164 h 82720"/>
              <a:gd name="connsiteX367" fmla="*/ 826147 w 1290826"/>
              <a:gd name="connsiteY367" fmla="*/ 80497 h 82720"/>
              <a:gd name="connsiteX368" fmla="*/ 819602 w 1290826"/>
              <a:gd name="connsiteY368" fmla="*/ 75093 h 82720"/>
              <a:gd name="connsiteX369" fmla="*/ 817085 w 1290826"/>
              <a:gd name="connsiteY369" fmla="*/ 65913 h 82720"/>
              <a:gd name="connsiteX370" fmla="*/ 817085 w 1290826"/>
              <a:gd name="connsiteY370" fmla="*/ 5723 h 82720"/>
              <a:gd name="connsiteX371" fmla="*/ 907794 w 1290826"/>
              <a:gd name="connsiteY371" fmla="*/ 20343 h 82720"/>
              <a:gd name="connsiteX372" fmla="*/ 907794 w 1290826"/>
              <a:gd name="connsiteY372" fmla="*/ 29878 h 82720"/>
              <a:gd name="connsiteX373" fmla="*/ 874453 w 1290826"/>
              <a:gd name="connsiteY373" fmla="*/ 29878 h 82720"/>
              <a:gd name="connsiteX374" fmla="*/ 874453 w 1290826"/>
              <a:gd name="connsiteY374" fmla="*/ 20343 h 82720"/>
              <a:gd name="connsiteX375" fmla="*/ 907794 w 1290826"/>
              <a:gd name="connsiteY375" fmla="*/ 20343 h 82720"/>
              <a:gd name="connsiteX376" fmla="*/ 883404 w 1290826"/>
              <a:gd name="connsiteY376" fmla="*/ 5723 h 82720"/>
              <a:gd name="connsiteX377" fmla="*/ 895291 w 1290826"/>
              <a:gd name="connsiteY377" fmla="*/ 5723 h 82720"/>
              <a:gd name="connsiteX378" fmla="*/ 895291 w 1290826"/>
              <a:gd name="connsiteY378" fmla="*/ 63452 h 82720"/>
              <a:gd name="connsiteX379" fmla="*/ 896326 w 1290826"/>
              <a:gd name="connsiteY379" fmla="*/ 68657 h 82720"/>
              <a:gd name="connsiteX380" fmla="*/ 898984 w 1290826"/>
              <a:gd name="connsiteY380" fmla="*/ 71001 h 82720"/>
              <a:gd name="connsiteX381" fmla="*/ 902591 w 1290826"/>
              <a:gd name="connsiteY381" fmla="*/ 71597 h 82720"/>
              <a:gd name="connsiteX382" fmla="*/ 905081 w 1290826"/>
              <a:gd name="connsiteY382" fmla="*/ 71398 h 82720"/>
              <a:gd name="connsiteX383" fmla="*/ 906759 w 1290826"/>
              <a:gd name="connsiteY383" fmla="*/ 71080 h 82720"/>
              <a:gd name="connsiteX384" fmla="*/ 908913 w 1290826"/>
              <a:gd name="connsiteY384" fmla="*/ 80894 h 82720"/>
              <a:gd name="connsiteX385" fmla="*/ 905976 w 1290826"/>
              <a:gd name="connsiteY385" fmla="*/ 81689 h 82720"/>
              <a:gd name="connsiteX386" fmla="*/ 901193 w 1290826"/>
              <a:gd name="connsiteY386" fmla="*/ 82164 h 82720"/>
              <a:gd name="connsiteX387" fmla="*/ 892466 w 1290826"/>
              <a:gd name="connsiteY387" fmla="*/ 80497 h 82720"/>
              <a:gd name="connsiteX388" fmla="*/ 885893 w 1290826"/>
              <a:gd name="connsiteY388" fmla="*/ 75093 h 82720"/>
              <a:gd name="connsiteX389" fmla="*/ 883404 w 1290826"/>
              <a:gd name="connsiteY389" fmla="*/ 65913 h 82720"/>
              <a:gd name="connsiteX390" fmla="*/ 883404 w 1290826"/>
              <a:gd name="connsiteY390" fmla="*/ 5723 h 82720"/>
              <a:gd name="connsiteX391" fmla="*/ 931653 w 1290826"/>
              <a:gd name="connsiteY391" fmla="*/ 45134 h 82720"/>
              <a:gd name="connsiteX392" fmla="*/ 931653 w 1290826"/>
              <a:gd name="connsiteY392" fmla="*/ 81370 h 82720"/>
              <a:gd name="connsiteX393" fmla="*/ 919794 w 1290826"/>
              <a:gd name="connsiteY393" fmla="*/ 81370 h 82720"/>
              <a:gd name="connsiteX394" fmla="*/ 919794 w 1290826"/>
              <a:gd name="connsiteY394" fmla="*/ 0 h 82720"/>
              <a:gd name="connsiteX395" fmla="*/ 931513 w 1290826"/>
              <a:gd name="connsiteY395" fmla="*/ 0 h 82720"/>
              <a:gd name="connsiteX396" fmla="*/ 931513 w 1290826"/>
              <a:gd name="connsiteY396" fmla="*/ 30276 h 82720"/>
              <a:gd name="connsiteX397" fmla="*/ 932269 w 1290826"/>
              <a:gd name="connsiteY397" fmla="*/ 30276 h 82720"/>
              <a:gd name="connsiteX398" fmla="*/ 938814 w 1290826"/>
              <a:gd name="connsiteY398" fmla="*/ 22449 h 82720"/>
              <a:gd name="connsiteX399" fmla="*/ 950338 w 1290826"/>
              <a:gd name="connsiteY399" fmla="*/ 19549 h 82720"/>
              <a:gd name="connsiteX400" fmla="*/ 961302 w 1290826"/>
              <a:gd name="connsiteY400" fmla="*/ 22131 h 82720"/>
              <a:gd name="connsiteX401" fmla="*/ 968603 w 1290826"/>
              <a:gd name="connsiteY401" fmla="*/ 29839 h 82720"/>
              <a:gd name="connsiteX402" fmla="*/ 971232 w 1290826"/>
              <a:gd name="connsiteY402" fmla="*/ 42552 h 82720"/>
              <a:gd name="connsiteX403" fmla="*/ 971232 w 1290826"/>
              <a:gd name="connsiteY403" fmla="*/ 81370 h 82720"/>
              <a:gd name="connsiteX404" fmla="*/ 959372 w 1290826"/>
              <a:gd name="connsiteY404" fmla="*/ 81370 h 82720"/>
              <a:gd name="connsiteX405" fmla="*/ 959372 w 1290826"/>
              <a:gd name="connsiteY405" fmla="*/ 43984 h 82720"/>
              <a:gd name="connsiteX406" fmla="*/ 955904 w 1290826"/>
              <a:gd name="connsiteY406" fmla="*/ 33573 h 82720"/>
              <a:gd name="connsiteX407" fmla="*/ 946282 w 1290826"/>
              <a:gd name="connsiteY407" fmla="*/ 29839 h 82720"/>
              <a:gd name="connsiteX408" fmla="*/ 938730 w 1290826"/>
              <a:gd name="connsiteY408" fmla="*/ 31627 h 82720"/>
              <a:gd name="connsiteX409" fmla="*/ 933527 w 1290826"/>
              <a:gd name="connsiteY409" fmla="*/ 36871 h 82720"/>
              <a:gd name="connsiteX410" fmla="*/ 931653 w 1290826"/>
              <a:gd name="connsiteY410" fmla="*/ 45134 h 82720"/>
              <a:gd name="connsiteX411" fmla="*/ 1010923 w 1290826"/>
              <a:gd name="connsiteY411" fmla="*/ 82601 h 82720"/>
              <a:gd name="connsiteX412" fmla="*/ 995399 w 1290826"/>
              <a:gd name="connsiteY412" fmla="*/ 78746 h 82720"/>
              <a:gd name="connsiteX413" fmla="*/ 985385 w 1290826"/>
              <a:gd name="connsiteY413" fmla="*/ 67821 h 82720"/>
              <a:gd name="connsiteX414" fmla="*/ 981889 w 1290826"/>
              <a:gd name="connsiteY414" fmla="*/ 51254 h 82720"/>
              <a:gd name="connsiteX415" fmla="*/ 985385 w 1290826"/>
              <a:gd name="connsiteY415" fmla="*/ 34726 h 82720"/>
              <a:gd name="connsiteX416" fmla="*/ 995231 w 1290826"/>
              <a:gd name="connsiteY416" fmla="*/ 23560 h 82720"/>
              <a:gd name="connsiteX417" fmla="*/ 1010112 w 1290826"/>
              <a:gd name="connsiteY417" fmla="*/ 19549 h 82720"/>
              <a:gd name="connsiteX418" fmla="*/ 1020097 w 1290826"/>
              <a:gd name="connsiteY418" fmla="*/ 21258 h 82720"/>
              <a:gd name="connsiteX419" fmla="*/ 1028824 w 1290826"/>
              <a:gd name="connsiteY419" fmla="*/ 26620 h 82720"/>
              <a:gd name="connsiteX420" fmla="*/ 1034893 w 1290826"/>
              <a:gd name="connsiteY420" fmla="*/ 36116 h 82720"/>
              <a:gd name="connsiteX421" fmla="*/ 1037103 w 1290826"/>
              <a:gd name="connsiteY421" fmla="*/ 50222 h 82720"/>
              <a:gd name="connsiteX422" fmla="*/ 1037103 w 1290826"/>
              <a:gd name="connsiteY422" fmla="*/ 54431 h 82720"/>
              <a:gd name="connsiteX423" fmla="*/ 988602 w 1290826"/>
              <a:gd name="connsiteY423" fmla="*/ 54431 h 82720"/>
              <a:gd name="connsiteX424" fmla="*/ 988602 w 1290826"/>
              <a:gd name="connsiteY424" fmla="*/ 45534 h 82720"/>
              <a:gd name="connsiteX425" fmla="*/ 1025468 w 1290826"/>
              <a:gd name="connsiteY425" fmla="*/ 45534 h 82720"/>
              <a:gd name="connsiteX426" fmla="*/ 1023565 w 1290826"/>
              <a:gd name="connsiteY426" fmla="*/ 37229 h 82720"/>
              <a:gd name="connsiteX427" fmla="*/ 1018195 w 1290826"/>
              <a:gd name="connsiteY427" fmla="*/ 31467 h 82720"/>
              <a:gd name="connsiteX428" fmla="*/ 1010168 w 1290826"/>
              <a:gd name="connsiteY428" fmla="*/ 29361 h 82720"/>
              <a:gd name="connsiteX429" fmla="*/ 1001440 w 1290826"/>
              <a:gd name="connsiteY429" fmla="*/ 31825 h 82720"/>
              <a:gd name="connsiteX430" fmla="*/ 995706 w 1290826"/>
              <a:gd name="connsiteY430" fmla="*/ 38183 h 82720"/>
              <a:gd name="connsiteX431" fmla="*/ 993720 w 1290826"/>
              <a:gd name="connsiteY431" fmla="*/ 46644 h 82720"/>
              <a:gd name="connsiteX432" fmla="*/ 993720 w 1290826"/>
              <a:gd name="connsiteY432" fmla="*/ 53598 h 82720"/>
              <a:gd name="connsiteX433" fmla="*/ 995874 w 1290826"/>
              <a:gd name="connsiteY433" fmla="*/ 64008 h 82720"/>
              <a:gd name="connsiteX434" fmla="*/ 1001944 w 1290826"/>
              <a:gd name="connsiteY434" fmla="*/ 70562 h 82720"/>
              <a:gd name="connsiteX435" fmla="*/ 1011062 w 1290826"/>
              <a:gd name="connsiteY435" fmla="*/ 72789 h 82720"/>
              <a:gd name="connsiteX436" fmla="*/ 1017216 w 1290826"/>
              <a:gd name="connsiteY436" fmla="*/ 71835 h 82720"/>
              <a:gd name="connsiteX437" fmla="*/ 1022027 w 1290826"/>
              <a:gd name="connsiteY437" fmla="*/ 68895 h 82720"/>
              <a:gd name="connsiteX438" fmla="*/ 1025104 w 1290826"/>
              <a:gd name="connsiteY438" fmla="*/ 64087 h 82720"/>
              <a:gd name="connsiteX439" fmla="*/ 1036348 w 1290826"/>
              <a:gd name="connsiteY439" fmla="*/ 66112 h 82720"/>
              <a:gd name="connsiteX440" fmla="*/ 1031509 w 1290826"/>
              <a:gd name="connsiteY440" fmla="*/ 74814 h 82720"/>
              <a:gd name="connsiteX441" fmla="*/ 1022811 w 1290826"/>
              <a:gd name="connsiteY441" fmla="*/ 80576 h 82720"/>
              <a:gd name="connsiteX442" fmla="*/ 1010923 w 1290826"/>
              <a:gd name="connsiteY442" fmla="*/ 82601 h 82720"/>
              <a:gd name="connsiteX443" fmla="*/ 1097828 w 1290826"/>
              <a:gd name="connsiteY443" fmla="*/ 82562 h 82720"/>
              <a:gd name="connsiteX444" fmla="*/ 1084626 w 1290826"/>
              <a:gd name="connsiteY444" fmla="*/ 78788 h 82720"/>
              <a:gd name="connsiteX445" fmla="*/ 1075591 w 1290826"/>
              <a:gd name="connsiteY445" fmla="*/ 67941 h 82720"/>
              <a:gd name="connsiteX446" fmla="*/ 1072319 w 1290826"/>
              <a:gd name="connsiteY446" fmla="*/ 50977 h 82720"/>
              <a:gd name="connsiteX447" fmla="*/ 1075619 w 1290826"/>
              <a:gd name="connsiteY447" fmla="*/ 34049 h 82720"/>
              <a:gd name="connsiteX448" fmla="*/ 1084766 w 1290826"/>
              <a:gd name="connsiteY448" fmla="*/ 23283 h 82720"/>
              <a:gd name="connsiteX449" fmla="*/ 1097912 w 1290826"/>
              <a:gd name="connsiteY449" fmla="*/ 19549 h 82720"/>
              <a:gd name="connsiteX450" fmla="*/ 1107058 w 1290826"/>
              <a:gd name="connsiteY450" fmla="*/ 21456 h 82720"/>
              <a:gd name="connsiteX451" fmla="*/ 1112457 w 1290826"/>
              <a:gd name="connsiteY451" fmla="*/ 25825 h 82720"/>
              <a:gd name="connsiteX452" fmla="*/ 1115478 w 1290826"/>
              <a:gd name="connsiteY452" fmla="*/ 30236 h 82720"/>
              <a:gd name="connsiteX453" fmla="*/ 1116177 w 1290826"/>
              <a:gd name="connsiteY453" fmla="*/ 30236 h 82720"/>
              <a:gd name="connsiteX454" fmla="*/ 1116177 w 1290826"/>
              <a:gd name="connsiteY454" fmla="*/ 0 h 82720"/>
              <a:gd name="connsiteX455" fmla="*/ 1128065 w 1290826"/>
              <a:gd name="connsiteY455" fmla="*/ 0 h 82720"/>
              <a:gd name="connsiteX456" fmla="*/ 1128065 w 1290826"/>
              <a:gd name="connsiteY456" fmla="*/ 81370 h 82720"/>
              <a:gd name="connsiteX457" fmla="*/ 1116457 w 1290826"/>
              <a:gd name="connsiteY457" fmla="*/ 81370 h 82720"/>
              <a:gd name="connsiteX458" fmla="*/ 1116457 w 1290826"/>
              <a:gd name="connsiteY458" fmla="*/ 71874 h 82720"/>
              <a:gd name="connsiteX459" fmla="*/ 1115478 w 1290826"/>
              <a:gd name="connsiteY459" fmla="*/ 71874 h 82720"/>
              <a:gd name="connsiteX460" fmla="*/ 1112373 w 1290826"/>
              <a:gd name="connsiteY460" fmla="*/ 76324 h 82720"/>
              <a:gd name="connsiteX461" fmla="*/ 1106890 w 1290826"/>
              <a:gd name="connsiteY461" fmla="*/ 80696 h 82720"/>
              <a:gd name="connsiteX462" fmla="*/ 1097828 w 1290826"/>
              <a:gd name="connsiteY462" fmla="*/ 82562 h 82720"/>
              <a:gd name="connsiteX463" fmla="*/ 1100457 w 1290826"/>
              <a:gd name="connsiteY463" fmla="*/ 72430 h 82720"/>
              <a:gd name="connsiteX464" fmla="*/ 1109100 w 1290826"/>
              <a:gd name="connsiteY464" fmla="*/ 69729 h 82720"/>
              <a:gd name="connsiteX465" fmla="*/ 1114526 w 1290826"/>
              <a:gd name="connsiteY465" fmla="*/ 62140 h 82720"/>
              <a:gd name="connsiteX466" fmla="*/ 1116373 w 1290826"/>
              <a:gd name="connsiteY466" fmla="*/ 50857 h 82720"/>
              <a:gd name="connsiteX467" fmla="*/ 1114554 w 1290826"/>
              <a:gd name="connsiteY467" fmla="*/ 39733 h 82720"/>
              <a:gd name="connsiteX468" fmla="*/ 1109184 w 1290826"/>
              <a:gd name="connsiteY468" fmla="*/ 32301 h 82720"/>
              <a:gd name="connsiteX469" fmla="*/ 1100457 w 1290826"/>
              <a:gd name="connsiteY469" fmla="*/ 29641 h 82720"/>
              <a:gd name="connsiteX470" fmla="*/ 1091506 w 1290826"/>
              <a:gd name="connsiteY470" fmla="*/ 32421 h 82720"/>
              <a:gd name="connsiteX471" fmla="*/ 1086108 w 1290826"/>
              <a:gd name="connsiteY471" fmla="*/ 40009 h 82720"/>
              <a:gd name="connsiteX472" fmla="*/ 1084318 w 1290826"/>
              <a:gd name="connsiteY472" fmla="*/ 50857 h 82720"/>
              <a:gd name="connsiteX473" fmla="*/ 1086136 w 1290826"/>
              <a:gd name="connsiteY473" fmla="*/ 61863 h 82720"/>
              <a:gd name="connsiteX474" fmla="*/ 1091562 w 1290826"/>
              <a:gd name="connsiteY474" fmla="*/ 69608 h 82720"/>
              <a:gd name="connsiteX475" fmla="*/ 1100457 w 1290826"/>
              <a:gd name="connsiteY475" fmla="*/ 72430 h 82720"/>
              <a:gd name="connsiteX476" fmla="*/ 1160315 w 1290826"/>
              <a:gd name="connsiteY476" fmla="*/ 82721 h 82720"/>
              <a:gd name="connsiteX477" fmla="*/ 1149826 w 1290826"/>
              <a:gd name="connsiteY477" fmla="*/ 80576 h 82720"/>
              <a:gd name="connsiteX478" fmla="*/ 1142386 w 1290826"/>
              <a:gd name="connsiteY478" fmla="*/ 74257 h 82720"/>
              <a:gd name="connsiteX479" fmla="*/ 1139700 w 1290826"/>
              <a:gd name="connsiteY479" fmla="*/ 64126 h 82720"/>
              <a:gd name="connsiteX480" fmla="*/ 1141687 w 1290826"/>
              <a:gd name="connsiteY480" fmla="*/ 55623 h 82720"/>
              <a:gd name="connsiteX481" fmla="*/ 1147057 w 1290826"/>
              <a:gd name="connsiteY481" fmla="*/ 50339 h 82720"/>
              <a:gd name="connsiteX482" fmla="*/ 1154609 w 1290826"/>
              <a:gd name="connsiteY482" fmla="*/ 47399 h 82720"/>
              <a:gd name="connsiteX483" fmla="*/ 1163112 w 1290826"/>
              <a:gd name="connsiteY483" fmla="*/ 45889 h 82720"/>
              <a:gd name="connsiteX484" fmla="*/ 1172007 w 1290826"/>
              <a:gd name="connsiteY484" fmla="*/ 44857 h 82720"/>
              <a:gd name="connsiteX485" fmla="*/ 1176958 w 1290826"/>
              <a:gd name="connsiteY485" fmla="*/ 43467 h 82720"/>
              <a:gd name="connsiteX486" fmla="*/ 1178524 w 1290826"/>
              <a:gd name="connsiteY486" fmla="*/ 40368 h 82720"/>
              <a:gd name="connsiteX487" fmla="*/ 1178524 w 1290826"/>
              <a:gd name="connsiteY487" fmla="*/ 40088 h 82720"/>
              <a:gd name="connsiteX488" fmla="*/ 1175587 w 1290826"/>
              <a:gd name="connsiteY488" fmla="*/ 32024 h 82720"/>
              <a:gd name="connsiteX489" fmla="*/ 1166916 w 1290826"/>
              <a:gd name="connsiteY489" fmla="*/ 29162 h 82720"/>
              <a:gd name="connsiteX490" fmla="*/ 1157462 w 1290826"/>
              <a:gd name="connsiteY490" fmla="*/ 31825 h 82720"/>
              <a:gd name="connsiteX491" fmla="*/ 1152735 w 1290826"/>
              <a:gd name="connsiteY491" fmla="*/ 37666 h 82720"/>
              <a:gd name="connsiteX492" fmla="*/ 1141575 w 1290826"/>
              <a:gd name="connsiteY492" fmla="*/ 35123 h 82720"/>
              <a:gd name="connsiteX493" fmla="*/ 1147364 w 1290826"/>
              <a:gd name="connsiteY493" fmla="*/ 26144 h 82720"/>
              <a:gd name="connsiteX494" fmla="*/ 1156231 w 1290826"/>
              <a:gd name="connsiteY494" fmla="*/ 21138 h 82720"/>
              <a:gd name="connsiteX495" fmla="*/ 1166748 w 1290826"/>
              <a:gd name="connsiteY495" fmla="*/ 19549 h 82720"/>
              <a:gd name="connsiteX496" fmla="*/ 1174496 w 1290826"/>
              <a:gd name="connsiteY496" fmla="*/ 20422 h 82720"/>
              <a:gd name="connsiteX497" fmla="*/ 1182216 w 1290826"/>
              <a:gd name="connsiteY497" fmla="*/ 23521 h 82720"/>
              <a:gd name="connsiteX498" fmla="*/ 1188118 w 1290826"/>
              <a:gd name="connsiteY498" fmla="*/ 29999 h 82720"/>
              <a:gd name="connsiteX499" fmla="*/ 1190440 w 1290826"/>
              <a:gd name="connsiteY499" fmla="*/ 40843 h 82720"/>
              <a:gd name="connsiteX500" fmla="*/ 1190440 w 1290826"/>
              <a:gd name="connsiteY500" fmla="*/ 81370 h 82720"/>
              <a:gd name="connsiteX501" fmla="*/ 1178831 w 1290826"/>
              <a:gd name="connsiteY501" fmla="*/ 81370 h 82720"/>
              <a:gd name="connsiteX502" fmla="*/ 1178831 w 1290826"/>
              <a:gd name="connsiteY502" fmla="*/ 73026 h 82720"/>
              <a:gd name="connsiteX503" fmla="*/ 1178356 w 1290826"/>
              <a:gd name="connsiteY503" fmla="*/ 73026 h 82720"/>
              <a:gd name="connsiteX504" fmla="*/ 1174888 w 1290826"/>
              <a:gd name="connsiteY504" fmla="*/ 77555 h 82720"/>
              <a:gd name="connsiteX505" fmla="*/ 1168986 w 1290826"/>
              <a:gd name="connsiteY505" fmla="*/ 81250 h 82720"/>
              <a:gd name="connsiteX506" fmla="*/ 1160315 w 1290826"/>
              <a:gd name="connsiteY506" fmla="*/ 82721 h 82720"/>
              <a:gd name="connsiteX507" fmla="*/ 1162888 w 1290826"/>
              <a:gd name="connsiteY507" fmla="*/ 73186 h 82720"/>
              <a:gd name="connsiteX508" fmla="*/ 1171335 w 1290826"/>
              <a:gd name="connsiteY508" fmla="*/ 71239 h 82720"/>
              <a:gd name="connsiteX509" fmla="*/ 1176678 w 1290826"/>
              <a:gd name="connsiteY509" fmla="*/ 66154 h 82720"/>
              <a:gd name="connsiteX510" fmla="*/ 1178552 w 1290826"/>
              <a:gd name="connsiteY510" fmla="*/ 59360 h 82720"/>
              <a:gd name="connsiteX511" fmla="*/ 1178552 w 1290826"/>
              <a:gd name="connsiteY511" fmla="*/ 51492 h 82720"/>
              <a:gd name="connsiteX512" fmla="*/ 1176090 w 1290826"/>
              <a:gd name="connsiteY512" fmla="*/ 52683 h 82720"/>
              <a:gd name="connsiteX513" fmla="*/ 1172007 w 1290826"/>
              <a:gd name="connsiteY513" fmla="*/ 53598 h 82720"/>
              <a:gd name="connsiteX514" fmla="*/ 1167504 w 1290826"/>
              <a:gd name="connsiteY514" fmla="*/ 54272 h 82720"/>
              <a:gd name="connsiteX515" fmla="*/ 1163867 w 1290826"/>
              <a:gd name="connsiteY515" fmla="*/ 54750 h 82720"/>
              <a:gd name="connsiteX516" fmla="*/ 1157546 w 1290826"/>
              <a:gd name="connsiteY516" fmla="*/ 56221 h 82720"/>
              <a:gd name="connsiteX517" fmla="*/ 1153014 w 1290826"/>
              <a:gd name="connsiteY517" fmla="*/ 59200 h 82720"/>
              <a:gd name="connsiteX518" fmla="*/ 1151337 w 1290826"/>
              <a:gd name="connsiteY518" fmla="*/ 64285 h 82720"/>
              <a:gd name="connsiteX519" fmla="*/ 1154609 w 1290826"/>
              <a:gd name="connsiteY519" fmla="*/ 70959 h 82720"/>
              <a:gd name="connsiteX520" fmla="*/ 1162888 w 1290826"/>
              <a:gd name="connsiteY520" fmla="*/ 73186 h 82720"/>
              <a:gd name="connsiteX521" fmla="*/ 1232284 w 1290826"/>
              <a:gd name="connsiteY521" fmla="*/ 20343 h 82720"/>
              <a:gd name="connsiteX522" fmla="*/ 1232284 w 1290826"/>
              <a:gd name="connsiteY522" fmla="*/ 29878 h 82720"/>
              <a:gd name="connsiteX523" fmla="*/ 1198943 w 1290826"/>
              <a:gd name="connsiteY523" fmla="*/ 29878 h 82720"/>
              <a:gd name="connsiteX524" fmla="*/ 1198943 w 1290826"/>
              <a:gd name="connsiteY524" fmla="*/ 20343 h 82720"/>
              <a:gd name="connsiteX525" fmla="*/ 1232284 w 1290826"/>
              <a:gd name="connsiteY525" fmla="*/ 20343 h 82720"/>
              <a:gd name="connsiteX526" fmla="*/ 1207893 w 1290826"/>
              <a:gd name="connsiteY526" fmla="*/ 5723 h 82720"/>
              <a:gd name="connsiteX527" fmla="*/ 1219781 w 1290826"/>
              <a:gd name="connsiteY527" fmla="*/ 5723 h 82720"/>
              <a:gd name="connsiteX528" fmla="*/ 1219781 w 1290826"/>
              <a:gd name="connsiteY528" fmla="*/ 63452 h 82720"/>
              <a:gd name="connsiteX529" fmla="*/ 1220788 w 1290826"/>
              <a:gd name="connsiteY529" fmla="*/ 68657 h 82720"/>
              <a:gd name="connsiteX530" fmla="*/ 1223473 w 1290826"/>
              <a:gd name="connsiteY530" fmla="*/ 71001 h 82720"/>
              <a:gd name="connsiteX531" fmla="*/ 1227081 w 1290826"/>
              <a:gd name="connsiteY531" fmla="*/ 71597 h 82720"/>
              <a:gd name="connsiteX532" fmla="*/ 1229571 w 1290826"/>
              <a:gd name="connsiteY532" fmla="*/ 71398 h 82720"/>
              <a:gd name="connsiteX533" fmla="*/ 1231249 w 1290826"/>
              <a:gd name="connsiteY533" fmla="*/ 71080 h 82720"/>
              <a:gd name="connsiteX534" fmla="*/ 1233403 w 1290826"/>
              <a:gd name="connsiteY534" fmla="*/ 80894 h 82720"/>
              <a:gd name="connsiteX535" fmla="*/ 1230466 w 1290826"/>
              <a:gd name="connsiteY535" fmla="*/ 81689 h 82720"/>
              <a:gd name="connsiteX536" fmla="*/ 1225683 w 1290826"/>
              <a:gd name="connsiteY536" fmla="*/ 82164 h 82720"/>
              <a:gd name="connsiteX537" fmla="*/ 1216956 w 1290826"/>
              <a:gd name="connsiteY537" fmla="*/ 80497 h 82720"/>
              <a:gd name="connsiteX538" fmla="*/ 1210383 w 1290826"/>
              <a:gd name="connsiteY538" fmla="*/ 75093 h 82720"/>
              <a:gd name="connsiteX539" fmla="*/ 1207893 w 1290826"/>
              <a:gd name="connsiteY539" fmla="*/ 65913 h 82720"/>
              <a:gd name="connsiteX540" fmla="*/ 1207893 w 1290826"/>
              <a:gd name="connsiteY540" fmla="*/ 5723 h 82720"/>
              <a:gd name="connsiteX541" fmla="*/ 1260730 w 1290826"/>
              <a:gd name="connsiteY541" fmla="*/ 82721 h 82720"/>
              <a:gd name="connsiteX542" fmla="*/ 1250241 w 1290826"/>
              <a:gd name="connsiteY542" fmla="*/ 80576 h 82720"/>
              <a:gd name="connsiteX543" fmla="*/ 1242801 w 1290826"/>
              <a:gd name="connsiteY543" fmla="*/ 74257 h 82720"/>
              <a:gd name="connsiteX544" fmla="*/ 1240116 w 1290826"/>
              <a:gd name="connsiteY544" fmla="*/ 64126 h 82720"/>
              <a:gd name="connsiteX545" fmla="*/ 1242102 w 1290826"/>
              <a:gd name="connsiteY545" fmla="*/ 55623 h 82720"/>
              <a:gd name="connsiteX546" fmla="*/ 1247444 w 1290826"/>
              <a:gd name="connsiteY546" fmla="*/ 50339 h 82720"/>
              <a:gd name="connsiteX547" fmla="*/ 1254996 w 1290826"/>
              <a:gd name="connsiteY547" fmla="*/ 47399 h 82720"/>
              <a:gd name="connsiteX548" fmla="*/ 1263499 w 1290826"/>
              <a:gd name="connsiteY548" fmla="*/ 45889 h 82720"/>
              <a:gd name="connsiteX549" fmla="*/ 1272394 w 1290826"/>
              <a:gd name="connsiteY549" fmla="*/ 44857 h 82720"/>
              <a:gd name="connsiteX550" fmla="*/ 1277373 w 1290826"/>
              <a:gd name="connsiteY550" fmla="*/ 43467 h 82720"/>
              <a:gd name="connsiteX551" fmla="*/ 1278911 w 1290826"/>
              <a:gd name="connsiteY551" fmla="*/ 40368 h 82720"/>
              <a:gd name="connsiteX552" fmla="*/ 1278911 w 1290826"/>
              <a:gd name="connsiteY552" fmla="*/ 40088 h 82720"/>
              <a:gd name="connsiteX553" fmla="*/ 1275974 w 1290826"/>
              <a:gd name="connsiteY553" fmla="*/ 32024 h 82720"/>
              <a:gd name="connsiteX554" fmla="*/ 1267332 w 1290826"/>
              <a:gd name="connsiteY554" fmla="*/ 29162 h 82720"/>
              <a:gd name="connsiteX555" fmla="*/ 1257849 w 1290826"/>
              <a:gd name="connsiteY555" fmla="*/ 31825 h 82720"/>
              <a:gd name="connsiteX556" fmla="*/ 1253122 w 1290826"/>
              <a:gd name="connsiteY556" fmla="*/ 37666 h 82720"/>
              <a:gd name="connsiteX557" fmla="*/ 1241962 w 1290826"/>
              <a:gd name="connsiteY557" fmla="*/ 35123 h 82720"/>
              <a:gd name="connsiteX558" fmla="*/ 1247780 w 1290826"/>
              <a:gd name="connsiteY558" fmla="*/ 26144 h 82720"/>
              <a:gd name="connsiteX559" fmla="*/ 1256618 w 1290826"/>
              <a:gd name="connsiteY559" fmla="*/ 21138 h 82720"/>
              <a:gd name="connsiteX560" fmla="*/ 1267164 w 1290826"/>
              <a:gd name="connsiteY560" fmla="*/ 19549 h 82720"/>
              <a:gd name="connsiteX561" fmla="*/ 1274912 w 1290826"/>
              <a:gd name="connsiteY561" fmla="*/ 20422 h 82720"/>
              <a:gd name="connsiteX562" fmla="*/ 1282604 w 1290826"/>
              <a:gd name="connsiteY562" fmla="*/ 23521 h 82720"/>
              <a:gd name="connsiteX563" fmla="*/ 1288534 w 1290826"/>
              <a:gd name="connsiteY563" fmla="*/ 29999 h 82720"/>
              <a:gd name="connsiteX564" fmla="*/ 1290827 w 1290826"/>
              <a:gd name="connsiteY564" fmla="*/ 40843 h 82720"/>
              <a:gd name="connsiteX565" fmla="*/ 1290827 w 1290826"/>
              <a:gd name="connsiteY565" fmla="*/ 81370 h 82720"/>
              <a:gd name="connsiteX566" fmla="*/ 1279247 w 1290826"/>
              <a:gd name="connsiteY566" fmla="*/ 81370 h 82720"/>
              <a:gd name="connsiteX567" fmla="*/ 1279247 w 1290826"/>
              <a:gd name="connsiteY567" fmla="*/ 73026 h 82720"/>
              <a:gd name="connsiteX568" fmla="*/ 1278771 w 1290826"/>
              <a:gd name="connsiteY568" fmla="*/ 73026 h 82720"/>
              <a:gd name="connsiteX569" fmla="*/ 1275303 w 1290826"/>
              <a:gd name="connsiteY569" fmla="*/ 77555 h 82720"/>
              <a:gd name="connsiteX570" fmla="*/ 1269373 w 1290826"/>
              <a:gd name="connsiteY570" fmla="*/ 81250 h 82720"/>
              <a:gd name="connsiteX571" fmla="*/ 1260730 w 1290826"/>
              <a:gd name="connsiteY571" fmla="*/ 82721 h 82720"/>
              <a:gd name="connsiteX572" fmla="*/ 1263304 w 1290826"/>
              <a:gd name="connsiteY572" fmla="*/ 73186 h 82720"/>
              <a:gd name="connsiteX573" fmla="*/ 1271723 w 1290826"/>
              <a:gd name="connsiteY573" fmla="*/ 71239 h 82720"/>
              <a:gd name="connsiteX574" fmla="*/ 1277093 w 1290826"/>
              <a:gd name="connsiteY574" fmla="*/ 66154 h 82720"/>
              <a:gd name="connsiteX575" fmla="*/ 1278967 w 1290826"/>
              <a:gd name="connsiteY575" fmla="*/ 59360 h 82720"/>
              <a:gd name="connsiteX576" fmla="*/ 1278967 w 1290826"/>
              <a:gd name="connsiteY576" fmla="*/ 51492 h 82720"/>
              <a:gd name="connsiteX577" fmla="*/ 1276506 w 1290826"/>
              <a:gd name="connsiteY577" fmla="*/ 52683 h 82720"/>
              <a:gd name="connsiteX578" fmla="*/ 1272394 w 1290826"/>
              <a:gd name="connsiteY578" fmla="*/ 53598 h 82720"/>
              <a:gd name="connsiteX579" fmla="*/ 1267919 w 1290826"/>
              <a:gd name="connsiteY579" fmla="*/ 54272 h 82720"/>
              <a:gd name="connsiteX580" fmla="*/ 1264254 w 1290826"/>
              <a:gd name="connsiteY580" fmla="*/ 54750 h 82720"/>
              <a:gd name="connsiteX581" fmla="*/ 1257933 w 1290826"/>
              <a:gd name="connsiteY581" fmla="*/ 56221 h 82720"/>
              <a:gd name="connsiteX582" fmla="*/ 1253402 w 1290826"/>
              <a:gd name="connsiteY582" fmla="*/ 59200 h 82720"/>
              <a:gd name="connsiteX583" fmla="*/ 1251752 w 1290826"/>
              <a:gd name="connsiteY583" fmla="*/ 64285 h 82720"/>
              <a:gd name="connsiteX584" fmla="*/ 1254996 w 1290826"/>
              <a:gd name="connsiteY584" fmla="*/ 70959 h 82720"/>
              <a:gd name="connsiteX585" fmla="*/ 1263304 w 1290826"/>
              <a:gd name="connsiteY585" fmla="*/ 73186 h 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</a:cxnLst>
            <a:rect l="l" t="t" r="r" b="b"/>
            <a:pathLst>
              <a:path w="1290826" h="82720">
                <a:moveTo>
                  <a:pt x="12279" y="0"/>
                </a:moveTo>
                <a:lnTo>
                  <a:pt x="12279" y="81370"/>
                </a:lnTo>
                <a:lnTo>
                  <a:pt x="0" y="81370"/>
                </a:lnTo>
                <a:lnTo>
                  <a:pt x="0" y="0"/>
                </a:lnTo>
                <a:lnTo>
                  <a:pt x="12279" y="0"/>
                </a:lnTo>
                <a:close/>
                <a:moveTo>
                  <a:pt x="38628" y="45134"/>
                </a:moveTo>
                <a:lnTo>
                  <a:pt x="38628" y="81370"/>
                </a:lnTo>
                <a:lnTo>
                  <a:pt x="26740" y="81370"/>
                </a:lnTo>
                <a:lnTo>
                  <a:pt x="26740" y="20343"/>
                </a:lnTo>
                <a:lnTo>
                  <a:pt x="38152" y="20343"/>
                </a:lnTo>
                <a:lnTo>
                  <a:pt x="38152" y="30276"/>
                </a:lnTo>
                <a:lnTo>
                  <a:pt x="38908" y="30276"/>
                </a:lnTo>
                <a:cubicBezTo>
                  <a:pt x="40306" y="27045"/>
                  <a:pt x="42488" y="24449"/>
                  <a:pt x="45481" y="22489"/>
                </a:cubicBezTo>
                <a:cubicBezTo>
                  <a:pt x="48502" y="20528"/>
                  <a:pt x="52306" y="19549"/>
                  <a:pt x="56893" y="19549"/>
                </a:cubicBezTo>
                <a:cubicBezTo>
                  <a:pt x="61061" y="19549"/>
                  <a:pt x="64697" y="20422"/>
                  <a:pt x="67829" y="22170"/>
                </a:cubicBezTo>
                <a:cubicBezTo>
                  <a:pt x="70962" y="23893"/>
                  <a:pt x="73368" y="26460"/>
                  <a:pt x="75102" y="29878"/>
                </a:cubicBezTo>
                <a:cubicBezTo>
                  <a:pt x="76808" y="33294"/>
                  <a:pt x="77675" y="37520"/>
                  <a:pt x="77675" y="42552"/>
                </a:cubicBezTo>
                <a:lnTo>
                  <a:pt x="77675" y="81370"/>
                </a:lnTo>
                <a:lnTo>
                  <a:pt x="65787" y="81370"/>
                </a:lnTo>
                <a:lnTo>
                  <a:pt x="65787" y="43984"/>
                </a:lnTo>
                <a:cubicBezTo>
                  <a:pt x="65787" y="39559"/>
                  <a:pt x="64641" y="36102"/>
                  <a:pt x="62347" y="33613"/>
                </a:cubicBezTo>
                <a:cubicBezTo>
                  <a:pt x="60026" y="31098"/>
                  <a:pt x="56865" y="29839"/>
                  <a:pt x="52837" y="29839"/>
                </a:cubicBezTo>
                <a:cubicBezTo>
                  <a:pt x="50096" y="29839"/>
                  <a:pt x="47634" y="30435"/>
                  <a:pt x="45481" y="31627"/>
                </a:cubicBezTo>
                <a:cubicBezTo>
                  <a:pt x="43383" y="32818"/>
                  <a:pt x="41705" y="34566"/>
                  <a:pt x="40446" y="36871"/>
                </a:cubicBezTo>
                <a:cubicBezTo>
                  <a:pt x="39243" y="39148"/>
                  <a:pt x="38628" y="41903"/>
                  <a:pt x="38628" y="45134"/>
                </a:cubicBezTo>
                <a:close/>
                <a:moveTo>
                  <a:pt x="136890" y="35243"/>
                </a:moveTo>
                <a:lnTo>
                  <a:pt x="126121" y="37148"/>
                </a:lnTo>
                <a:cubicBezTo>
                  <a:pt x="125673" y="35772"/>
                  <a:pt x="124946" y="34460"/>
                  <a:pt x="123967" y="33215"/>
                </a:cubicBezTo>
                <a:cubicBezTo>
                  <a:pt x="123016" y="31971"/>
                  <a:pt x="121701" y="30950"/>
                  <a:pt x="120079" y="30155"/>
                </a:cubicBezTo>
                <a:cubicBezTo>
                  <a:pt x="118429" y="29361"/>
                  <a:pt x="116387" y="28964"/>
                  <a:pt x="113926" y="28964"/>
                </a:cubicBezTo>
                <a:cubicBezTo>
                  <a:pt x="110541" y="28964"/>
                  <a:pt x="107744" y="29719"/>
                  <a:pt x="105478" y="31229"/>
                </a:cubicBezTo>
                <a:cubicBezTo>
                  <a:pt x="103241" y="32712"/>
                  <a:pt x="102122" y="34634"/>
                  <a:pt x="102122" y="36991"/>
                </a:cubicBezTo>
                <a:cubicBezTo>
                  <a:pt x="102122" y="39031"/>
                  <a:pt x="102877" y="40672"/>
                  <a:pt x="104387" y="41917"/>
                </a:cubicBezTo>
                <a:cubicBezTo>
                  <a:pt x="105898" y="43162"/>
                  <a:pt x="108331" y="44183"/>
                  <a:pt x="111688" y="44977"/>
                </a:cubicBezTo>
                <a:lnTo>
                  <a:pt x="121394" y="47201"/>
                </a:lnTo>
                <a:cubicBezTo>
                  <a:pt x="126988" y="48499"/>
                  <a:pt x="131183" y="50499"/>
                  <a:pt x="133924" y="53201"/>
                </a:cubicBezTo>
                <a:cubicBezTo>
                  <a:pt x="136694" y="55903"/>
                  <a:pt x="138064" y="59413"/>
                  <a:pt x="138064" y="63729"/>
                </a:cubicBezTo>
                <a:cubicBezTo>
                  <a:pt x="138064" y="67385"/>
                  <a:pt x="137002" y="70643"/>
                  <a:pt x="134904" y="73505"/>
                </a:cubicBezTo>
                <a:cubicBezTo>
                  <a:pt x="132806" y="76338"/>
                  <a:pt x="129869" y="78562"/>
                  <a:pt x="126121" y="80178"/>
                </a:cubicBezTo>
                <a:cubicBezTo>
                  <a:pt x="122372" y="81795"/>
                  <a:pt x="118037" y="82601"/>
                  <a:pt x="113114" y="82601"/>
                </a:cubicBezTo>
                <a:cubicBezTo>
                  <a:pt x="106289" y="82601"/>
                  <a:pt x="100723" y="81146"/>
                  <a:pt x="96388" y="78232"/>
                </a:cubicBezTo>
                <a:cubicBezTo>
                  <a:pt x="92080" y="75292"/>
                  <a:pt x="89423" y="71119"/>
                  <a:pt x="88444" y="65715"/>
                </a:cubicBezTo>
                <a:lnTo>
                  <a:pt x="99940" y="63967"/>
                </a:lnTo>
                <a:cubicBezTo>
                  <a:pt x="100639" y="66959"/>
                  <a:pt x="102122" y="69225"/>
                  <a:pt x="104331" y="70761"/>
                </a:cubicBezTo>
                <a:cubicBezTo>
                  <a:pt x="106569" y="72271"/>
                  <a:pt x="109450" y="73026"/>
                  <a:pt x="113030" y="73026"/>
                </a:cubicBezTo>
                <a:cubicBezTo>
                  <a:pt x="116946" y="73026"/>
                  <a:pt x="120051" y="72218"/>
                  <a:pt x="122372" y="70604"/>
                </a:cubicBezTo>
                <a:cubicBezTo>
                  <a:pt x="124694" y="68959"/>
                  <a:pt x="125869" y="66959"/>
                  <a:pt x="125869" y="64604"/>
                </a:cubicBezTo>
                <a:cubicBezTo>
                  <a:pt x="125869" y="62697"/>
                  <a:pt x="125170" y="61094"/>
                  <a:pt x="123715" y="59796"/>
                </a:cubicBezTo>
                <a:cubicBezTo>
                  <a:pt x="122317" y="58498"/>
                  <a:pt x="120163" y="57519"/>
                  <a:pt x="117254" y="56856"/>
                </a:cubicBezTo>
                <a:lnTo>
                  <a:pt x="106933" y="54591"/>
                </a:lnTo>
                <a:cubicBezTo>
                  <a:pt x="101227" y="53293"/>
                  <a:pt x="97003" y="51226"/>
                  <a:pt x="94290" y="48392"/>
                </a:cubicBezTo>
                <a:cubicBezTo>
                  <a:pt x="91577" y="45559"/>
                  <a:pt x="90234" y="41970"/>
                  <a:pt x="90234" y="37626"/>
                </a:cubicBezTo>
                <a:cubicBezTo>
                  <a:pt x="90234" y="34024"/>
                  <a:pt x="91241" y="30871"/>
                  <a:pt x="93255" y="28169"/>
                </a:cubicBezTo>
                <a:cubicBezTo>
                  <a:pt x="95269" y="25467"/>
                  <a:pt x="98038" y="23361"/>
                  <a:pt x="101590" y="21854"/>
                </a:cubicBezTo>
                <a:cubicBezTo>
                  <a:pt x="105143" y="20315"/>
                  <a:pt x="109198" y="19549"/>
                  <a:pt x="113786" y="19549"/>
                </a:cubicBezTo>
                <a:cubicBezTo>
                  <a:pt x="120387" y="19549"/>
                  <a:pt x="125589" y="20978"/>
                  <a:pt x="129365" y="23840"/>
                </a:cubicBezTo>
                <a:cubicBezTo>
                  <a:pt x="133170" y="26673"/>
                  <a:pt x="135659" y="30474"/>
                  <a:pt x="136890" y="35243"/>
                </a:cubicBezTo>
                <a:close/>
                <a:moveTo>
                  <a:pt x="174986" y="82601"/>
                </a:moveTo>
                <a:cubicBezTo>
                  <a:pt x="168972" y="82601"/>
                  <a:pt x="163769" y="81317"/>
                  <a:pt x="159434" y="78746"/>
                </a:cubicBezTo>
                <a:cubicBezTo>
                  <a:pt x="155127" y="76151"/>
                  <a:pt x="151770" y="72509"/>
                  <a:pt x="149420" y="67821"/>
                </a:cubicBezTo>
                <a:cubicBezTo>
                  <a:pt x="147099" y="63108"/>
                  <a:pt x="145924" y="57584"/>
                  <a:pt x="145924" y="51254"/>
                </a:cubicBezTo>
                <a:cubicBezTo>
                  <a:pt x="145924" y="45002"/>
                  <a:pt x="147099" y="39492"/>
                  <a:pt x="149420" y="34726"/>
                </a:cubicBezTo>
                <a:cubicBezTo>
                  <a:pt x="151770" y="29957"/>
                  <a:pt x="155071" y="26237"/>
                  <a:pt x="159266" y="23560"/>
                </a:cubicBezTo>
                <a:cubicBezTo>
                  <a:pt x="163518" y="20886"/>
                  <a:pt x="168469" y="19549"/>
                  <a:pt x="174147" y="19549"/>
                </a:cubicBezTo>
                <a:cubicBezTo>
                  <a:pt x="177587" y="19549"/>
                  <a:pt x="180916" y="20117"/>
                  <a:pt x="184160" y="21258"/>
                </a:cubicBezTo>
                <a:cubicBezTo>
                  <a:pt x="187377" y="22396"/>
                  <a:pt x="190286" y="24184"/>
                  <a:pt x="192859" y="26620"/>
                </a:cubicBezTo>
                <a:cubicBezTo>
                  <a:pt x="195432" y="29056"/>
                  <a:pt x="197446" y="32222"/>
                  <a:pt x="198929" y="36116"/>
                </a:cubicBezTo>
                <a:cubicBezTo>
                  <a:pt x="200411" y="39984"/>
                  <a:pt x="201166" y="44683"/>
                  <a:pt x="201166" y="50222"/>
                </a:cubicBezTo>
                <a:lnTo>
                  <a:pt x="201166" y="54431"/>
                </a:lnTo>
                <a:lnTo>
                  <a:pt x="152637" y="54431"/>
                </a:lnTo>
                <a:lnTo>
                  <a:pt x="152637" y="45534"/>
                </a:lnTo>
                <a:lnTo>
                  <a:pt x="189503" y="45534"/>
                </a:lnTo>
                <a:cubicBezTo>
                  <a:pt x="189503" y="42407"/>
                  <a:pt x="188887" y="39637"/>
                  <a:pt x="187601" y="37229"/>
                </a:cubicBezTo>
                <a:cubicBezTo>
                  <a:pt x="186342" y="34793"/>
                  <a:pt x="184552" y="32871"/>
                  <a:pt x="182230" y="31467"/>
                </a:cubicBezTo>
                <a:cubicBezTo>
                  <a:pt x="179965" y="30063"/>
                  <a:pt x="177279" y="29361"/>
                  <a:pt x="174231" y="29361"/>
                </a:cubicBezTo>
                <a:cubicBezTo>
                  <a:pt x="170874" y="29361"/>
                  <a:pt x="167965" y="30183"/>
                  <a:pt x="165476" y="31825"/>
                </a:cubicBezTo>
                <a:cubicBezTo>
                  <a:pt x="163014" y="33442"/>
                  <a:pt x="161112" y="35559"/>
                  <a:pt x="159742" y="38183"/>
                </a:cubicBezTo>
                <a:cubicBezTo>
                  <a:pt x="158427" y="40779"/>
                  <a:pt x="157756" y="43598"/>
                  <a:pt x="157756" y="46644"/>
                </a:cubicBezTo>
                <a:lnTo>
                  <a:pt x="157756" y="53598"/>
                </a:lnTo>
                <a:cubicBezTo>
                  <a:pt x="157756" y="57676"/>
                  <a:pt x="158483" y="61147"/>
                  <a:pt x="159909" y="64008"/>
                </a:cubicBezTo>
                <a:cubicBezTo>
                  <a:pt x="161364" y="66867"/>
                  <a:pt x="163406" y="69054"/>
                  <a:pt x="166007" y="70562"/>
                </a:cubicBezTo>
                <a:cubicBezTo>
                  <a:pt x="168580" y="72047"/>
                  <a:pt x="171629" y="72789"/>
                  <a:pt x="175098" y="72789"/>
                </a:cubicBezTo>
                <a:cubicBezTo>
                  <a:pt x="177335" y="72789"/>
                  <a:pt x="179405" y="72470"/>
                  <a:pt x="181251" y="71835"/>
                </a:cubicBezTo>
                <a:cubicBezTo>
                  <a:pt x="183097" y="71172"/>
                  <a:pt x="184720" y="70193"/>
                  <a:pt x="186062" y="68895"/>
                </a:cubicBezTo>
                <a:cubicBezTo>
                  <a:pt x="187405" y="67597"/>
                  <a:pt x="188440" y="65994"/>
                  <a:pt x="189167" y="64087"/>
                </a:cubicBezTo>
                <a:lnTo>
                  <a:pt x="200411" y="66112"/>
                </a:lnTo>
                <a:cubicBezTo>
                  <a:pt x="199488" y="69424"/>
                  <a:pt x="197894" y="72324"/>
                  <a:pt x="195544" y="74814"/>
                </a:cubicBezTo>
                <a:cubicBezTo>
                  <a:pt x="193251" y="77278"/>
                  <a:pt x="190342" y="79197"/>
                  <a:pt x="186845" y="80576"/>
                </a:cubicBezTo>
                <a:cubicBezTo>
                  <a:pt x="183377" y="81927"/>
                  <a:pt x="179433" y="82601"/>
                  <a:pt x="174986" y="82601"/>
                </a:cubicBezTo>
                <a:close/>
                <a:moveTo>
                  <a:pt x="211879" y="81370"/>
                </a:moveTo>
                <a:lnTo>
                  <a:pt x="211879" y="20343"/>
                </a:lnTo>
                <a:lnTo>
                  <a:pt x="223348" y="20343"/>
                </a:lnTo>
                <a:lnTo>
                  <a:pt x="223348" y="30038"/>
                </a:lnTo>
                <a:lnTo>
                  <a:pt x="223991" y="30038"/>
                </a:lnTo>
                <a:cubicBezTo>
                  <a:pt x="225110" y="26751"/>
                  <a:pt x="227068" y="24170"/>
                  <a:pt x="229865" y="22290"/>
                </a:cubicBezTo>
                <a:cubicBezTo>
                  <a:pt x="232718" y="20382"/>
                  <a:pt x="235906" y="19429"/>
                  <a:pt x="239486" y="19429"/>
                </a:cubicBezTo>
                <a:cubicBezTo>
                  <a:pt x="240242" y="19429"/>
                  <a:pt x="241109" y="19457"/>
                  <a:pt x="242116" y="19510"/>
                </a:cubicBezTo>
                <a:cubicBezTo>
                  <a:pt x="243151" y="19560"/>
                  <a:pt x="243962" y="19627"/>
                  <a:pt x="244521" y="19708"/>
                </a:cubicBezTo>
                <a:lnTo>
                  <a:pt x="244521" y="31070"/>
                </a:lnTo>
                <a:cubicBezTo>
                  <a:pt x="244046" y="30939"/>
                  <a:pt x="243207" y="30793"/>
                  <a:pt x="242004" y="30634"/>
                </a:cubicBezTo>
                <a:cubicBezTo>
                  <a:pt x="240773" y="30449"/>
                  <a:pt x="239542" y="30354"/>
                  <a:pt x="238340" y="30354"/>
                </a:cubicBezTo>
                <a:cubicBezTo>
                  <a:pt x="235515" y="30354"/>
                  <a:pt x="233025" y="30950"/>
                  <a:pt x="230816" y="32144"/>
                </a:cubicBezTo>
                <a:cubicBezTo>
                  <a:pt x="228662" y="33308"/>
                  <a:pt x="226928" y="34938"/>
                  <a:pt x="225669" y="37031"/>
                </a:cubicBezTo>
                <a:cubicBezTo>
                  <a:pt x="224382" y="39095"/>
                  <a:pt x="223767" y="41453"/>
                  <a:pt x="223767" y="44102"/>
                </a:cubicBezTo>
                <a:lnTo>
                  <a:pt x="223767" y="81370"/>
                </a:lnTo>
                <a:lnTo>
                  <a:pt x="211879" y="81370"/>
                </a:lnTo>
                <a:close/>
                <a:moveTo>
                  <a:pt x="284436" y="20343"/>
                </a:moveTo>
                <a:lnTo>
                  <a:pt x="284436" y="29878"/>
                </a:lnTo>
                <a:lnTo>
                  <a:pt x="251122" y="29878"/>
                </a:lnTo>
                <a:lnTo>
                  <a:pt x="251122" y="20343"/>
                </a:lnTo>
                <a:lnTo>
                  <a:pt x="284436" y="20343"/>
                </a:lnTo>
                <a:close/>
                <a:moveTo>
                  <a:pt x="260045" y="5723"/>
                </a:moveTo>
                <a:lnTo>
                  <a:pt x="271933" y="5723"/>
                </a:lnTo>
                <a:lnTo>
                  <a:pt x="271933" y="63452"/>
                </a:lnTo>
                <a:cubicBezTo>
                  <a:pt x="271933" y="65757"/>
                  <a:pt x="272269" y="67491"/>
                  <a:pt x="272968" y="68657"/>
                </a:cubicBezTo>
                <a:cubicBezTo>
                  <a:pt x="273639" y="69796"/>
                  <a:pt x="274534" y="70576"/>
                  <a:pt x="275625" y="71001"/>
                </a:cubicBezTo>
                <a:cubicBezTo>
                  <a:pt x="276744" y="71398"/>
                  <a:pt x="277946" y="71597"/>
                  <a:pt x="279233" y="71597"/>
                </a:cubicBezTo>
                <a:cubicBezTo>
                  <a:pt x="280184" y="71597"/>
                  <a:pt x="281023" y="71530"/>
                  <a:pt x="281751" y="71398"/>
                </a:cubicBezTo>
                <a:cubicBezTo>
                  <a:pt x="282450" y="71264"/>
                  <a:pt x="283009" y="71158"/>
                  <a:pt x="283401" y="71080"/>
                </a:cubicBezTo>
                <a:lnTo>
                  <a:pt x="285555" y="80894"/>
                </a:lnTo>
                <a:cubicBezTo>
                  <a:pt x="284883" y="81157"/>
                  <a:pt x="283876" y="81423"/>
                  <a:pt x="282618" y="81689"/>
                </a:cubicBezTo>
                <a:cubicBezTo>
                  <a:pt x="281359" y="81980"/>
                  <a:pt x="279765" y="82139"/>
                  <a:pt x="277863" y="82164"/>
                </a:cubicBezTo>
                <a:cubicBezTo>
                  <a:pt x="274730" y="82217"/>
                  <a:pt x="271821" y="81661"/>
                  <a:pt x="269108" y="80497"/>
                </a:cubicBezTo>
                <a:cubicBezTo>
                  <a:pt x="266394" y="79331"/>
                  <a:pt x="264213" y="77530"/>
                  <a:pt x="262562" y="75093"/>
                </a:cubicBezTo>
                <a:cubicBezTo>
                  <a:pt x="260884" y="72654"/>
                  <a:pt x="260045" y="69597"/>
                  <a:pt x="260045" y="65913"/>
                </a:cubicBezTo>
                <a:lnTo>
                  <a:pt x="260045" y="5723"/>
                </a:lnTo>
                <a:close/>
                <a:moveTo>
                  <a:pt x="340042" y="82721"/>
                </a:moveTo>
                <a:cubicBezTo>
                  <a:pt x="336154" y="82721"/>
                  <a:pt x="332657" y="82005"/>
                  <a:pt x="329553" y="80576"/>
                </a:cubicBezTo>
                <a:cubicBezTo>
                  <a:pt x="326420" y="79118"/>
                  <a:pt x="323931" y="77012"/>
                  <a:pt x="322112" y="74257"/>
                </a:cubicBezTo>
                <a:cubicBezTo>
                  <a:pt x="320322" y="71505"/>
                  <a:pt x="319427" y="68126"/>
                  <a:pt x="319427" y="64126"/>
                </a:cubicBezTo>
                <a:cubicBezTo>
                  <a:pt x="319427" y="60683"/>
                  <a:pt x="320071" y="57849"/>
                  <a:pt x="321413" y="55623"/>
                </a:cubicBezTo>
                <a:cubicBezTo>
                  <a:pt x="322728" y="53399"/>
                  <a:pt x="324518" y="51637"/>
                  <a:pt x="326756" y="50339"/>
                </a:cubicBezTo>
                <a:cubicBezTo>
                  <a:pt x="329021" y="49041"/>
                  <a:pt x="331539" y="48062"/>
                  <a:pt x="334308" y="47399"/>
                </a:cubicBezTo>
                <a:cubicBezTo>
                  <a:pt x="337105" y="46736"/>
                  <a:pt x="339930" y="46233"/>
                  <a:pt x="342811" y="45889"/>
                </a:cubicBezTo>
                <a:cubicBezTo>
                  <a:pt x="346475" y="45467"/>
                  <a:pt x="349440" y="45123"/>
                  <a:pt x="351705" y="44857"/>
                </a:cubicBezTo>
                <a:cubicBezTo>
                  <a:pt x="353999" y="44566"/>
                  <a:pt x="355649" y="44102"/>
                  <a:pt x="356684" y="43467"/>
                </a:cubicBezTo>
                <a:cubicBezTo>
                  <a:pt x="357719" y="42832"/>
                  <a:pt x="358223" y="41797"/>
                  <a:pt x="358223" y="40368"/>
                </a:cubicBezTo>
                <a:lnTo>
                  <a:pt x="358223" y="40088"/>
                </a:lnTo>
                <a:cubicBezTo>
                  <a:pt x="358223" y="36619"/>
                  <a:pt x="357244" y="33931"/>
                  <a:pt x="355286" y="32024"/>
                </a:cubicBezTo>
                <a:cubicBezTo>
                  <a:pt x="353356" y="30116"/>
                  <a:pt x="350475" y="29162"/>
                  <a:pt x="346643" y="29162"/>
                </a:cubicBezTo>
                <a:cubicBezTo>
                  <a:pt x="342643" y="29162"/>
                  <a:pt x="339482" y="30049"/>
                  <a:pt x="337161" y="31825"/>
                </a:cubicBezTo>
                <a:cubicBezTo>
                  <a:pt x="334895" y="33573"/>
                  <a:pt x="333329" y="35520"/>
                  <a:pt x="332434" y="37666"/>
                </a:cubicBezTo>
                <a:lnTo>
                  <a:pt x="321273" y="35123"/>
                </a:lnTo>
                <a:cubicBezTo>
                  <a:pt x="322616" y="31414"/>
                  <a:pt x="324546" y="28421"/>
                  <a:pt x="327091" y="26144"/>
                </a:cubicBezTo>
                <a:cubicBezTo>
                  <a:pt x="329665" y="23840"/>
                  <a:pt x="332601" y="22170"/>
                  <a:pt x="335930" y="21138"/>
                </a:cubicBezTo>
                <a:cubicBezTo>
                  <a:pt x="339287" y="20077"/>
                  <a:pt x="342783" y="19549"/>
                  <a:pt x="346475" y="19549"/>
                </a:cubicBezTo>
                <a:cubicBezTo>
                  <a:pt x="348908" y="19549"/>
                  <a:pt x="351482" y="19840"/>
                  <a:pt x="354223" y="20422"/>
                </a:cubicBezTo>
                <a:cubicBezTo>
                  <a:pt x="356964" y="20978"/>
                  <a:pt x="359537" y="22010"/>
                  <a:pt x="361915" y="23521"/>
                </a:cubicBezTo>
                <a:cubicBezTo>
                  <a:pt x="364348" y="25031"/>
                  <a:pt x="366306" y="27190"/>
                  <a:pt x="367845" y="29999"/>
                </a:cubicBezTo>
                <a:cubicBezTo>
                  <a:pt x="369383" y="32779"/>
                  <a:pt x="370138" y="36393"/>
                  <a:pt x="370138" y="40843"/>
                </a:cubicBezTo>
                <a:lnTo>
                  <a:pt x="370138" y="81370"/>
                </a:lnTo>
                <a:lnTo>
                  <a:pt x="358559" y="81370"/>
                </a:lnTo>
                <a:lnTo>
                  <a:pt x="358559" y="73026"/>
                </a:lnTo>
                <a:lnTo>
                  <a:pt x="358083" y="73026"/>
                </a:lnTo>
                <a:cubicBezTo>
                  <a:pt x="357300" y="74562"/>
                  <a:pt x="356153" y="76072"/>
                  <a:pt x="354615" y="77555"/>
                </a:cubicBezTo>
                <a:cubicBezTo>
                  <a:pt x="353076" y="79040"/>
                  <a:pt x="351118" y="80271"/>
                  <a:pt x="348685" y="81250"/>
                </a:cubicBezTo>
                <a:cubicBezTo>
                  <a:pt x="346279" y="82231"/>
                  <a:pt x="343398" y="82721"/>
                  <a:pt x="340042" y="82721"/>
                </a:cubicBezTo>
                <a:close/>
                <a:moveTo>
                  <a:pt x="342615" y="73186"/>
                </a:moveTo>
                <a:cubicBezTo>
                  <a:pt x="345888" y="73186"/>
                  <a:pt x="348713" y="72537"/>
                  <a:pt x="351034" y="71239"/>
                </a:cubicBezTo>
                <a:cubicBezTo>
                  <a:pt x="353384" y="69941"/>
                  <a:pt x="355174" y="68246"/>
                  <a:pt x="356405" y="66154"/>
                </a:cubicBezTo>
                <a:cubicBezTo>
                  <a:pt x="357636" y="64034"/>
                  <a:pt x="358279" y="61768"/>
                  <a:pt x="358279" y="59360"/>
                </a:cubicBezTo>
                <a:lnTo>
                  <a:pt x="358279" y="51492"/>
                </a:lnTo>
                <a:cubicBezTo>
                  <a:pt x="357859" y="51917"/>
                  <a:pt x="357020" y="52314"/>
                  <a:pt x="355817" y="52683"/>
                </a:cubicBezTo>
                <a:cubicBezTo>
                  <a:pt x="354615" y="53027"/>
                  <a:pt x="353244" y="53332"/>
                  <a:pt x="351705" y="53598"/>
                </a:cubicBezTo>
                <a:cubicBezTo>
                  <a:pt x="350167" y="53835"/>
                  <a:pt x="348685" y="54062"/>
                  <a:pt x="347230" y="54272"/>
                </a:cubicBezTo>
                <a:cubicBezTo>
                  <a:pt x="345776" y="54459"/>
                  <a:pt x="344545" y="54619"/>
                  <a:pt x="343566" y="54750"/>
                </a:cubicBezTo>
                <a:cubicBezTo>
                  <a:pt x="341272" y="55041"/>
                  <a:pt x="339147" y="55530"/>
                  <a:pt x="337245" y="56221"/>
                </a:cubicBezTo>
                <a:cubicBezTo>
                  <a:pt x="335371" y="56909"/>
                  <a:pt x="333860" y="57902"/>
                  <a:pt x="332713" y="59200"/>
                </a:cubicBezTo>
                <a:cubicBezTo>
                  <a:pt x="331623" y="60470"/>
                  <a:pt x="331063" y="62165"/>
                  <a:pt x="331063" y="64285"/>
                </a:cubicBezTo>
                <a:cubicBezTo>
                  <a:pt x="331063" y="67225"/>
                  <a:pt x="332154" y="69452"/>
                  <a:pt x="334308" y="70959"/>
                </a:cubicBezTo>
                <a:cubicBezTo>
                  <a:pt x="336489" y="72444"/>
                  <a:pt x="339259" y="73186"/>
                  <a:pt x="342615" y="73186"/>
                </a:cubicBezTo>
                <a:close/>
                <a:moveTo>
                  <a:pt x="395396" y="45134"/>
                </a:moveTo>
                <a:lnTo>
                  <a:pt x="395396" y="81370"/>
                </a:lnTo>
                <a:lnTo>
                  <a:pt x="383509" y="81370"/>
                </a:lnTo>
                <a:lnTo>
                  <a:pt x="383509" y="20343"/>
                </a:lnTo>
                <a:lnTo>
                  <a:pt x="394921" y="20343"/>
                </a:lnTo>
                <a:lnTo>
                  <a:pt x="394921" y="30276"/>
                </a:lnTo>
                <a:lnTo>
                  <a:pt x="395676" y="30276"/>
                </a:lnTo>
                <a:cubicBezTo>
                  <a:pt x="397074" y="27045"/>
                  <a:pt x="399284" y="24449"/>
                  <a:pt x="402277" y="22489"/>
                </a:cubicBezTo>
                <a:cubicBezTo>
                  <a:pt x="405298" y="20528"/>
                  <a:pt x="409074" y="19549"/>
                  <a:pt x="413661" y="19549"/>
                </a:cubicBezTo>
                <a:cubicBezTo>
                  <a:pt x="417829" y="19549"/>
                  <a:pt x="421465" y="20422"/>
                  <a:pt x="424598" y="22170"/>
                </a:cubicBezTo>
                <a:cubicBezTo>
                  <a:pt x="427730" y="23893"/>
                  <a:pt x="430136" y="26460"/>
                  <a:pt x="431870" y="29878"/>
                </a:cubicBezTo>
                <a:cubicBezTo>
                  <a:pt x="433576" y="33294"/>
                  <a:pt x="434443" y="37520"/>
                  <a:pt x="434443" y="42552"/>
                </a:cubicBezTo>
                <a:lnTo>
                  <a:pt x="434443" y="81370"/>
                </a:lnTo>
                <a:lnTo>
                  <a:pt x="422556" y="81370"/>
                </a:lnTo>
                <a:lnTo>
                  <a:pt x="422556" y="43984"/>
                </a:lnTo>
                <a:cubicBezTo>
                  <a:pt x="422556" y="39559"/>
                  <a:pt x="421409" y="36102"/>
                  <a:pt x="419115" y="33613"/>
                </a:cubicBezTo>
                <a:cubicBezTo>
                  <a:pt x="416794" y="31098"/>
                  <a:pt x="413633" y="29839"/>
                  <a:pt x="409605" y="29839"/>
                </a:cubicBezTo>
                <a:cubicBezTo>
                  <a:pt x="406864" y="29839"/>
                  <a:pt x="404403" y="30435"/>
                  <a:pt x="402277" y="31627"/>
                </a:cubicBezTo>
                <a:cubicBezTo>
                  <a:pt x="400151" y="32818"/>
                  <a:pt x="398473" y="34566"/>
                  <a:pt x="397214" y="36871"/>
                </a:cubicBezTo>
                <a:cubicBezTo>
                  <a:pt x="396012" y="39148"/>
                  <a:pt x="395396" y="41903"/>
                  <a:pt x="395396" y="45134"/>
                </a:cubicBezTo>
                <a:close/>
                <a:moveTo>
                  <a:pt x="470778" y="82562"/>
                </a:moveTo>
                <a:cubicBezTo>
                  <a:pt x="465827" y="82562"/>
                  <a:pt x="461435" y="81303"/>
                  <a:pt x="457575" y="78788"/>
                </a:cubicBezTo>
                <a:cubicBezTo>
                  <a:pt x="453743" y="76246"/>
                  <a:pt x="450722" y="72629"/>
                  <a:pt x="448513" y="67941"/>
                </a:cubicBezTo>
                <a:cubicBezTo>
                  <a:pt x="446331" y="63225"/>
                  <a:pt x="445268" y="57570"/>
                  <a:pt x="445268" y="50977"/>
                </a:cubicBezTo>
                <a:cubicBezTo>
                  <a:pt x="445268" y="44381"/>
                  <a:pt x="446359" y="38740"/>
                  <a:pt x="448541" y="34049"/>
                </a:cubicBezTo>
                <a:cubicBezTo>
                  <a:pt x="450778" y="29361"/>
                  <a:pt x="453827" y="25772"/>
                  <a:pt x="457687" y="23283"/>
                </a:cubicBezTo>
                <a:cubicBezTo>
                  <a:pt x="461547" y="20794"/>
                  <a:pt x="465939" y="19549"/>
                  <a:pt x="470834" y="19549"/>
                </a:cubicBezTo>
                <a:cubicBezTo>
                  <a:pt x="474638" y="19549"/>
                  <a:pt x="477686" y="20184"/>
                  <a:pt x="479980" y="21456"/>
                </a:cubicBezTo>
                <a:cubicBezTo>
                  <a:pt x="482302" y="22701"/>
                  <a:pt x="484120" y="24156"/>
                  <a:pt x="485378" y="25825"/>
                </a:cubicBezTo>
                <a:cubicBezTo>
                  <a:pt x="486693" y="27495"/>
                  <a:pt x="487700" y="28964"/>
                  <a:pt x="488399" y="30236"/>
                </a:cubicBezTo>
                <a:lnTo>
                  <a:pt x="489126" y="30236"/>
                </a:lnTo>
                <a:lnTo>
                  <a:pt x="489126" y="0"/>
                </a:lnTo>
                <a:lnTo>
                  <a:pt x="500986" y="0"/>
                </a:lnTo>
                <a:lnTo>
                  <a:pt x="500986" y="81370"/>
                </a:lnTo>
                <a:lnTo>
                  <a:pt x="489406" y="81370"/>
                </a:lnTo>
                <a:lnTo>
                  <a:pt x="489406" y="71874"/>
                </a:lnTo>
                <a:lnTo>
                  <a:pt x="488399" y="71874"/>
                </a:lnTo>
                <a:cubicBezTo>
                  <a:pt x="487700" y="73172"/>
                  <a:pt x="486665" y="74654"/>
                  <a:pt x="485294" y="76324"/>
                </a:cubicBezTo>
                <a:cubicBezTo>
                  <a:pt x="483980" y="77994"/>
                  <a:pt x="482162" y="79448"/>
                  <a:pt x="479812" y="80696"/>
                </a:cubicBezTo>
                <a:cubicBezTo>
                  <a:pt x="477491" y="81941"/>
                  <a:pt x="474470" y="82562"/>
                  <a:pt x="470778" y="82562"/>
                </a:cubicBezTo>
                <a:close/>
                <a:moveTo>
                  <a:pt x="473379" y="72430"/>
                </a:moveTo>
                <a:cubicBezTo>
                  <a:pt x="476791" y="72430"/>
                  <a:pt x="479700" y="71530"/>
                  <a:pt x="482050" y="69729"/>
                </a:cubicBezTo>
                <a:cubicBezTo>
                  <a:pt x="484427" y="67902"/>
                  <a:pt x="486246" y="65371"/>
                  <a:pt x="487448" y="62140"/>
                </a:cubicBezTo>
                <a:cubicBezTo>
                  <a:pt x="488707" y="58909"/>
                  <a:pt x="489322" y="55147"/>
                  <a:pt x="489322" y="50857"/>
                </a:cubicBezTo>
                <a:cubicBezTo>
                  <a:pt x="489322" y="46619"/>
                  <a:pt x="488707" y="42910"/>
                  <a:pt x="487504" y="39733"/>
                </a:cubicBezTo>
                <a:cubicBezTo>
                  <a:pt x="486274" y="36552"/>
                  <a:pt x="484483" y="34077"/>
                  <a:pt x="482134" y="32301"/>
                </a:cubicBezTo>
                <a:cubicBezTo>
                  <a:pt x="479756" y="30527"/>
                  <a:pt x="476847" y="29641"/>
                  <a:pt x="473379" y="29641"/>
                </a:cubicBezTo>
                <a:cubicBezTo>
                  <a:pt x="469799" y="29641"/>
                  <a:pt x="466834" y="30567"/>
                  <a:pt x="464456" y="32421"/>
                </a:cubicBezTo>
                <a:cubicBezTo>
                  <a:pt x="462051" y="34275"/>
                  <a:pt x="460260" y="36804"/>
                  <a:pt x="459030" y="40009"/>
                </a:cubicBezTo>
                <a:cubicBezTo>
                  <a:pt x="457855" y="43215"/>
                  <a:pt x="457268" y="46832"/>
                  <a:pt x="457268" y="50857"/>
                </a:cubicBezTo>
                <a:cubicBezTo>
                  <a:pt x="457268" y="54935"/>
                  <a:pt x="457855" y="58604"/>
                  <a:pt x="459086" y="61863"/>
                </a:cubicBezTo>
                <a:cubicBezTo>
                  <a:pt x="460288" y="65119"/>
                  <a:pt x="462107" y="67703"/>
                  <a:pt x="464484" y="69608"/>
                </a:cubicBezTo>
                <a:cubicBezTo>
                  <a:pt x="466890" y="71491"/>
                  <a:pt x="469855" y="72430"/>
                  <a:pt x="473379" y="72430"/>
                </a:cubicBezTo>
                <a:close/>
                <a:moveTo>
                  <a:pt x="588367" y="35243"/>
                </a:moveTo>
                <a:lnTo>
                  <a:pt x="577598" y="37148"/>
                </a:lnTo>
                <a:cubicBezTo>
                  <a:pt x="577151" y="35772"/>
                  <a:pt x="576452" y="34460"/>
                  <a:pt x="575472" y="33215"/>
                </a:cubicBezTo>
                <a:cubicBezTo>
                  <a:pt x="574493" y="31971"/>
                  <a:pt x="573207" y="30950"/>
                  <a:pt x="571557" y="30155"/>
                </a:cubicBezTo>
                <a:cubicBezTo>
                  <a:pt x="569934" y="29361"/>
                  <a:pt x="567864" y="28964"/>
                  <a:pt x="565403" y="28964"/>
                </a:cubicBezTo>
                <a:cubicBezTo>
                  <a:pt x="562046" y="28964"/>
                  <a:pt x="559249" y="29719"/>
                  <a:pt x="556984" y="31229"/>
                </a:cubicBezTo>
                <a:cubicBezTo>
                  <a:pt x="554746" y="32712"/>
                  <a:pt x="553599" y="34634"/>
                  <a:pt x="553599" y="36991"/>
                </a:cubicBezTo>
                <a:cubicBezTo>
                  <a:pt x="553599" y="39031"/>
                  <a:pt x="554354" y="40672"/>
                  <a:pt x="555865" y="41917"/>
                </a:cubicBezTo>
                <a:cubicBezTo>
                  <a:pt x="557375" y="43162"/>
                  <a:pt x="559809" y="44183"/>
                  <a:pt x="563193" y="44977"/>
                </a:cubicBezTo>
                <a:lnTo>
                  <a:pt x="572871" y="47201"/>
                </a:lnTo>
                <a:cubicBezTo>
                  <a:pt x="578493" y="48499"/>
                  <a:pt x="582689" y="50499"/>
                  <a:pt x="585430" y="53201"/>
                </a:cubicBezTo>
                <a:cubicBezTo>
                  <a:pt x="588199" y="55903"/>
                  <a:pt x="589570" y="59413"/>
                  <a:pt x="589570" y="63729"/>
                </a:cubicBezTo>
                <a:cubicBezTo>
                  <a:pt x="589570" y="67385"/>
                  <a:pt x="588507" y="70643"/>
                  <a:pt x="586381" y="73505"/>
                </a:cubicBezTo>
                <a:cubicBezTo>
                  <a:pt x="584283" y="76338"/>
                  <a:pt x="581374" y="78562"/>
                  <a:pt x="577598" y="80178"/>
                </a:cubicBezTo>
                <a:cubicBezTo>
                  <a:pt x="573878" y="81795"/>
                  <a:pt x="569542" y="82601"/>
                  <a:pt x="564620" y="82601"/>
                </a:cubicBezTo>
                <a:cubicBezTo>
                  <a:pt x="557767" y="82601"/>
                  <a:pt x="552201" y="81146"/>
                  <a:pt x="547893" y="78232"/>
                </a:cubicBezTo>
                <a:cubicBezTo>
                  <a:pt x="543558" y="75292"/>
                  <a:pt x="540928" y="71119"/>
                  <a:pt x="539949" y="65715"/>
                </a:cubicBezTo>
                <a:lnTo>
                  <a:pt x="551417" y="63967"/>
                </a:lnTo>
                <a:cubicBezTo>
                  <a:pt x="552145" y="66959"/>
                  <a:pt x="553599" y="69225"/>
                  <a:pt x="555837" y="70761"/>
                </a:cubicBezTo>
                <a:cubicBezTo>
                  <a:pt x="558046" y="72271"/>
                  <a:pt x="560956" y="73026"/>
                  <a:pt x="564536" y="73026"/>
                </a:cubicBezTo>
                <a:cubicBezTo>
                  <a:pt x="568424" y="73026"/>
                  <a:pt x="571529" y="72218"/>
                  <a:pt x="573878" y="70604"/>
                </a:cubicBezTo>
                <a:cubicBezTo>
                  <a:pt x="576200" y="68959"/>
                  <a:pt x="577374" y="66959"/>
                  <a:pt x="577374" y="64604"/>
                </a:cubicBezTo>
                <a:cubicBezTo>
                  <a:pt x="577374" y="62697"/>
                  <a:pt x="576647" y="61094"/>
                  <a:pt x="575221" y="59796"/>
                </a:cubicBezTo>
                <a:cubicBezTo>
                  <a:pt x="573822" y="58498"/>
                  <a:pt x="571668" y="57519"/>
                  <a:pt x="568732" y="56856"/>
                </a:cubicBezTo>
                <a:lnTo>
                  <a:pt x="558410" y="54591"/>
                </a:lnTo>
                <a:cubicBezTo>
                  <a:pt x="552732" y="53293"/>
                  <a:pt x="548509" y="51226"/>
                  <a:pt x="545767" y="48392"/>
                </a:cubicBezTo>
                <a:cubicBezTo>
                  <a:pt x="543082" y="45559"/>
                  <a:pt x="541740" y="41970"/>
                  <a:pt x="541740" y="37626"/>
                </a:cubicBezTo>
                <a:cubicBezTo>
                  <a:pt x="541740" y="34024"/>
                  <a:pt x="542747" y="30871"/>
                  <a:pt x="544760" y="28169"/>
                </a:cubicBezTo>
                <a:cubicBezTo>
                  <a:pt x="546774" y="25467"/>
                  <a:pt x="549544" y="23361"/>
                  <a:pt x="553096" y="21854"/>
                </a:cubicBezTo>
                <a:cubicBezTo>
                  <a:pt x="556648" y="20315"/>
                  <a:pt x="560704" y="19549"/>
                  <a:pt x="565291" y="19549"/>
                </a:cubicBezTo>
                <a:cubicBezTo>
                  <a:pt x="571892" y="19549"/>
                  <a:pt x="577067" y="20978"/>
                  <a:pt x="580871" y="23840"/>
                </a:cubicBezTo>
                <a:cubicBezTo>
                  <a:pt x="584647" y="26673"/>
                  <a:pt x="587164" y="30474"/>
                  <a:pt x="588367" y="35243"/>
                </a:cubicBezTo>
                <a:close/>
                <a:moveTo>
                  <a:pt x="626463" y="82601"/>
                </a:moveTo>
                <a:cubicBezTo>
                  <a:pt x="620450" y="82601"/>
                  <a:pt x="615275" y="81317"/>
                  <a:pt x="610939" y="78746"/>
                </a:cubicBezTo>
                <a:cubicBezTo>
                  <a:pt x="606604" y="76151"/>
                  <a:pt x="603275" y="72509"/>
                  <a:pt x="600926" y="67821"/>
                </a:cubicBezTo>
                <a:cubicBezTo>
                  <a:pt x="598576" y="63108"/>
                  <a:pt x="597430" y="57584"/>
                  <a:pt x="597430" y="51254"/>
                </a:cubicBezTo>
                <a:cubicBezTo>
                  <a:pt x="597430" y="45002"/>
                  <a:pt x="598576" y="39492"/>
                  <a:pt x="600926" y="34726"/>
                </a:cubicBezTo>
                <a:cubicBezTo>
                  <a:pt x="603275" y="29957"/>
                  <a:pt x="606548" y="26237"/>
                  <a:pt x="610772" y="23560"/>
                </a:cubicBezTo>
                <a:cubicBezTo>
                  <a:pt x="615023" y="20886"/>
                  <a:pt x="619974" y="19549"/>
                  <a:pt x="625624" y="19549"/>
                </a:cubicBezTo>
                <a:cubicBezTo>
                  <a:pt x="629065" y="19549"/>
                  <a:pt x="632421" y="20117"/>
                  <a:pt x="635638" y="21258"/>
                </a:cubicBezTo>
                <a:cubicBezTo>
                  <a:pt x="638882" y="22396"/>
                  <a:pt x="641763" y="24184"/>
                  <a:pt x="644337" y="26620"/>
                </a:cubicBezTo>
                <a:cubicBezTo>
                  <a:pt x="646910" y="29056"/>
                  <a:pt x="648952" y="32222"/>
                  <a:pt x="650434" y="36116"/>
                </a:cubicBezTo>
                <a:cubicBezTo>
                  <a:pt x="651917" y="39984"/>
                  <a:pt x="652644" y="44683"/>
                  <a:pt x="652644" y="50222"/>
                </a:cubicBezTo>
                <a:lnTo>
                  <a:pt x="652644" y="54431"/>
                </a:lnTo>
                <a:lnTo>
                  <a:pt x="604142" y="54431"/>
                </a:lnTo>
                <a:lnTo>
                  <a:pt x="604142" y="45534"/>
                </a:lnTo>
                <a:lnTo>
                  <a:pt x="641008" y="45534"/>
                </a:lnTo>
                <a:cubicBezTo>
                  <a:pt x="641008" y="42407"/>
                  <a:pt x="640365" y="39637"/>
                  <a:pt x="639106" y="37229"/>
                </a:cubicBezTo>
                <a:cubicBezTo>
                  <a:pt x="637819" y="34793"/>
                  <a:pt x="636029" y="32871"/>
                  <a:pt x="633736" y="31467"/>
                </a:cubicBezTo>
                <a:cubicBezTo>
                  <a:pt x="631470" y="30063"/>
                  <a:pt x="628785" y="29361"/>
                  <a:pt x="625708" y="29361"/>
                </a:cubicBezTo>
                <a:cubicBezTo>
                  <a:pt x="622379" y="29361"/>
                  <a:pt x="619471" y="30183"/>
                  <a:pt x="616981" y="31825"/>
                </a:cubicBezTo>
                <a:cubicBezTo>
                  <a:pt x="614520" y="33442"/>
                  <a:pt x="612590" y="35559"/>
                  <a:pt x="611247" y="38183"/>
                </a:cubicBezTo>
                <a:cubicBezTo>
                  <a:pt x="609933" y="40779"/>
                  <a:pt x="609261" y="43598"/>
                  <a:pt x="609261" y="46644"/>
                </a:cubicBezTo>
                <a:lnTo>
                  <a:pt x="609261" y="53598"/>
                </a:lnTo>
                <a:cubicBezTo>
                  <a:pt x="609261" y="57676"/>
                  <a:pt x="609989" y="61147"/>
                  <a:pt x="611415" y="64008"/>
                </a:cubicBezTo>
                <a:cubicBezTo>
                  <a:pt x="612870" y="66867"/>
                  <a:pt x="614883" y="69054"/>
                  <a:pt x="617485" y="70562"/>
                </a:cubicBezTo>
                <a:cubicBezTo>
                  <a:pt x="620086" y="72047"/>
                  <a:pt x="623107" y="72789"/>
                  <a:pt x="626575" y="72789"/>
                </a:cubicBezTo>
                <a:cubicBezTo>
                  <a:pt x="628841" y="72789"/>
                  <a:pt x="630883" y="72470"/>
                  <a:pt x="632757" y="71835"/>
                </a:cubicBezTo>
                <a:cubicBezTo>
                  <a:pt x="634603" y="71172"/>
                  <a:pt x="636197" y="70193"/>
                  <a:pt x="637540" y="68895"/>
                </a:cubicBezTo>
                <a:cubicBezTo>
                  <a:pt x="638910" y="67597"/>
                  <a:pt x="639945" y="65994"/>
                  <a:pt x="640644" y="64087"/>
                </a:cubicBezTo>
                <a:lnTo>
                  <a:pt x="651889" y="66112"/>
                </a:lnTo>
                <a:cubicBezTo>
                  <a:pt x="650994" y="69424"/>
                  <a:pt x="649372" y="72324"/>
                  <a:pt x="647050" y="74814"/>
                </a:cubicBezTo>
                <a:cubicBezTo>
                  <a:pt x="644756" y="77278"/>
                  <a:pt x="641847" y="79197"/>
                  <a:pt x="638351" y="80576"/>
                </a:cubicBezTo>
                <a:cubicBezTo>
                  <a:pt x="634883" y="81927"/>
                  <a:pt x="630911" y="82601"/>
                  <a:pt x="626463" y="82601"/>
                </a:cubicBezTo>
                <a:close/>
                <a:moveTo>
                  <a:pt x="675245" y="0"/>
                </a:moveTo>
                <a:lnTo>
                  <a:pt x="675245" y="81370"/>
                </a:lnTo>
                <a:lnTo>
                  <a:pt x="663357" y="81370"/>
                </a:lnTo>
                <a:lnTo>
                  <a:pt x="663357" y="0"/>
                </a:lnTo>
                <a:lnTo>
                  <a:pt x="675245" y="0"/>
                </a:lnTo>
                <a:close/>
                <a:moveTo>
                  <a:pt x="715075" y="82601"/>
                </a:moveTo>
                <a:cubicBezTo>
                  <a:pt x="709061" y="82601"/>
                  <a:pt x="703887" y="81317"/>
                  <a:pt x="699523" y="78746"/>
                </a:cubicBezTo>
                <a:cubicBezTo>
                  <a:pt x="695216" y="76151"/>
                  <a:pt x="691887" y="72509"/>
                  <a:pt x="689537" y="67821"/>
                </a:cubicBezTo>
                <a:cubicBezTo>
                  <a:pt x="687188" y="63108"/>
                  <a:pt x="686041" y="57584"/>
                  <a:pt x="686041" y="51254"/>
                </a:cubicBezTo>
                <a:cubicBezTo>
                  <a:pt x="686041" y="45002"/>
                  <a:pt x="687188" y="39492"/>
                  <a:pt x="689537" y="34726"/>
                </a:cubicBezTo>
                <a:cubicBezTo>
                  <a:pt x="691887" y="29957"/>
                  <a:pt x="695160" y="26237"/>
                  <a:pt x="699383" y="23560"/>
                </a:cubicBezTo>
                <a:cubicBezTo>
                  <a:pt x="703607" y="20886"/>
                  <a:pt x="708558" y="19549"/>
                  <a:pt x="714236" y="19549"/>
                </a:cubicBezTo>
                <a:cubicBezTo>
                  <a:pt x="717676" y="19549"/>
                  <a:pt x="721005" y="20117"/>
                  <a:pt x="724249" y="21258"/>
                </a:cubicBezTo>
                <a:cubicBezTo>
                  <a:pt x="727494" y="22396"/>
                  <a:pt x="730375" y="24184"/>
                  <a:pt x="732948" y="26620"/>
                </a:cubicBezTo>
                <a:cubicBezTo>
                  <a:pt x="735521" y="29056"/>
                  <a:pt x="737535" y="32222"/>
                  <a:pt x="739018" y="36116"/>
                </a:cubicBezTo>
                <a:cubicBezTo>
                  <a:pt x="740500" y="39984"/>
                  <a:pt x="741256" y="44683"/>
                  <a:pt x="741256" y="50222"/>
                </a:cubicBezTo>
                <a:lnTo>
                  <a:pt x="741256" y="54431"/>
                </a:lnTo>
                <a:lnTo>
                  <a:pt x="692755" y="54431"/>
                </a:lnTo>
                <a:lnTo>
                  <a:pt x="692755" y="45534"/>
                </a:lnTo>
                <a:lnTo>
                  <a:pt x="729620" y="45534"/>
                </a:lnTo>
                <a:cubicBezTo>
                  <a:pt x="729620" y="42407"/>
                  <a:pt x="728977" y="39637"/>
                  <a:pt x="727718" y="37229"/>
                </a:cubicBezTo>
                <a:cubicBezTo>
                  <a:pt x="726431" y="34793"/>
                  <a:pt x="724641" y="32871"/>
                  <a:pt x="722347" y="31467"/>
                </a:cubicBezTo>
                <a:cubicBezTo>
                  <a:pt x="720053" y="30063"/>
                  <a:pt x="717396" y="29361"/>
                  <a:pt x="714320" y="29361"/>
                </a:cubicBezTo>
                <a:cubicBezTo>
                  <a:pt x="710991" y="29361"/>
                  <a:pt x="708055" y="30183"/>
                  <a:pt x="705565" y="31825"/>
                </a:cubicBezTo>
                <a:cubicBezTo>
                  <a:pt x="703104" y="33442"/>
                  <a:pt x="701201" y="35559"/>
                  <a:pt x="699859" y="38183"/>
                </a:cubicBezTo>
                <a:cubicBezTo>
                  <a:pt x="698516" y="40779"/>
                  <a:pt x="697873" y="43598"/>
                  <a:pt x="697873" y="46644"/>
                </a:cubicBezTo>
                <a:lnTo>
                  <a:pt x="697873" y="53598"/>
                </a:lnTo>
                <a:cubicBezTo>
                  <a:pt x="697873" y="57676"/>
                  <a:pt x="698572" y="61147"/>
                  <a:pt x="700027" y="64008"/>
                </a:cubicBezTo>
                <a:cubicBezTo>
                  <a:pt x="701481" y="66867"/>
                  <a:pt x="703495" y="69054"/>
                  <a:pt x="706096" y="70562"/>
                </a:cubicBezTo>
                <a:cubicBezTo>
                  <a:pt x="708698" y="72047"/>
                  <a:pt x="711718" y="72789"/>
                  <a:pt x="715187" y="72789"/>
                </a:cubicBezTo>
                <a:cubicBezTo>
                  <a:pt x="717452" y="72789"/>
                  <a:pt x="719494" y="72470"/>
                  <a:pt x="721341" y="71835"/>
                </a:cubicBezTo>
                <a:cubicBezTo>
                  <a:pt x="723214" y="71172"/>
                  <a:pt x="724809" y="70193"/>
                  <a:pt x="726152" y="68895"/>
                </a:cubicBezTo>
                <a:cubicBezTo>
                  <a:pt x="727494" y="67597"/>
                  <a:pt x="728529" y="65994"/>
                  <a:pt x="729256" y="64087"/>
                </a:cubicBezTo>
                <a:lnTo>
                  <a:pt x="740500" y="66112"/>
                </a:lnTo>
                <a:cubicBezTo>
                  <a:pt x="739606" y="69424"/>
                  <a:pt x="737983" y="72324"/>
                  <a:pt x="735661" y="74814"/>
                </a:cubicBezTo>
                <a:cubicBezTo>
                  <a:pt x="733340" y="77278"/>
                  <a:pt x="730459" y="79197"/>
                  <a:pt x="726963" y="80576"/>
                </a:cubicBezTo>
                <a:cubicBezTo>
                  <a:pt x="723494" y="81927"/>
                  <a:pt x="719522" y="82601"/>
                  <a:pt x="715075" y="82601"/>
                </a:cubicBezTo>
                <a:close/>
                <a:moveTo>
                  <a:pt x="777674" y="82601"/>
                </a:moveTo>
                <a:cubicBezTo>
                  <a:pt x="771772" y="82601"/>
                  <a:pt x="766681" y="81264"/>
                  <a:pt x="762430" y="78590"/>
                </a:cubicBezTo>
                <a:cubicBezTo>
                  <a:pt x="758178" y="75888"/>
                  <a:pt x="754934" y="72165"/>
                  <a:pt x="752640" y="67424"/>
                </a:cubicBezTo>
                <a:cubicBezTo>
                  <a:pt x="750374" y="62683"/>
                  <a:pt x="749228" y="57254"/>
                  <a:pt x="749228" y="51134"/>
                </a:cubicBezTo>
                <a:cubicBezTo>
                  <a:pt x="749228" y="44935"/>
                  <a:pt x="750402" y="39467"/>
                  <a:pt x="752724" y="34726"/>
                </a:cubicBezTo>
                <a:cubicBezTo>
                  <a:pt x="755073" y="29957"/>
                  <a:pt x="758346" y="26237"/>
                  <a:pt x="762570" y="23560"/>
                </a:cubicBezTo>
                <a:cubicBezTo>
                  <a:pt x="766821" y="20886"/>
                  <a:pt x="771799" y="19549"/>
                  <a:pt x="777562" y="19549"/>
                </a:cubicBezTo>
                <a:cubicBezTo>
                  <a:pt x="782205" y="19549"/>
                  <a:pt x="786317" y="20408"/>
                  <a:pt x="789953" y="22131"/>
                </a:cubicBezTo>
                <a:cubicBezTo>
                  <a:pt x="793589" y="23826"/>
                  <a:pt x="796526" y="26209"/>
                  <a:pt x="798736" y="29283"/>
                </a:cubicBezTo>
                <a:cubicBezTo>
                  <a:pt x="801002" y="32354"/>
                  <a:pt x="802316" y="35943"/>
                  <a:pt x="802763" y="40049"/>
                </a:cubicBezTo>
                <a:lnTo>
                  <a:pt x="791184" y="40049"/>
                </a:lnTo>
                <a:cubicBezTo>
                  <a:pt x="790541" y="37190"/>
                  <a:pt x="789086" y="34726"/>
                  <a:pt x="786820" y="32659"/>
                </a:cubicBezTo>
                <a:cubicBezTo>
                  <a:pt x="784554" y="30595"/>
                  <a:pt x="781534" y="29560"/>
                  <a:pt x="777758" y="29560"/>
                </a:cubicBezTo>
                <a:cubicBezTo>
                  <a:pt x="774457" y="29560"/>
                  <a:pt x="771548" y="30435"/>
                  <a:pt x="769058" y="32183"/>
                </a:cubicBezTo>
                <a:cubicBezTo>
                  <a:pt x="766597" y="33903"/>
                  <a:pt x="764667" y="36368"/>
                  <a:pt x="763297" y="39573"/>
                </a:cubicBezTo>
                <a:cubicBezTo>
                  <a:pt x="761926" y="42751"/>
                  <a:pt x="761227" y="46513"/>
                  <a:pt x="761227" y="50857"/>
                </a:cubicBezTo>
                <a:cubicBezTo>
                  <a:pt x="761227" y="55307"/>
                  <a:pt x="761898" y="59147"/>
                  <a:pt x="763269" y="62378"/>
                </a:cubicBezTo>
                <a:cubicBezTo>
                  <a:pt x="764611" y="65611"/>
                  <a:pt x="766513" y="68112"/>
                  <a:pt x="768975" y="69888"/>
                </a:cubicBezTo>
                <a:cubicBezTo>
                  <a:pt x="771464" y="71661"/>
                  <a:pt x="774401" y="72551"/>
                  <a:pt x="777758" y="72551"/>
                </a:cubicBezTo>
                <a:cubicBezTo>
                  <a:pt x="780023" y="72551"/>
                  <a:pt x="782037" y="72140"/>
                  <a:pt x="783883" y="71317"/>
                </a:cubicBezTo>
                <a:cubicBezTo>
                  <a:pt x="785730" y="70470"/>
                  <a:pt x="787295" y="69264"/>
                  <a:pt x="788527" y="67703"/>
                </a:cubicBezTo>
                <a:cubicBezTo>
                  <a:pt x="789785" y="66140"/>
                  <a:pt x="790680" y="64260"/>
                  <a:pt x="791184" y="62062"/>
                </a:cubicBezTo>
                <a:lnTo>
                  <a:pt x="802763" y="62062"/>
                </a:lnTo>
                <a:cubicBezTo>
                  <a:pt x="802316" y="66008"/>
                  <a:pt x="801030" y="69530"/>
                  <a:pt x="798904" y="72629"/>
                </a:cubicBezTo>
                <a:cubicBezTo>
                  <a:pt x="796750" y="75728"/>
                  <a:pt x="793869" y="78165"/>
                  <a:pt x="790289" y="79941"/>
                </a:cubicBezTo>
                <a:cubicBezTo>
                  <a:pt x="786708" y="81714"/>
                  <a:pt x="782513" y="82601"/>
                  <a:pt x="777674" y="82601"/>
                </a:cubicBezTo>
                <a:close/>
                <a:moveTo>
                  <a:pt x="841475" y="20343"/>
                </a:moveTo>
                <a:lnTo>
                  <a:pt x="841475" y="29878"/>
                </a:lnTo>
                <a:lnTo>
                  <a:pt x="808134" y="29878"/>
                </a:lnTo>
                <a:lnTo>
                  <a:pt x="808134" y="20343"/>
                </a:lnTo>
                <a:lnTo>
                  <a:pt x="841475" y="20343"/>
                </a:lnTo>
                <a:close/>
                <a:moveTo>
                  <a:pt x="817085" y="5723"/>
                </a:moveTo>
                <a:lnTo>
                  <a:pt x="828972" y="5723"/>
                </a:lnTo>
                <a:lnTo>
                  <a:pt x="828972" y="63452"/>
                </a:lnTo>
                <a:cubicBezTo>
                  <a:pt x="828972" y="65757"/>
                  <a:pt x="829308" y="67491"/>
                  <a:pt x="830007" y="68657"/>
                </a:cubicBezTo>
                <a:cubicBezTo>
                  <a:pt x="830678" y="69796"/>
                  <a:pt x="831574" y="70576"/>
                  <a:pt x="832664" y="71001"/>
                </a:cubicBezTo>
                <a:cubicBezTo>
                  <a:pt x="833783" y="71398"/>
                  <a:pt x="834986" y="71597"/>
                  <a:pt x="836272" y="71597"/>
                </a:cubicBezTo>
                <a:cubicBezTo>
                  <a:pt x="837224" y="71597"/>
                  <a:pt x="838063" y="71530"/>
                  <a:pt x="838790" y="71398"/>
                </a:cubicBezTo>
                <a:cubicBezTo>
                  <a:pt x="839490" y="71264"/>
                  <a:pt x="840049" y="71158"/>
                  <a:pt x="840440" y="71080"/>
                </a:cubicBezTo>
                <a:lnTo>
                  <a:pt x="842594" y="80894"/>
                </a:lnTo>
                <a:cubicBezTo>
                  <a:pt x="841895" y="81157"/>
                  <a:pt x="840916" y="81423"/>
                  <a:pt x="839657" y="81689"/>
                </a:cubicBezTo>
                <a:cubicBezTo>
                  <a:pt x="838370" y="81980"/>
                  <a:pt x="836804" y="82139"/>
                  <a:pt x="834874" y="82164"/>
                </a:cubicBezTo>
                <a:cubicBezTo>
                  <a:pt x="831770" y="82217"/>
                  <a:pt x="828832" y="81661"/>
                  <a:pt x="826147" y="80497"/>
                </a:cubicBezTo>
                <a:cubicBezTo>
                  <a:pt x="823434" y="79331"/>
                  <a:pt x="821252" y="77530"/>
                  <a:pt x="819602" y="75093"/>
                </a:cubicBezTo>
                <a:cubicBezTo>
                  <a:pt x="817924" y="72654"/>
                  <a:pt x="817085" y="69597"/>
                  <a:pt x="817085" y="65913"/>
                </a:cubicBezTo>
                <a:lnTo>
                  <a:pt x="817085" y="5723"/>
                </a:lnTo>
                <a:close/>
                <a:moveTo>
                  <a:pt x="907794" y="20343"/>
                </a:moveTo>
                <a:lnTo>
                  <a:pt x="907794" y="29878"/>
                </a:lnTo>
                <a:lnTo>
                  <a:pt x="874453" y="29878"/>
                </a:lnTo>
                <a:lnTo>
                  <a:pt x="874453" y="20343"/>
                </a:lnTo>
                <a:lnTo>
                  <a:pt x="907794" y="20343"/>
                </a:lnTo>
                <a:close/>
                <a:moveTo>
                  <a:pt x="883404" y="5723"/>
                </a:moveTo>
                <a:lnTo>
                  <a:pt x="895291" y="5723"/>
                </a:lnTo>
                <a:lnTo>
                  <a:pt x="895291" y="63452"/>
                </a:lnTo>
                <a:cubicBezTo>
                  <a:pt x="895291" y="65757"/>
                  <a:pt x="895627" y="67491"/>
                  <a:pt x="896326" y="68657"/>
                </a:cubicBezTo>
                <a:cubicBezTo>
                  <a:pt x="896997" y="69796"/>
                  <a:pt x="897892" y="70576"/>
                  <a:pt x="898984" y="71001"/>
                </a:cubicBezTo>
                <a:cubicBezTo>
                  <a:pt x="900074" y="71398"/>
                  <a:pt x="901305" y="71597"/>
                  <a:pt x="902591" y="71597"/>
                </a:cubicBezTo>
                <a:cubicBezTo>
                  <a:pt x="903542" y="71597"/>
                  <a:pt x="904382" y="71530"/>
                  <a:pt x="905081" y="71398"/>
                </a:cubicBezTo>
                <a:cubicBezTo>
                  <a:pt x="905808" y="71264"/>
                  <a:pt x="906368" y="71158"/>
                  <a:pt x="906759" y="71080"/>
                </a:cubicBezTo>
                <a:lnTo>
                  <a:pt x="908913" y="80894"/>
                </a:lnTo>
                <a:cubicBezTo>
                  <a:pt x="908213" y="81157"/>
                  <a:pt x="907235" y="81423"/>
                  <a:pt x="905976" y="81689"/>
                </a:cubicBezTo>
                <a:cubicBezTo>
                  <a:pt x="904689" y="81980"/>
                  <a:pt x="903095" y="82139"/>
                  <a:pt x="901193" y="82164"/>
                </a:cubicBezTo>
                <a:cubicBezTo>
                  <a:pt x="898088" y="82217"/>
                  <a:pt x="895151" y="81661"/>
                  <a:pt x="892466" y="80497"/>
                </a:cubicBezTo>
                <a:cubicBezTo>
                  <a:pt x="889753" y="79331"/>
                  <a:pt x="887571" y="77530"/>
                  <a:pt x="885893" y="75093"/>
                </a:cubicBezTo>
                <a:cubicBezTo>
                  <a:pt x="884243" y="72654"/>
                  <a:pt x="883404" y="69597"/>
                  <a:pt x="883404" y="65913"/>
                </a:cubicBezTo>
                <a:lnTo>
                  <a:pt x="883404" y="5723"/>
                </a:lnTo>
                <a:close/>
                <a:moveTo>
                  <a:pt x="931653" y="45134"/>
                </a:moveTo>
                <a:lnTo>
                  <a:pt x="931653" y="81370"/>
                </a:lnTo>
                <a:lnTo>
                  <a:pt x="919794" y="81370"/>
                </a:lnTo>
                <a:lnTo>
                  <a:pt x="919794" y="0"/>
                </a:lnTo>
                <a:lnTo>
                  <a:pt x="931513" y="0"/>
                </a:lnTo>
                <a:lnTo>
                  <a:pt x="931513" y="30276"/>
                </a:lnTo>
                <a:lnTo>
                  <a:pt x="932269" y="30276"/>
                </a:lnTo>
                <a:cubicBezTo>
                  <a:pt x="933695" y="26992"/>
                  <a:pt x="935877" y="24382"/>
                  <a:pt x="938814" y="22449"/>
                </a:cubicBezTo>
                <a:cubicBezTo>
                  <a:pt x="941750" y="20514"/>
                  <a:pt x="945611" y="19549"/>
                  <a:pt x="950338" y="19549"/>
                </a:cubicBezTo>
                <a:cubicBezTo>
                  <a:pt x="954533" y="19549"/>
                  <a:pt x="958170" y="20408"/>
                  <a:pt x="961302" y="22131"/>
                </a:cubicBezTo>
                <a:cubicBezTo>
                  <a:pt x="964463" y="23854"/>
                  <a:pt x="966896" y="26421"/>
                  <a:pt x="968603" y="29839"/>
                </a:cubicBezTo>
                <a:cubicBezTo>
                  <a:pt x="970365" y="33229"/>
                  <a:pt x="971232" y="37467"/>
                  <a:pt x="971232" y="42552"/>
                </a:cubicBezTo>
                <a:lnTo>
                  <a:pt x="971232" y="81370"/>
                </a:lnTo>
                <a:lnTo>
                  <a:pt x="959372" y="81370"/>
                </a:lnTo>
                <a:lnTo>
                  <a:pt x="959372" y="43984"/>
                </a:lnTo>
                <a:cubicBezTo>
                  <a:pt x="959372" y="39506"/>
                  <a:pt x="958198" y="36038"/>
                  <a:pt x="955904" y="33573"/>
                </a:cubicBezTo>
                <a:cubicBezTo>
                  <a:pt x="953610" y="31084"/>
                  <a:pt x="950394" y="29839"/>
                  <a:pt x="946282" y="29839"/>
                </a:cubicBezTo>
                <a:cubicBezTo>
                  <a:pt x="943485" y="29839"/>
                  <a:pt x="940968" y="30435"/>
                  <a:pt x="938730" y="31627"/>
                </a:cubicBezTo>
                <a:cubicBezTo>
                  <a:pt x="936548" y="32818"/>
                  <a:pt x="934814" y="34566"/>
                  <a:pt x="933527" y="36871"/>
                </a:cubicBezTo>
                <a:cubicBezTo>
                  <a:pt x="932297" y="39148"/>
                  <a:pt x="931653" y="41903"/>
                  <a:pt x="931653" y="45134"/>
                </a:cubicBezTo>
                <a:close/>
                <a:moveTo>
                  <a:pt x="1010923" y="82601"/>
                </a:moveTo>
                <a:cubicBezTo>
                  <a:pt x="1004909" y="82601"/>
                  <a:pt x="999735" y="81317"/>
                  <a:pt x="995399" y="78746"/>
                </a:cubicBezTo>
                <a:cubicBezTo>
                  <a:pt x="991091" y="76151"/>
                  <a:pt x="987735" y="72509"/>
                  <a:pt x="985385" y="67821"/>
                </a:cubicBezTo>
                <a:cubicBezTo>
                  <a:pt x="983063" y="63108"/>
                  <a:pt x="981889" y="57584"/>
                  <a:pt x="981889" y="51254"/>
                </a:cubicBezTo>
                <a:cubicBezTo>
                  <a:pt x="981889" y="45002"/>
                  <a:pt x="983063" y="39492"/>
                  <a:pt x="985385" y="34726"/>
                </a:cubicBezTo>
                <a:cubicBezTo>
                  <a:pt x="987735" y="29957"/>
                  <a:pt x="991035" y="26237"/>
                  <a:pt x="995231" y="23560"/>
                </a:cubicBezTo>
                <a:cubicBezTo>
                  <a:pt x="999483" y="20886"/>
                  <a:pt x="1004434" y="19549"/>
                  <a:pt x="1010112" y="19549"/>
                </a:cubicBezTo>
                <a:cubicBezTo>
                  <a:pt x="1013552" y="19549"/>
                  <a:pt x="1016880" y="20117"/>
                  <a:pt x="1020097" y="21258"/>
                </a:cubicBezTo>
                <a:cubicBezTo>
                  <a:pt x="1023342" y="22396"/>
                  <a:pt x="1026251" y="24184"/>
                  <a:pt x="1028824" y="26620"/>
                </a:cubicBezTo>
                <a:cubicBezTo>
                  <a:pt x="1031369" y="29056"/>
                  <a:pt x="1033411" y="32222"/>
                  <a:pt x="1034893" y="36116"/>
                </a:cubicBezTo>
                <a:cubicBezTo>
                  <a:pt x="1036376" y="39984"/>
                  <a:pt x="1037103" y="44683"/>
                  <a:pt x="1037103" y="50222"/>
                </a:cubicBezTo>
                <a:lnTo>
                  <a:pt x="1037103" y="54431"/>
                </a:lnTo>
                <a:lnTo>
                  <a:pt x="988602" y="54431"/>
                </a:lnTo>
                <a:lnTo>
                  <a:pt x="988602" y="45534"/>
                </a:lnTo>
                <a:lnTo>
                  <a:pt x="1025468" y="45534"/>
                </a:lnTo>
                <a:cubicBezTo>
                  <a:pt x="1025468" y="42407"/>
                  <a:pt x="1024852" y="39637"/>
                  <a:pt x="1023565" y="37229"/>
                </a:cubicBezTo>
                <a:cubicBezTo>
                  <a:pt x="1022307" y="34793"/>
                  <a:pt x="1020517" y="32871"/>
                  <a:pt x="1018195" y="31467"/>
                </a:cubicBezTo>
                <a:cubicBezTo>
                  <a:pt x="1015929" y="30063"/>
                  <a:pt x="1013244" y="29361"/>
                  <a:pt x="1010168" y="29361"/>
                </a:cubicBezTo>
                <a:cubicBezTo>
                  <a:pt x="1006839" y="29361"/>
                  <a:pt x="1003930" y="30183"/>
                  <a:pt x="1001440" y="31825"/>
                </a:cubicBezTo>
                <a:cubicBezTo>
                  <a:pt x="998979" y="33442"/>
                  <a:pt x="997077" y="35559"/>
                  <a:pt x="995706" y="38183"/>
                </a:cubicBezTo>
                <a:cubicBezTo>
                  <a:pt x="994392" y="40779"/>
                  <a:pt x="993720" y="43598"/>
                  <a:pt x="993720" y="46644"/>
                </a:cubicBezTo>
                <a:lnTo>
                  <a:pt x="993720" y="53598"/>
                </a:lnTo>
                <a:cubicBezTo>
                  <a:pt x="993720" y="57676"/>
                  <a:pt x="994448" y="61147"/>
                  <a:pt x="995874" y="64008"/>
                </a:cubicBezTo>
                <a:cubicBezTo>
                  <a:pt x="997329" y="66867"/>
                  <a:pt x="999371" y="69054"/>
                  <a:pt x="1001944" y="70562"/>
                </a:cubicBezTo>
                <a:cubicBezTo>
                  <a:pt x="1004546" y="72047"/>
                  <a:pt x="1007594" y="72789"/>
                  <a:pt x="1011062" y="72789"/>
                </a:cubicBezTo>
                <a:cubicBezTo>
                  <a:pt x="1013300" y="72789"/>
                  <a:pt x="1015342" y="72470"/>
                  <a:pt x="1017216" y="71835"/>
                </a:cubicBezTo>
                <a:cubicBezTo>
                  <a:pt x="1019062" y="71172"/>
                  <a:pt x="1020657" y="70193"/>
                  <a:pt x="1022027" y="68895"/>
                </a:cubicBezTo>
                <a:cubicBezTo>
                  <a:pt x="1023370" y="67597"/>
                  <a:pt x="1024404" y="65994"/>
                  <a:pt x="1025104" y="64087"/>
                </a:cubicBezTo>
                <a:lnTo>
                  <a:pt x="1036348" y="66112"/>
                </a:lnTo>
                <a:cubicBezTo>
                  <a:pt x="1035453" y="69424"/>
                  <a:pt x="1033831" y="72324"/>
                  <a:pt x="1031509" y="74814"/>
                </a:cubicBezTo>
                <a:cubicBezTo>
                  <a:pt x="1029215" y="77278"/>
                  <a:pt x="1026307" y="79197"/>
                  <a:pt x="1022811" y="80576"/>
                </a:cubicBezTo>
                <a:cubicBezTo>
                  <a:pt x="1019342" y="81927"/>
                  <a:pt x="1015370" y="82601"/>
                  <a:pt x="1010923" y="82601"/>
                </a:cubicBezTo>
                <a:close/>
                <a:moveTo>
                  <a:pt x="1097828" y="82562"/>
                </a:moveTo>
                <a:cubicBezTo>
                  <a:pt x="1092905" y="82562"/>
                  <a:pt x="1088514" y="81303"/>
                  <a:pt x="1084626" y="78788"/>
                </a:cubicBezTo>
                <a:cubicBezTo>
                  <a:pt x="1080794" y="76246"/>
                  <a:pt x="1077773" y="72629"/>
                  <a:pt x="1075591" y="67941"/>
                </a:cubicBezTo>
                <a:cubicBezTo>
                  <a:pt x="1073409" y="63225"/>
                  <a:pt x="1072319" y="57570"/>
                  <a:pt x="1072319" y="50977"/>
                </a:cubicBezTo>
                <a:cubicBezTo>
                  <a:pt x="1072319" y="44381"/>
                  <a:pt x="1073409" y="38740"/>
                  <a:pt x="1075619" y="34049"/>
                </a:cubicBezTo>
                <a:cubicBezTo>
                  <a:pt x="1077857" y="29361"/>
                  <a:pt x="1080877" y="25772"/>
                  <a:pt x="1084766" y="23283"/>
                </a:cubicBezTo>
                <a:cubicBezTo>
                  <a:pt x="1088625" y="20794"/>
                  <a:pt x="1093017" y="19549"/>
                  <a:pt x="1097912" y="19549"/>
                </a:cubicBezTo>
                <a:cubicBezTo>
                  <a:pt x="1101688" y="19549"/>
                  <a:pt x="1104737" y="20184"/>
                  <a:pt x="1107058" y="21456"/>
                </a:cubicBezTo>
                <a:cubicBezTo>
                  <a:pt x="1109380" y="22701"/>
                  <a:pt x="1111170" y="24156"/>
                  <a:pt x="1112457" y="25825"/>
                </a:cubicBezTo>
                <a:cubicBezTo>
                  <a:pt x="1113743" y="27495"/>
                  <a:pt x="1114750" y="28964"/>
                  <a:pt x="1115478" y="30236"/>
                </a:cubicBezTo>
                <a:lnTo>
                  <a:pt x="1116177" y="30236"/>
                </a:lnTo>
                <a:lnTo>
                  <a:pt x="1116177" y="0"/>
                </a:lnTo>
                <a:lnTo>
                  <a:pt x="1128065" y="0"/>
                </a:lnTo>
                <a:lnTo>
                  <a:pt x="1128065" y="81370"/>
                </a:lnTo>
                <a:lnTo>
                  <a:pt x="1116457" y="81370"/>
                </a:lnTo>
                <a:lnTo>
                  <a:pt x="1116457" y="71874"/>
                </a:lnTo>
                <a:lnTo>
                  <a:pt x="1115478" y="71874"/>
                </a:lnTo>
                <a:cubicBezTo>
                  <a:pt x="1114750" y="73172"/>
                  <a:pt x="1113716" y="74654"/>
                  <a:pt x="1112373" y="76324"/>
                </a:cubicBezTo>
                <a:cubicBezTo>
                  <a:pt x="1111058" y="77994"/>
                  <a:pt x="1109212" y="79448"/>
                  <a:pt x="1106890" y="80696"/>
                </a:cubicBezTo>
                <a:cubicBezTo>
                  <a:pt x="1104569" y="81941"/>
                  <a:pt x="1101548" y="82562"/>
                  <a:pt x="1097828" y="82562"/>
                </a:cubicBezTo>
                <a:close/>
                <a:moveTo>
                  <a:pt x="1100457" y="72430"/>
                </a:moveTo>
                <a:cubicBezTo>
                  <a:pt x="1103870" y="72430"/>
                  <a:pt x="1106750" y="71530"/>
                  <a:pt x="1109100" y="69729"/>
                </a:cubicBezTo>
                <a:cubicBezTo>
                  <a:pt x="1111506" y="67902"/>
                  <a:pt x="1113296" y="65371"/>
                  <a:pt x="1114526" y="62140"/>
                </a:cubicBezTo>
                <a:cubicBezTo>
                  <a:pt x="1115758" y="58909"/>
                  <a:pt x="1116373" y="55147"/>
                  <a:pt x="1116373" y="50857"/>
                </a:cubicBezTo>
                <a:cubicBezTo>
                  <a:pt x="1116373" y="46619"/>
                  <a:pt x="1115786" y="42910"/>
                  <a:pt x="1114554" y="39733"/>
                </a:cubicBezTo>
                <a:cubicBezTo>
                  <a:pt x="1113324" y="36552"/>
                  <a:pt x="1111562" y="34077"/>
                  <a:pt x="1109184" y="32301"/>
                </a:cubicBezTo>
                <a:cubicBezTo>
                  <a:pt x="1106834" y="30527"/>
                  <a:pt x="1103926" y="29641"/>
                  <a:pt x="1100457" y="29641"/>
                </a:cubicBezTo>
                <a:cubicBezTo>
                  <a:pt x="1096877" y="29641"/>
                  <a:pt x="1093884" y="30567"/>
                  <a:pt x="1091506" y="32421"/>
                </a:cubicBezTo>
                <a:cubicBezTo>
                  <a:pt x="1089129" y="34275"/>
                  <a:pt x="1087339" y="36804"/>
                  <a:pt x="1086108" y="40009"/>
                </a:cubicBezTo>
                <a:cubicBezTo>
                  <a:pt x="1084906" y="43215"/>
                  <a:pt x="1084318" y="46832"/>
                  <a:pt x="1084318" y="50857"/>
                </a:cubicBezTo>
                <a:cubicBezTo>
                  <a:pt x="1084318" y="54935"/>
                  <a:pt x="1084934" y="58604"/>
                  <a:pt x="1086136" y="61863"/>
                </a:cubicBezTo>
                <a:cubicBezTo>
                  <a:pt x="1087367" y="65119"/>
                  <a:pt x="1089157" y="67703"/>
                  <a:pt x="1091562" y="69608"/>
                </a:cubicBezTo>
                <a:cubicBezTo>
                  <a:pt x="1093968" y="71491"/>
                  <a:pt x="1096933" y="72430"/>
                  <a:pt x="1100457" y="72430"/>
                </a:cubicBezTo>
                <a:close/>
                <a:moveTo>
                  <a:pt x="1160315" y="82721"/>
                </a:moveTo>
                <a:cubicBezTo>
                  <a:pt x="1156455" y="82721"/>
                  <a:pt x="1152958" y="82005"/>
                  <a:pt x="1149826" y="80576"/>
                </a:cubicBezTo>
                <a:cubicBezTo>
                  <a:pt x="1146693" y="79118"/>
                  <a:pt x="1144232" y="77012"/>
                  <a:pt x="1142386" y="74257"/>
                </a:cubicBezTo>
                <a:cubicBezTo>
                  <a:pt x="1140595" y="71505"/>
                  <a:pt x="1139700" y="68126"/>
                  <a:pt x="1139700" y="64126"/>
                </a:cubicBezTo>
                <a:cubicBezTo>
                  <a:pt x="1139700" y="60683"/>
                  <a:pt x="1140371" y="57849"/>
                  <a:pt x="1141687" y="55623"/>
                </a:cubicBezTo>
                <a:cubicBezTo>
                  <a:pt x="1143001" y="53399"/>
                  <a:pt x="1144791" y="51637"/>
                  <a:pt x="1147057" y="50339"/>
                </a:cubicBezTo>
                <a:cubicBezTo>
                  <a:pt x="1149295" y="49041"/>
                  <a:pt x="1151812" y="48062"/>
                  <a:pt x="1154609" y="47399"/>
                </a:cubicBezTo>
                <a:cubicBezTo>
                  <a:pt x="1157378" y="46736"/>
                  <a:pt x="1160203" y="46233"/>
                  <a:pt x="1163112" y="45889"/>
                </a:cubicBezTo>
                <a:cubicBezTo>
                  <a:pt x="1166748" y="45467"/>
                  <a:pt x="1169713" y="45123"/>
                  <a:pt x="1172007" y="44857"/>
                </a:cubicBezTo>
                <a:cubicBezTo>
                  <a:pt x="1174272" y="44566"/>
                  <a:pt x="1175923" y="44102"/>
                  <a:pt x="1176958" y="43467"/>
                </a:cubicBezTo>
                <a:cubicBezTo>
                  <a:pt x="1177993" y="42832"/>
                  <a:pt x="1178524" y="41797"/>
                  <a:pt x="1178524" y="40368"/>
                </a:cubicBezTo>
                <a:lnTo>
                  <a:pt x="1178524" y="40088"/>
                </a:lnTo>
                <a:cubicBezTo>
                  <a:pt x="1178524" y="36619"/>
                  <a:pt x="1177545" y="33931"/>
                  <a:pt x="1175587" y="32024"/>
                </a:cubicBezTo>
                <a:cubicBezTo>
                  <a:pt x="1173629" y="30116"/>
                  <a:pt x="1170748" y="29162"/>
                  <a:pt x="1166916" y="29162"/>
                </a:cubicBezTo>
                <a:cubicBezTo>
                  <a:pt x="1162916" y="29162"/>
                  <a:pt x="1159756" y="30049"/>
                  <a:pt x="1157462" y="31825"/>
                </a:cubicBezTo>
                <a:cubicBezTo>
                  <a:pt x="1155168" y="33573"/>
                  <a:pt x="1153602" y="35520"/>
                  <a:pt x="1152735" y="37666"/>
                </a:cubicBezTo>
                <a:lnTo>
                  <a:pt x="1141575" y="35123"/>
                </a:lnTo>
                <a:cubicBezTo>
                  <a:pt x="1142889" y="31414"/>
                  <a:pt x="1144819" y="28421"/>
                  <a:pt x="1147364" y="26144"/>
                </a:cubicBezTo>
                <a:cubicBezTo>
                  <a:pt x="1149938" y="23840"/>
                  <a:pt x="1152875" y="22170"/>
                  <a:pt x="1156231" y="21138"/>
                </a:cubicBezTo>
                <a:cubicBezTo>
                  <a:pt x="1159560" y="20077"/>
                  <a:pt x="1163084" y="19549"/>
                  <a:pt x="1166748" y="19549"/>
                </a:cubicBezTo>
                <a:cubicBezTo>
                  <a:pt x="1169182" y="19549"/>
                  <a:pt x="1171783" y="19840"/>
                  <a:pt x="1174496" y="20422"/>
                </a:cubicBezTo>
                <a:cubicBezTo>
                  <a:pt x="1177266" y="20978"/>
                  <a:pt x="1179839" y="22010"/>
                  <a:pt x="1182216" y="23521"/>
                </a:cubicBezTo>
                <a:cubicBezTo>
                  <a:pt x="1184622" y="25031"/>
                  <a:pt x="1186579" y="27190"/>
                  <a:pt x="1188118" y="29999"/>
                </a:cubicBezTo>
                <a:cubicBezTo>
                  <a:pt x="1189656" y="32779"/>
                  <a:pt x="1190440" y="36393"/>
                  <a:pt x="1190440" y="40843"/>
                </a:cubicBezTo>
                <a:lnTo>
                  <a:pt x="1190440" y="81370"/>
                </a:lnTo>
                <a:lnTo>
                  <a:pt x="1178831" y="81370"/>
                </a:lnTo>
                <a:lnTo>
                  <a:pt x="1178831" y="73026"/>
                </a:lnTo>
                <a:lnTo>
                  <a:pt x="1178356" y="73026"/>
                </a:lnTo>
                <a:cubicBezTo>
                  <a:pt x="1177601" y="74562"/>
                  <a:pt x="1176426" y="76072"/>
                  <a:pt x="1174888" y="77555"/>
                </a:cubicBezTo>
                <a:cubicBezTo>
                  <a:pt x="1173349" y="79040"/>
                  <a:pt x="1171391" y="80271"/>
                  <a:pt x="1168986" y="81250"/>
                </a:cubicBezTo>
                <a:cubicBezTo>
                  <a:pt x="1166580" y="82231"/>
                  <a:pt x="1163671" y="82721"/>
                  <a:pt x="1160315" y="82721"/>
                </a:cubicBezTo>
                <a:close/>
                <a:moveTo>
                  <a:pt x="1162888" y="73186"/>
                </a:moveTo>
                <a:cubicBezTo>
                  <a:pt x="1166189" y="73186"/>
                  <a:pt x="1168986" y="72537"/>
                  <a:pt x="1171335" y="71239"/>
                </a:cubicBezTo>
                <a:cubicBezTo>
                  <a:pt x="1173685" y="69941"/>
                  <a:pt x="1175475" y="68246"/>
                  <a:pt x="1176678" y="66154"/>
                </a:cubicBezTo>
                <a:cubicBezTo>
                  <a:pt x="1177937" y="64034"/>
                  <a:pt x="1178552" y="61768"/>
                  <a:pt x="1178552" y="59360"/>
                </a:cubicBezTo>
                <a:lnTo>
                  <a:pt x="1178552" y="51492"/>
                </a:lnTo>
                <a:cubicBezTo>
                  <a:pt x="1178132" y="51917"/>
                  <a:pt x="1177322" y="52314"/>
                  <a:pt x="1176090" y="52683"/>
                </a:cubicBezTo>
                <a:cubicBezTo>
                  <a:pt x="1174888" y="53027"/>
                  <a:pt x="1173545" y="53332"/>
                  <a:pt x="1172007" y="53598"/>
                </a:cubicBezTo>
                <a:cubicBezTo>
                  <a:pt x="1170468" y="53835"/>
                  <a:pt x="1168958" y="54062"/>
                  <a:pt x="1167504" y="54272"/>
                </a:cubicBezTo>
                <a:cubicBezTo>
                  <a:pt x="1166049" y="54459"/>
                  <a:pt x="1164846" y="54619"/>
                  <a:pt x="1163867" y="54750"/>
                </a:cubicBezTo>
                <a:cubicBezTo>
                  <a:pt x="1161546" y="55041"/>
                  <a:pt x="1159448" y="55530"/>
                  <a:pt x="1157546" y="56221"/>
                </a:cubicBezTo>
                <a:cubicBezTo>
                  <a:pt x="1155644" y="56909"/>
                  <a:pt x="1154134" y="57902"/>
                  <a:pt x="1153014" y="59200"/>
                </a:cubicBezTo>
                <a:cubicBezTo>
                  <a:pt x="1151896" y="60470"/>
                  <a:pt x="1151337" y="62165"/>
                  <a:pt x="1151337" y="64285"/>
                </a:cubicBezTo>
                <a:cubicBezTo>
                  <a:pt x="1151337" y="67225"/>
                  <a:pt x="1152427" y="69452"/>
                  <a:pt x="1154609" y="70959"/>
                </a:cubicBezTo>
                <a:cubicBezTo>
                  <a:pt x="1156763" y="72444"/>
                  <a:pt x="1159532" y="73186"/>
                  <a:pt x="1162888" y="73186"/>
                </a:cubicBezTo>
                <a:close/>
                <a:moveTo>
                  <a:pt x="1232284" y="20343"/>
                </a:moveTo>
                <a:lnTo>
                  <a:pt x="1232284" y="29878"/>
                </a:lnTo>
                <a:lnTo>
                  <a:pt x="1198943" y="29878"/>
                </a:lnTo>
                <a:lnTo>
                  <a:pt x="1198943" y="20343"/>
                </a:lnTo>
                <a:lnTo>
                  <a:pt x="1232284" y="20343"/>
                </a:lnTo>
                <a:close/>
                <a:moveTo>
                  <a:pt x="1207893" y="5723"/>
                </a:moveTo>
                <a:lnTo>
                  <a:pt x="1219781" y="5723"/>
                </a:lnTo>
                <a:lnTo>
                  <a:pt x="1219781" y="63452"/>
                </a:lnTo>
                <a:cubicBezTo>
                  <a:pt x="1219781" y="65757"/>
                  <a:pt x="1220116" y="67491"/>
                  <a:pt x="1220788" y="68657"/>
                </a:cubicBezTo>
                <a:cubicBezTo>
                  <a:pt x="1221487" y="69796"/>
                  <a:pt x="1222382" y="70576"/>
                  <a:pt x="1223473" y="71001"/>
                </a:cubicBezTo>
                <a:cubicBezTo>
                  <a:pt x="1224564" y="71398"/>
                  <a:pt x="1225767" y="71597"/>
                  <a:pt x="1227081" y="71597"/>
                </a:cubicBezTo>
                <a:cubicBezTo>
                  <a:pt x="1228032" y="71597"/>
                  <a:pt x="1228872" y="71530"/>
                  <a:pt x="1229571" y="71398"/>
                </a:cubicBezTo>
                <a:cubicBezTo>
                  <a:pt x="1230298" y="71264"/>
                  <a:pt x="1230857" y="71158"/>
                  <a:pt x="1231249" y="71080"/>
                </a:cubicBezTo>
                <a:lnTo>
                  <a:pt x="1233403" y="80894"/>
                </a:lnTo>
                <a:cubicBezTo>
                  <a:pt x="1232703" y="81157"/>
                  <a:pt x="1231725" y="81423"/>
                  <a:pt x="1230466" y="81689"/>
                </a:cubicBezTo>
                <a:cubicBezTo>
                  <a:pt x="1229179" y="81980"/>
                  <a:pt x="1227585" y="82139"/>
                  <a:pt x="1225683" y="82164"/>
                </a:cubicBezTo>
                <a:cubicBezTo>
                  <a:pt x="1222550" y="82217"/>
                  <a:pt x="1219641" y="81661"/>
                  <a:pt x="1216956" y="80497"/>
                </a:cubicBezTo>
                <a:cubicBezTo>
                  <a:pt x="1214243" y="79331"/>
                  <a:pt x="1212061" y="77530"/>
                  <a:pt x="1210383" y="75093"/>
                </a:cubicBezTo>
                <a:cubicBezTo>
                  <a:pt x="1208733" y="72654"/>
                  <a:pt x="1207893" y="69597"/>
                  <a:pt x="1207893" y="65913"/>
                </a:cubicBezTo>
                <a:lnTo>
                  <a:pt x="1207893" y="5723"/>
                </a:lnTo>
                <a:close/>
                <a:moveTo>
                  <a:pt x="1260730" y="82721"/>
                </a:moveTo>
                <a:cubicBezTo>
                  <a:pt x="1256842" y="82721"/>
                  <a:pt x="1253346" y="82005"/>
                  <a:pt x="1250241" y="80576"/>
                </a:cubicBezTo>
                <a:cubicBezTo>
                  <a:pt x="1247109" y="79118"/>
                  <a:pt x="1244619" y="77012"/>
                  <a:pt x="1242801" y="74257"/>
                </a:cubicBezTo>
                <a:cubicBezTo>
                  <a:pt x="1241011" y="71505"/>
                  <a:pt x="1240116" y="68126"/>
                  <a:pt x="1240116" y="64126"/>
                </a:cubicBezTo>
                <a:cubicBezTo>
                  <a:pt x="1240116" y="60683"/>
                  <a:pt x="1240759" y="57849"/>
                  <a:pt x="1242102" y="55623"/>
                </a:cubicBezTo>
                <a:cubicBezTo>
                  <a:pt x="1243416" y="53399"/>
                  <a:pt x="1245206" y="51637"/>
                  <a:pt x="1247444" y="50339"/>
                </a:cubicBezTo>
                <a:cubicBezTo>
                  <a:pt x="1249710" y="49041"/>
                  <a:pt x="1252227" y="48062"/>
                  <a:pt x="1254996" y="47399"/>
                </a:cubicBezTo>
                <a:cubicBezTo>
                  <a:pt x="1257793" y="46736"/>
                  <a:pt x="1260618" y="46233"/>
                  <a:pt x="1263499" y="45889"/>
                </a:cubicBezTo>
                <a:cubicBezTo>
                  <a:pt x="1267164" y="45467"/>
                  <a:pt x="1270129" y="45123"/>
                  <a:pt x="1272394" y="44857"/>
                </a:cubicBezTo>
                <a:cubicBezTo>
                  <a:pt x="1274688" y="44566"/>
                  <a:pt x="1276338" y="44102"/>
                  <a:pt x="1277373" y="43467"/>
                </a:cubicBezTo>
                <a:cubicBezTo>
                  <a:pt x="1278408" y="42832"/>
                  <a:pt x="1278911" y="41797"/>
                  <a:pt x="1278911" y="40368"/>
                </a:cubicBezTo>
                <a:lnTo>
                  <a:pt x="1278911" y="40088"/>
                </a:lnTo>
                <a:cubicBezTo>
                  <a:pt x="1278911" y="36619"/>
                  <a:pt x="1277933" y="33931"/>
                  <a:pt x="1275974" y="32024"/>
                </a:cubicBezTo>
                <a:cubicBezTo>
                  <a:pt x="1274044" y="30116"/>
                  <a:pt x="1271163" y="29162"/>
                  <a:pt x="1267332" y="29162"/>
                </a:cubicBezTo>
                <a:cubicBezTo>
                  <a:pt x="1263332" y="29162"/>
                  <a:pt x="1260171" y="30049"/>
                  <a:pt x="1257849" y="31825"/>
                </a:cubicBezTo>
                <a:cubicBezTo>
                  <a:pt x="1255584" y="33573"/>
                  <a:pt x="1254017" y="35520"/>
                  <a:pt x="1253122" y="37666"/>
                </a:cubicBezTo>
                <a:lnTo>
                  <a:pt x="1241962" y="35123"/>
                </a:lnTo>
                <a:cubicBezTo>
                  <a:pt x="1243304" y="31414"/>
                  <a:pt x="1245234" y="28421"/>
                  <a:pt x="1247780" y="26144"/>
                </a:cubicBezTo>
                <a:cubicBezTo>
                  <a:pt x="1250353" y="23840"/>
                  <a:pt x="1253290" y="22170"/>
                  <a:pt x="1256618" y="21138"/>
                </a:cubicBezTo>
                <a:cubicBezTo>
                  <a:pt x="1259975" y="20077"/>
                  <a:pt x="1263471" y="19549"/>
                  <a:pt x="1267164" y="19549"/>
                </a:cubicBezTo>
                <a:cubicBezTo>
                  <a:pt x="1269597" y="19549"/>
                  <a:pt x="1272170" y="19840"/>
                  <a:pt x="1274912" y="20422"/>
                </a:cubicBezTo>
                <a:cubicBezTo>
                  <a:pt x="1277653" y="20978"/>
                  <a:pt x="1280226" y="22010"/>
                  <a:pt x="1282604" y="23521"/>
                </a:cubicBezTo>
                <a:cubicBezTo>
                  <a:pt x="1285037" y="25031"/>
                  <a:pt x="1286995" y="27190"/>
                  <a:pt x="1288534" y="29999"/>
                </a:cubicBezTo>
                <a:cubicBezTo>
                  <a:pt x="1290072" y="32779"/>
                  <a:pt x="1290827" y="36393"/>
                  <a:pt x="1290827" y="40843"/>
                </a:cubicBezTo>
                <a:lnTo>
                  <a:pt x="1290827" y="81370"/>
                </a:lnTo>
                <a:lnTo>
                  <a:pt x="1279247" y="81370"/>
                </a:lnTo>
                <a:lnTo>
                  <a:pt x="1279247" y="73026"/>
                </a:lnTo>
                <a:lnTo>
                  <a:pt x="1278771" y="73026"/>
                </a:lnTo>
                <a:cubicBezTo>
                  <a:pt x="1277989" y="74562"/>
                  <a:pt x="1276841" y="76072"/>
                  <a:pt x="1275303" y="77555"/>
                </a:cubicBezTo>
                <a:cubicBezTo>
                  <a:pt x="1273765" y="79040"/>
                  <a:pt x="1271806" y="80271"/>
                  <a:pt x="1269373" y="81250"/>
                </a:cubicBezTo>
                <a:cubicBezTo>
                  <a:pt x="1266968" y="82231"/>
                  <a:pt x="1264086" y="82721"/>
                  <a:pt x="1260730" y="82721"/>
                </a:cubicBezTo>
                <a:close/>
                <a:moveTo>
                  <a:pt x="1263304" y="73186"/>
                </a:moveTo>
                <a:cubicBezTo>
                  <a:pt x="1266576" y="73186"/>
                  <a:pt x="1269401" y="72537"/>
                  <a:pt x="1271723" y="71239"/>
                </a:cubicBezTo>
                <a:cubicBezTo>
                  <a:pt x="1274072" y="69941"/>
                  <a:pt x="1275863" y="68246"/>
                  <a:pt x="1277093" y="66154"/>
                </a:cubicBezTo>
                <a:cubicBezTo>
                  <a:pt x="1278324" y="64034"/>
                  <a:pt x="1278967" y="61768"/>
                  <a:pt x="1278967" y="59360"/>
                </a:cubicBezTo>
                <a:lnTo>
                  <a:pt x="1278967" y="51492"/>
                </a:lnTo>
                <a:cubicBezTo>
                  <a:pt x="1278548" y="51917"/>
                  <a:pt x="1277709" y="52314"/>
                  <a:pt x="1276506" y="52683"/>
                </a:cubicBezTo>
                <a:cubicBezTo>
                  <a:pt x="1275303" y="53027"/>
                  <a:pt x="1273932" y="53332"/>
                  <a:pt x="1272394" y="53598"/>
                </a:cubicBezTo>
                <a:cubicBezTo>
                  <a:pt x="1270856" y="53835"/>
                  <a:pt x="1269373" y="54062"/>
                  <a:pt x="1267919" y="54272"/>
                </a:cubicBezTo>
                <a:cubicBezTo>
                  <a:pt x="1266464" y="54459"/>
                  <a:pt x="1265234" y="54619"/>
                  <a:pt x="1264254" y="54750"/>
                </a:cubicBezTo>
                <a:cubicBezTo>
                  <a:pt x="1261961" y="55041"/>
                  <a:pt x="1259836" y="55530"/>
                  <a:pt x="1257933" y="56221"/>
                </a:cubicBezTo>
                <a:cubicBezTo>
                  <a:pt x="1256059" y="56909"/>
                  <a:pt x="1254549" y="57902"/>
                  <a:pt x="1253402" y="59200"/>
                </a:cubicBezTo>
                <a:cubicBezTo>
                  <a:pt x="1252311" y="60470"/>
                  <a:pt x="1251752" y="62165"/>
                  <a:pt x="1251752" y="64285"/>
                </a:cubicBezTo>
                <a:cubicBezTo>
                  <a:pt x="1251752" y="67225"/>
                  <a:pt x="1252843" y="69452"/>
                  <a:pt x="1254996" y="70959"/>
                </a:cubicBezTo>
                <a:cubicBezTo>
                  <a:pt x="1257178" y="72444"/>
                  <a:pt x="1259947" y="73186"/>
                  <a:pt x="1263304" y="73186"/>
                </a:cubicBez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4" name="!!Morph4">
            <a:extLst>
              <a:ext uri="{FF2B5EF4-FFF2-40B4-BE49-F238E27FC236}">
                <a16:creationId xmlns:a16="http://schemas.microsoft.com/office/drawing/2014/main" id="{457D6F5B-5F60-F23B-B77C-89F890C1B255}"/>
              </a:ext>
            </a:extLst>
          </p:cNvPr>
          <p:cNvSpPr/>
          <p:nvPr/>
        </p:nvSpPr>
        <p:spPr>
          <a:xfrm>
            <a:off x="8169681" y="3950946"/>
            <a:ext cx="787515" cy="105807"/>
          </a:xfrm>
          <a:custGeom>
            <a:avLst/>
            <a:gdLst>
              <a:gd name="connsiteX0" fmla="*/ 0 w 794567"/>
              <a:gd name="connsiteY0" fmla="*/ 84629 h 107514"/>
              <a:gd name="connsiteX1" fmla="*/ 0 w 794567"/>
              <a:gd name="connsiteY1" fmla="*/ 3259 h 107514"/>
              <a:gd name="connsiteX2" fmla="*/ 29005 w 794567"/>
              <a:gd name="connsiteY2" fmla="*/ 3259 h 107514"/>
              <a:gd name="connsiteX3" fmla="*/ 44697 w 794567"/>
              <a:gd name="connsiteY3" fmla="*/ 6517 h 107514"/>
              <a:gd name="connsiteX4" fmla="*/ 54067 w 794567"/>
              <a:gd name="connsiteY4" fmla="*/ 15535 h 107514"/>
              <a:gd name="connsiteX5" fmla="*/ 57172 w 794567"/>
              <a:gd name="connsiteY5" fmla="*/ 28765 h 107514"/>
              <a:gd name="connsiteX6" fmla="*/ 54039 w 794567"/>
              <a:gd name="connsiteY6" fmla="*/ 41917 h 107514"/>
              <a:gd name="connsiteX7" fmla="*/ 44669 w 794567"/>
              <a:gd name="connsiteY7" fmla="*/ 50697 h 107514"/>
              <a:gd name="connsiteX8" fmla="*/ 28977 w 794567"/>
              <a:gd name="connsiteY8" fmla="*/ 53835 h 107514"/>
              <a:gd name="connsiteX9" fmla="*/ 6993 w 794567"/>
              <a:gd name="connsiteY9" fmla="*/ 53835 h 107514"/>
              <a:gd name="connsiteX10" fmla="*/ 6993 w 794567"/>
              <a:gd name="connsiteY10" fmla="*/ 43268 h 107514"/>
              <a:gd name="connsiteX11" fmla="*/ 27859 w 794567"/>
              <a:gd name="connsiteY11" fmla="*/ 43268 h 107514"/>
              <a:gd name="connsiteX12" fmla="*/ 37537 w 794567"/>
              <a:gd name="connsiteY12" fmla="*/ 41559 h 107514"/>
              <a:gd name="connsiteX13" fmla="*/ 43075 w 794567"/>
              <a:gd name="connsiteY13" fmla="*/ 36594 h 107514"/>
              <a:gd name="connsiteX14" fmla="*/ 44809 w 794567"/>
              <a:gd name="connsiteY14" fmla="*/ 28765 h 107514"/>
              <a:gd name="connsiteX15" fmla="*/ 43019 w 794567"/>
              <a:gd name="connsiteY15" fmla="*/ 20780 h 107514"/>
              <a:gd name="connsiteX16" fmla="*/ 37509 w 794567"/>
              <a:gd name="connsiteY16" fmla="*/ 15616 h 107514"/>
              <a:gd name="connsiteX17" fmla="*/ 27691 w 794567"/>
              <a:gd name="connsiteY17" fmla="*/ 13787 h 107514"/>
              <a:gd name="connsiteX18" fmla="*/ 12279 w 794567"/>
              <a:gd name="connsiteY18" fmla="*/ 13787 h 107514"/>
              <a:gd name="connsiteX19" fmla="*/ 12279 w 794567"/>
              <a:gd name="connsiteY19" fmla="*/ 84629 h 107514"/>
              <a:gd name="connsiteX20" fmla="*/ 0 w 794567"/>
              <a:gd name="connsiteY20" fmla="*/ 84629 h 107514"/>
              <a:gd name="connsiteX21" fmla="*/ 40166 w 794567"/>
              <a:gd name="connsiteY21" fmla="*/ 47917 h 107514"/>
              <a:gd name="connsiteX22" fmla="*/ 60277 w 794567"/>
              <a:gd name="connsiteY22" fmla="*/ 84629 h 107514"/>
              <a:gd name="connsiteX23" fmla="*/ 46291 w 794567"/>
              <a:gd name="connsiteY23" fmla="*/ 84629 h 107514"/>
              <a:gd name="connsiteX24" fmla="*/ 26572 w 794567"/>
              <a:gd name="connsiteY24" fmla="*/ 47917 h 107514"/>
              <a:gd name="connsiteX25" fmla="*/ 40166 w 794567"/>
              <a:gd name="connsiteY25" fmla="*/ 47917 h 107514"/>
              <a:gd name="connsiteX26" fmla="*/ 107352 w 794567"/>
              <a:gd name="connsiteY26" fmla="*/ 59321 h 107514"/>
              <a:gd name="connsiteX27" fmla="*/ 107352 w 794567"/>
              <a:gd name="connsiteY27" fmla="*/ 23602 h 107514"/>
              <a:gd name="connsiteX28" fmla="*/ 119267 w 794567"/>
              <a:gd name="connsiteY28" fmla="*/ 23602 h 107514"/>
              <a:gd name="connsiteX29" fmla="*/ 119267 w 794567"/>
              <a:gd name="connsiteY29" fmla="*/ 84629 h 107514"/>
              <a:gd name="connsiteX30" fmla="*/ 107604 w 794567"/>
              <a:gd name="connsiteY30" fmla="*/ 84629 h 107514"/>
              <a:gd name="connsiteX31" fmla="*/ 107604 w 794567"/>
              <a:gd name="connsiteY31" fmla="*/ 74061 h 107514"/>
              <a:gd name="connsiteX32" fmla="*/ 106961 w 794567"/>
              <a:gd name="connsiteY32" fmla="*/ 74061 h 107514"/>
              <a:gd name="connsiteX33" fmla="*/ 100191 w 794567"/>
              <a:gd name="connsiteY33" fmla="*/ 82206 h 107514"/>
              <a:gd name="connsiteX34" fmla="*/ 88723 w 794567"/>
              <a:gd name="connsiteY34" fmla="*/ 85423 h 107514"/>
              <a:gd name="connsiteX35" fmla="*/ 78318 w 794567"/>
              <a:gd name="connsiteY35" fmla="*/ 82841 h 107514"/>
              <a:gd name="connsiteX36" fmla="*/ 71242 w 794567"/>
              <a:gd name="connsiteY36" fmla="*/ 75093 h 107514"/>
              <a:gd name="connsiteX37" fmla="*/ 68696 w 794567"/>
              <a:gd name="connsiteY37" fmla="*/ 62420 h 107514"/>
              <a:gd name="connsiteX38" fmla="*/ 68696 w 794567"/>
              <a:gd name="connsiteY38" fmla="*/ 23602 h 107514"/>
              <a:gd name="connsiteX39" fmla="*/ 80584 w 794567"/>
              <a:gd name="connsiteY39" fmla="*/ 23602 h 107514"/>
              <a:gd name="connsiteX40" fmla="*/ 80584 w 794567"/>
              <a:gd name="connsiteY40" fmla="*/ 60988 h 107514"/>
              <a:gd name="connsiteX41" fmla="*/ 84024 w 794567"/>
              <a:gd name="connsiteY41" fmla="*/ 70920 h 107514"/>
              <a:gd name="connsiteX42" fmla="*/ 93003 w 794567"/>
              <a:gd name="connsiteY42" fmla="*/ 74615 h 107514"/>
              <a:gd name="connsiteX43" fmla="*/ 99660 w 794567"/>
              <a:gd name="connsiteY43" fmla="*/ 72948 h 107514"/>
              <a:gd name="connsiteX44" fmla="*/ 105170 w 794567"/>
              <a:gd name="connsiteY44" fmla="*/ 67902 h 107514"/>
              <a:gd name="connsiteX45" fmla="*/ 107352 w 794567"/>
              <a:gd name="connsiteY45" fmla="*/ 59321 h 107514"/>
              <a:gd name="connsiteX46" fmla="*/ 144665 w 794567"/>
              <a:gd name="connsiteY46" fmla="*/ 48392 h 107514"/>
              <a:gd name="connsiteX47" fmla="*/ 144665 w 794567"/>
              <a:gd name="connsiteY47" fmla="*/ 84629 h 107514"/>
              <a:gd name="connsiteX48" fmla="*/ 132778 w 794567"/>
              <a:gd name="connsiteY48" fmla="*/ 84629 h 107514"/>
              <a:gd name="connsiteX49" fmla="*/ 132778 w 794567"/>
              <a:gd name="connsiteY49" fmla="*/ 23602 h 107514"/>
              <a:gd name="connsiteX50" fmla="*/ 144189 w 794567"/>
              <a:gd name="connsiteY50" fmla="*/ 23602 h 107514"/>
              <a:gd name="connsiteX51" fmla="*/ 144189 w 794567"/>
              <a:gd name="connsiteY51" fmla="*/ 33534 h 107514"/>
              <a:gd name="connsiteX52" fmla="*/ 144944 w 794567"/>
              <a:gd name="connsiteY52" fmla="*/ 33534 h 107514"/>
              <a:gd name="connsiteX53" fmla="*/ 151518 w 794567"/>
              <a:gd name="connsiteY53" fmla="*/ 25747 h 107514"/>
              <a:gd name="connsiteX54" fmla="*/ 162930 w 794567"/>
              <a:gd name="connsiteY54" fmla="*/ 22807 h 107514"/>
              <a:gd name="connsiteX55" fmla="*/ 173867 w 794567"/>
              <a:gd name="connsiteY55" fmla="*/ 25428 h 107514"/>
              <a:gd name="connsiteX56" fmla="*/ 181139 w 794567"/>
              <a:gd name="connsiteY56" fmla="*/ 33137 h 107514"/>
              <a:gd name="connsiteX57" fmla="*/ 183712 w 794567"/>
              <a:gd name="connsiteY57" fmla="*/ 45811 h 107514"/>
              <a:gd name="connsiteX58" fmla="*/ 183712 w 794567"/>
              <a:gd name="connsiteY58" fmla="*/ 84629 h 107514"/>
              <a:gd name="connsiteX59" fmla="*/ 171825 w 794567"/>
              <a:gd name="connsiteY59" fmla="*/ 84629 h 107514"/>
              <a:gd name="connsiteX60" fmla="*/ 171825 w 794567"/>
              <a:gd name="connsiteY60" fmla="*/ 47243 h 107514"/>
              <a:gd name="connsiteX61" fmla="*/ 168384 w 794567"/>
              <a:gd name="connsiteY61" fmla="*/ 36871 h 107514"/>
              <a:gd name="connsiteX62" fmla="*/ 158874 w 794567"/>
              <a:gd name="connsiteY62" fmla="*/ 33098 h 107514"/>
              <a:gd name="connsiteX63" fmla="*/ 151518 w 794567"/>
              <a:gd name="connsiteY63" fmla="*/ 34885 h 107514"/>
              <a:gd name="connsiteX64" fmla="*/ 146483 w 794567"/>
              <a:gd name="connsiteY64" fmla="*/ 40130 h 107514"/>
              <a:gd name="connsiteX65" fmla="*/ 144665 w 794567"/>
              <a:gd name="connsiteY65" fmla="*/ 48392 h 107514"/>
              <a:gd name="connsiteX66" fmla="*/ 250618 w 794567"/>
              <a:gd name="connsiteY66" fmla="*/ 85859 h 107514"/>
              <a:gd name="connsiteX67" fmla="*/ 235094 w 794567"/>
              <a:gd name="connsiteY67" fmla="*/ 82005 h 107514"/>
              <a:gd name="connsiteX68" fmla="*/ 225081 w 794567"/>
              <a:gd name="connsiteY68" fmla="*/ 71080 h 107514"/>
              <a:gd name="connsiteX69" fmla="*/ 221585 w 794567"/>
              <a:gd name="connsiteY69" fmla="*/ 54512 h 107514"/>
              <a:gd name="connsiteX70" fmla="*/ 225081 w 794567"/>
              <a:gd name="connsiteY70" fmla="*/ 37984 h 107514"/>
              <a:gd name="connsiteX71" fmla="*/ 234927 w 794567"/>
              <a:gd name="connsiteY71" fmla="*/ 26818 h 107514"/>
              <a:gd name="connsiteX72" fmla="*/ 249807 w 794567"/>
              <a:gd name="connsiteY72" fmla="*/ 22807 h 107514"/>
              <a:gd name="connsiteX73" fmla="*/ 259821 w 794567"/>
              <a:gd name="connsiteY73" fmla="*/ 24516 h 107514"/>
              <a:gd name="connsiteX74" fmla="*/ 268520 w 794567"/>
              <a:gd name="connsiteY74" fmla="*/ 29878 h 107514"/>
              <a:gd name="connsiteX75" fmla="*/ 274590 w 794567"/>
              <a:gd name="connsiteY75" fmla="*/ 39375 h 107514"/>
              <a:gd name="connsiteX76" fmla="*/ 276827 w 794567"/>
              <a:gd name="connsiteY76" fmla="*/ 53480 h 107514"/>
              <a:gd name="connsiteX77" fmla="*/ 276827 w 794567"/>
              <a:gd name="connsiteY77" fmla="*/ 57690 h 107514"/>
              <a:gd name="connsiteX78" fmla="*/ 228298 w 794567"/>
              <a:gd name="connsiteY78" fmla="*/ 57690 h 107514"/>
              <a:gd name="connsiteX79" fmla="*/ 228298 w 794567"/>
              <a:gd name="connsiteY79" fmla="*/ 48792 h 107514"/>
              <a:gd name="connsiteX80" fmla="*/ 265163 w 794567"/>
              <a:gd name="connsiteY80" fmla="*/ 48792 h 107514"/>
              <a:gd name="connsiteX81" fmla="*/ 263261 w 794567"/>
              <a:gd name="connsiteY81" fmla="*/ 40488 h 107514"/>
              <a:gd name="connsiteX82" fmla="*/ 257891 w 794567"/>
              <a:gd name="connsiteY82" fmla="*/ 34726 h 107514"/>
              <a:gd name="connsiteX83" fmla="*/ 249891 w 794567"/>
              <a:gd name="connsiteY83" fmla="*/ 32620 h 107514"/>
              <a:gd name="connsiteX84" fmla="*/ 241137 w 794567"/>
              <a:gd name="connsiteY84" fmla="*/ 35084 h 107514"/>
              <a:gd name="connsiteX85" fmla="*/ 235402 w 794567"/>
              <a:gd name="connsiteY85" fmla="*/ 41442 h 107514"/>
              <a:gd name="connsiteX86" fmla="*/ 233417 w 794567"/>
              <a:gd name="connsiteY86" fmla="*/ 49903 h 107514"/>
              <a:gd name="connsiteX87" fmla="*/ 233417 w 794567"/>
              <a:gd name="connsiteY87" fmla="*/ 56856 h 107514"/>
              <a:gd name="connsiteX88" fmla="*/ 235570 w 794567"/>
              <a:gd name="connsiteY88" fmla="*/ 67267 h 107514"/>
              <a:gd name="connsiteX89" fmla="*/ 241640 w 794567"/>
              <a:gd name="connsiteY89" fmla="*/ 73821 h 107514"/>
              <a:gd name="connsiteX90" fmla="*/ 250758 w 794567"/>
              <a:gd name="connsiteY90" fmla="*/ 76047 h 107514"/>
              <a:gd name="connsiteX91" fmla="*/ 256912 w 794567"/>
              <a:gd name="connsiteY91" fmla="*/ 75093 h 107514"/>
              <a:gd name="connsiteX92" fmla="*/ 261723 w 794567"/>
              <a:gd name="connsiteY92" fmla="*/ 72154 h 107514"/>
              <a:gd name="connsiteX93" fmla="*/ 264828 w 794567"/>
              <a:gd name="connsiteY93" fmla="*/ 67345 h 107514"/>
              <a:gd name="connsiteX94" fmla="*/ 276072 w 794567"/>
              <a:gd name="connsiteY94" fmla="*/ 69370 h 107514"/>
              <a:gd name="connsiteX95" fmla="*/ 271205 w 794567"/>
              <a:gd name="connsiteY95" fmla="*/ 78072 h 107514"/>
              <a:gd name="connsiteX96" fmla="*/ 262506 w 794567"/>
              <a:gd name="connsiteY96" fmla="*/ 83834 h 107514"/>
              <a:gd name="connsiteX97" fmla="*/ 250618 w 794567"/>
              <a:gd name="connsiteY97" fmla="*/ 85859 h 107514"/>
              <a:gd name="connsiteX98" fmla="*/ 295484 w 794567"/>
              <a:gd name="connsiteY98" fmla="*/ 23602 h 107514"/>
              <a:gd name="connsiteX99" fmla="*/ 308966 w 794567"/>
              <a:gd name="connsiteY99" fmla="*/ 47360 h 107514"/>
              <a:gd name="connsiteX100" fmla="*/ 322559 w 794567"/>
              <a:gd name="connsiteY100" fmla="*/ 23602 h 107514"/>
              <a:gd name="connsiteX101" fmla="*/ 335538 w 794567"/>
              <a:gd name="connsiteY101" fmla="*/ 23602 h 107514"/>
              <a:gd name="connsiteX102" fmla="*/ 316518 w 794567"/>
              <a:gd name="connsiteY102" fmla="*/ 54115 h 107514"/>
              <a:gd name="connsiteX103" fmla="*/ 335706 w 794567"/>
              <a:gd name="connsiteY103" fmla="*/ 84629 h 107514"/>
              <a:gd name="connsiteX104" fmla="*/ 322699 w 794567"/>
              <a:gd name="connsiteY104" fmla="*/ 84629 h 107514"/>
              <a:gd name="connsiteX105" fmla="*/ 308966 w 794567"/>
              <a:gd name="connsiteY105" fmla="*/ 61824 h 107514"/>
              <a:gd name="connsiteX106" fmla="*/ 295260 w 794567"/>
              <a:gd name="connsiteY106" fmla="*/ 84629 h 107514"/>
              <a:gd name="connsiteX107" fmla="*/ 282226 w 794567"/>
              <a:gd name="connsiteY107" fmla="*/ 84629 h 107514"/>
              <a:gd name="connsiteX108" fmla="*/ 301218 w 794567"/>
              <a:gd name="connsiteY108" fmla="*/ 54115 h 107514"/>
              <a:gd name="connsiteX109" fmla="*/ 282450 w 794567"/>
              <a:gd name="connsiteY109" fmla="*/ 23602 h 107514"/>
              <a:gd name="connsiteX110" fmla="*/ 295484 w 794567"/>
              <a:gd name="connsiteY110" fmla="*/ 23602 h 107514"/>
              <a:gd name="connsiteX111" fmla="*/ 345272 w 794567"/>
              <a:gd name="connsiteY111" fmla="*/ 107514 h 107514"/>
              <a:gd name="connsiteX112" fmla="*/ 345272 w 794567"/>
              <a:gd name="connsiteY112" fmla="*/ 23602 h 107514"/>
              <a:gd name="connsiteX113" fmla="*/ 356880 w 794567"/>
              <a:gd name="connsiteY113" fmla="*/ 23602 h 107514"/>
              <a:gd name="connsiteX114" fmla="*/ 356880 w 794567"/>
              <a:gd name="connsiteY114" fmla="*/ 33495 h 107514"/>
              <a:gd name="connsiteX115" fmla="*/ 357859 w 794567"/>
              <a:gd name="connsiteY115" fmla="*/ 33495 h 107514"/>
              <a:gd name="connsiteX116" fmla="*/ 360852 w 794567"/>
              <a:gd name="connsiteY116" fmla="*/ 29084 h 107514"/>
              <a:gd name="connsiteX117" fmla="*/ 366250 w 794567"/>
              <a:gd name="connsiteY117" fmla="*/ 24715 h 107514"/>
              <a:gd name="connsiteX118" fmla="*/ 375397 w 794567"/>
              <a:gd name="connsiteY118" fmla="*/ 22807 h 107514"/>
              <a:gd name="connsiteX119" fmla="*/ 388571 w 794567"/>
              <a:gd name="connsiteY119" fmla="*/ 26542 h 107514"/>
              <a:gd name="connsiteX120" fmla="*/ 397689 w 794567"/>
              <a:gd name="connsiteY120" fmla="*/ 37307 h 107514"/>
              <a:gd name="connsiteX121" fmla="*/ 401018 w 794567"/>
              <a:gd name="connsiteY121" fmla="*/ 54235 h 107514"/>
              <a:gd name="connsiteX122" fmla="*/ 397717 w 794567"/>
              <a:gd name="connsiteY122" fmla="*/ 71200 h 107514"/>
              <a:gd name="connsiteX123" fmla="*/ 388655 w 794567"/>
              <a:gd name="connsiteY123" fmla="*/ 82047 h 107514"/>
              <a:gd name="connsiteX124" fmla="*/ 375509 w 794567"/>
              <a:gd name="connsiteY124" fmla="*/ 85820 h 107514"/>
              <a:gd name="connsiteX125" fmla="*/ 366418 w 794567"/>
              <a:gd name="connsiteY125" fmla="*/ 83954 h 107514"/>
              <a:gd name="connsiteX126" fmla="*/ 360935 w 794567"/>
              <a:gd name="connsiteY126" fmla="*/ 79583 h 107514"/>
              <a:gd name="connsiteX127" fmla="*/ 357859 w 794567"/>
              <a:gd name="connsiteY127" fmla="*/ 75132 h 107514"/>
              <a:gd name="connsiteX128" fmla="*/ 357160 w 794567"/>
              <a:gd name="connsiteY128" fmla="*/ 75132 h 107514"/>
              <a:gd name="connsiteX129" fmla="*/ 357160 w 794567"/>
              <a:gd name="connsiteY129" fmla="*/ 107514 h 107514"/>
              <a:gd name="connsiteX130" fmla="*/ 345272 w 794567"/>
              <a:gd name="connsiteY130" fmla="*/ 107514 h 107514"/>
              <a:gd name="connsiteX131" fmla="*/ 356908 w 794567"/>
              <a:gd name="connsiteY131" fmla="*/ 54115 h 107514"/>
              <a:gd name="connsiteX132" fmla="*/ 358782 w 794567"/>
              <a:gd name="connsiteY132" fmla="*/ 65399 h 107514"/>
              <a:gd name="connsiteX133" fmla="*/ 364180 w 794567"/>
              <a:gd name="connsiteY133" fmla="*/ 72987 h 107514"/>
              <a:gd name="connsiteX134" fmla="*/ 372851 w 794567"/>
              <a:gd name="connsiteY134" fmla="*/ 75689 h 107514"/>
              <a:gd name="connsiteX135" fmla="*/ 381746 w 794567"/>
              <a:gd name="connsiteY135" fmla="*/ 72867 h 107514"/>
              <a:gd name="connsiteX136" fmla="*/ 387144 w 794567"/>
              <a:gd name="connsiteY136" fmla="*/ 65122 h 107514"/>
              <a:gd name="connsiteX137" fmla="*/ 389018 w 794567"/>
              <a:gd name="connsiteY137" fmla="*/ 54115 h 107514"/>
              <a:gd name="connsiteX138" fmla="*/ 387200 w 794567"/>
              <a:gd name="connsiteY138" fmla="*/ 43268 h 107514"/>
              <a:gd name="connsiteX139" fmla="*/ 381802 w 794567"/>
              <a:gd name="connsiteY139" fmla="*/ 35680 h 107514"/>
              <a:gd name="connsiteX140" fmla="*/ 372851 w 794567"/>
              <a:gd name="connsiteY140" fmla="*/ 32899 h 107514"/>
              <a:gd name="connsiteX141" fmla="*/ 364096 w 794567"/>
              <a:gd name="connsiteY141" fmla="*/ 35559 h 107514"/>
              <a:gd name="connsiteX142" fmla="*/ 358754 w 794567"/>
              <a:gd name="connsiteY142" fmla="*/ 42991 h 107514"/>
              <a:gd name="connsiteX143" fmla="*/ 356908 w 794567"/>
              <a:gd name="connsiteY143" fmla="*/ 54115 h 107514"/>
              <a:gd name="connsiteX144" fmla="*/ 438163 w 794567"/>
              <a:gd name="connsiteY144" fmla="*/ 85859 h 107514"/>
              <a:gd name="connsiteX145" fmla="*/ 422639 w 794567"/>
              <a:gd name="connsiteY145" fmla="*/ 82005 h 107514"/>
              <a:gd name="connsiteX146" fmla="*/ 412626 w 794567"/>
              <a:gd name="connsiteY146" fmla="*/ 71080 h 107514"/>
              <a:gd name="connsiteX147" fmla="*/ 409130 w 794567"/>
              <a:gd name="connsiteY147" fmla="*/ 54512 h 107514"/>
              <a:gd name="connsiteX148" fmla="*/ 412626 w 794567"/>
              <a:gd name="connsiteY148" fmla="*/ 37984 h 107514"/>
              <a:gd name="connsiteX149" fmla="*/ 422471 w 794567"/>
              <a:gd name="connsiteY149" fmla="*/ 26818 h 107514"/>
              <a:gd name="connsiteX150" fmla="*/ 437324 w 794567"/>
              <a:gd name="connsiteY150" fmla="*/ 22807 h 107514"/>
              <a:gd name="connsiteX151" fmla="*/ 447338 w 794567"/>
              <a:gd name="connsiteY151" fmla="*/ 24516 h 107514"/>
              <a:gd name="connsiteX152" fmla="*/ 456036 w 794567"/>
              <a:gd name="connsiteY152" fmla="*/ 29878 h 107514"/>
              <a:gd name="connsiteX153" fmla="*/ 462134 w 794567"/>
              <a:gd name="connsiteY153" fmla="*/ 39375 h 107514"/>
              <a:gd name="connsiteX154" fmla="*/ 464344 w 794567"/>
              <a:gd name="connsiteY154" fmla="*/ 53480 h 107514"/>
              <a:gd name="connsiteX155" fmla="*/ 464344 w 794567"/>
              <a:gd name="connsiteY155" fmla="*/ 57690 h 107514"/>
              <a:gd name="connsiteX156" fmla="*/ 415842 w 794567"/>
              <a:gd name="connsiteY156" fmla="*/ 57690 h 107514"/>
              <a:gd name="connsiteX157" fmla="*/ 415842 w 794567"/>
              <a:gd name="connsiteY157" fmla="*/ 48792 h 107514"/>
              <a:gd name="connsiteX158" fmla="*/ 452708 w 794567"/>
              <a:gd name="connsiteY158" fmla="*/ 48792 h 107514"/>
              <a:gd name="connsiteX159" fmla="*/ 450806 w 794567"/>
              <a:gd name="connsiteY159" fmla="*/ 40488 h 107514"/>
              <a:gd name="connsiteX160" fmla="*/ 445436 w 794567"/>
              <a:gd name="connsiteY160" fmla="*/ 34726 h 107514"/>
              <a:gd name="connsiteX161" fmla="*/ 437408 w 794567"/>
              <a:gd name="connsiteY161" fmla="*/ 32620 h 107514"/>
              <a:gd name="connsiteX162" fmla="*/ 428681 w 794567"/>
              <a:gd name="connsiteY162" fmla="*/ 35084 h 107514"/>
              <a:gd name="connsiteX163" fmla="*/ 422947 w 794567"/>
              <a:gd name="connsiteY163" fmla="*/ 41442 h 107514"/>
              <a:gd name="connsiteX164" fmla="*/ 420961 w 794567"/>
              <a:gd name="connsiteY164" fmla="*/ 49903 h 107514"/>
              <a:gd name="connsiteX165" fmla="*/ 420961 w 794567"/>
              <a:gd name="connsiteY165" fmla="*/ 56856 h 107514"/>
              <a:gd name="connsiteX166" fmla="*/ 423115 w 794567"/>
              <a:gd name="connsiteY166" fmla="*/ 67267 h 107514"/>
              <a:gd name="connsiteX167" fmla="*/ 429185 w 794567"/>
              <a:gd name="connsiteY167" fmla="*/ 73821 h 107514"/>
              <a:gd name="connsiteX168" fmla="*/ 438303 w 794567"/>
              <a:gd name="connsiteY168" fmla="*/ 76047 h 107514"/>
              <a:gd name="connsiteX169" fmla="*/ 444457 w 794567"/>
              <a:gd name="connsiteY169" fmla="*/ 75093 h 107514"/>
              <a:gd name="connsiteX170" fmla="*/ 449267 w 794567"/>
              <a:gd name="connsiteY170" fmla="*/ 72154 h 107514"/>
              <a:gd name="connsiteX171" fmla="*/ 452345 w 794567"/>
              <a:gd name="connsiteY171" fmla="*/ 67345 h 107514"/>
              <a:gd name="connsiteX172" fmla="*/ 463589 w 794567"/>
              <a:gd name="connsiteY172" fmla="*/ 69370 h 107514"/>
              <a:gd name="connsiteX173" fmla="*/ 458750 w 794567"/>
              <a:gd name="connsiteY173" fmla="*/ 78072 h 107514"/>
              <a:gd name="connsiteX174" fmla="*/ 450051 w 794567"/>
              <a:gd name="connsiteY174" fmla="*/ 83834 h 107514"/>
              <a:gd name="connsiteX175" fmla="*/ 438163 w 794567"/>
              <a:gd name="connsiteY175" fmla="*/ 85859 h 107514"/>
              <a:gd name="connsiteX176" fmla="*/ 475084 w 794567"/>
              <a:gd name="connsiteY176" fmla="*/ 84629 h 107514"/>
              <a:gd name="connsiteX177" fmla="*/ 475084 w 794567"/>
              <a:gd name="connsiteY177" fmla="*/ 23602 h 107514"/>
              <a:gd name="connsiteX178" fmla="*/ 486553 w 794567"/>
              <a:gd name="connsiteY178" fmla="*/ 23602 h 107514"/>
              <a:gd name="connsiteX179" fmla="*/ 486553 w 794567"/>
              <a:gd name="connsiteY179" fmla="*/ 33296 h 107514"/>
              <a:gd name="connsiteX180" fmla="*/ 487196 w 794567"/>
              <a:gd name="connsiteY180" fmla="*/ 33296 h 107514"/>
              <a:gd name="connsiteX181" fmla="*/ 493070 w 794567"/>
              <a:gd name="connsiteY181" fmla="*/ 25549 h 107514"/>
              <a:gd name="connsiteX182" fmla="*/ 502692 w 794567"/>
              <a:gd name="connsiteY182" fmla="*/ 22687 h 107514"/>
              <a:gd name="connsiteX183" fmla="*/ 505321 w 794567"/>
              <a:gd name="connsiteY183" fmla="*/ 22768 h 107514"/>
              <a:gd name="connsiteX184" fmla="*/ 507727 w 794567"/>
              <a:gd name="connsiteY184" fmla="*/ 22967 h 107514"/>
              <a:gd name="connsiteX185" fmla="*/ 507727 w 794567"/>
              <a:gd name="connsiteY185" fmla="*/ 34329 h 107514"/>
              <a:gd name="connsiteX186" fmla="*/ 505181 w 794567"/>
              <a:gd name="connsiteY186" fmla="*/ 33892 h 107514"/>
              <a:gd name="connsiteX187" fmla="*/ 501545 w 794567"/>
              <a:gd name="connsiteY187" fmla="*/ 33613 h 107514"/>
              <a:gd name="connsiteX188" fmla="*/ 494021 w 794567"/>
              <a:gd name="connsiteY188" fmla="*/ 35403 h 107514"/>
              <a:gd name="connsiteX189" fmla="*/ 488847 w 794567"/>
              <a:gd name="connsiteY189" fmla="*/ 40289 h 107514"/>
              <a:gd name="connsiteX190" fmla="*/ 486944 w 794567"/>
              <a:gd name="connsiteY190" fmla="*/ 47360 h 107514"/>
              <a:gd name="connsiteX191" fmla="*/ 486944 w 794567"/>
              <a:gd name="connsiteY191" fmla="*/ 84629 h 107514"/>
              <a:gd name="connsiteX192" fmla="*/ 475084 w 794567"/>
              <a:gd name="connsiteY192" fmla="*/ 84629 h 107514"/>
              <a:gd name="connsiteX193" fmla="*/ 515558 w 794567"/>
              <a:gd name="connsiteY193" fmla="*/ 84629 h 107514"/>
              <a:gd name="connsiteX194" fmla="*/ 515558 w 794567"/>
              <a:gd name="connsiteY194" fmla="*/ 23602 h 107514"/>
              <a:gd name="connsiteX195" fmla="*/ 527418 w 794567"/>
              <a:gd name="connsiteY195" fmla="*/ 23602 h 107514"/>
              <a:gd name="connsiteX196" fmla="*/ 527418 w 794567"/>
              <a:gd name="connsiteY196" fmla="*/ 84629 h 107514"/>
              <a:gd name="connsiteX197" fmla="*/ 515558 w 794567"/>
              <a:gd name="connsiteY197" fmla="*/ 84629 h 107514"/>
              <a:gd name="connsiteX198" fmla="*/ 521544 w 794567"/>
              <a:gd name="connsiteY198" fmla="*/ 14184 h 107514"/>
              <a:gd name="connsiteX199" fmla="*/ 516230 w 794567"/>
              <a:gd name="connsiteY199" fmla="*/ 12120 h 107514"/>
              <a:gd name="connsiteX200" fmla="*/ 514048 w 794567"/>
              <a:gd name="connsiteY200" fmla="*/ 7113 h 107514"/>
              <a:gd name="connsiteX201" fmla="*/ 516230 w 794567"/>
              <a:gd name="connsiteY201" fmla="*/ 2106 h 107514"/>
              <a:gd name="connsiteX202" fmla="*/ 521544 w 794567"/>
              <a:gd name="connsiteY202" fmla="*/ 0 h 107514"/>
              <a:gd name="connsiteX203" fmla="*/ 526831 w 794567"/>
              <a:gd name="connsiteY203" fmla="*/ 2106 h 107514"/>
              <a:gd name="connsiteX204" fmla="*/ 529068 w 794567"/>
              <a:gd name="connsiteY204" fmla="*/ 7113 h 107514"/>
              <a:gd name="connsiteX205" fmla="*/ 526831 w 794567"/>
              <a:gd name="connsiteY205" fmla="*/ 12120 h 107514"/>
              <a:gd name="connsiteX206" fmla="*/ 521544 w 794567"/>
              <a:gd name="connsiteY206" fmla="*/ 14184 h 107514"/>
              <a:gd name="connsiteX207" fmla="*/ 540956 w 794567"/>
              <a:gd name="connsiteY207" fmla="*/ 84629 h 107514"/>
              <a:gd name="connsiteX208" fmla="*/ 540956 w 794567"/>
              <a:gd name="connsiteY208" fmla="*/ 23602 h 107514"/>
              <a:gd name="connsiteX209" fmla="*/ 552340 w 794567"/>
              <a:gd name="connsiteY209" fmla="*/ 23602 h 107514"/>
              <a:gd name="connsiteX210" fmla="*/ 552340 w 794567"/>
              <a:gd name="connsiteY210" fmla="*/ 33534 h 107514"/>
              <a:gd name="connsiteX211" fmla="*/ 553096 w 794567"/>
              <a:gd name="connsiteY211" fmla="*/ 33534 h 107514"/>
              <a:gd name="connsiteX212" fmla="*/ 559333 w 794567"/>
              <a:gd name="connsiteY212" fmla="*/ 25666 h 107514"/>
              <a:gd name="connsiteX213" fmla="*/ 569710 w 794567"/>
              <a:gd name="connsiteY213" fmla="*/ 22807 h 107514"/>
              <a:gd name="connsiteX214" fmla="*/ 579975 w 794567"/>
              <a:gd name="connsiteY214" fmla="*/ 25666 h 107514"/>
              <a:gd name="connsiteX215" fmla="*/ 586129 w 794567"/>
              <a:gd name="connsiteY215" fmla="*/ 33534 h 107514"/>
              <a:gd name="connsiteX216" fmla="*/ 586773 w 794567"/>
              <a:gd name="connsiteY216" fmla="*/ 33534 h 107514"/>
              <a:gd name="connsiteX217" fmla="*/ 593709 w 794567"/>
              <a:gd name="connsiteY217" fmla="*/ 25747 h 107514"/>
              <a:gd name="connsiteX218" fmla="*/ 605065 w 794567"/>
              <a:gd name="connsiteY218" fmla="*/ 22807 h 107514"/>
              <a:gd name="connsiteX219" fmla="*/ 618631 w 794567"/>
              <a:gd name="connsiteY219" fmla="*/ 28013 h 107514"/>
              <a:gd name="connsiteX220" fmla="*/ 623917 w 794567"/>
              <a:gd name="connsiteY220" fmla="*/ 43704 h 107514"/>
              <a:gd name="connsiteX221" fmla="*/ 623917 w 794567"/>
              <a:gd name="connsiteY221" fmla="*/ 84629 h 107514"/>
              <a:gd name="connsiteX222" fmla="*/ 612030 w 794567"/>
              <a:gd name="connsiteY222" fmla="*/ 84629 h 107514"/>
              <a:gd name="connsiteX223" fmla="*/ 612030 w 794567"/>
              <a:gd name="connsiteY223" fmla="*/ 44818 h 107514"/>
              <a:gd name="connsiteX224" fmla="*/ 608645 w 794567"/>
              <a:gd name="connsiteY224" fmla="*/ 35839 h 107514"/>
              <a:gd name="connsiteX225" fmla="*/ 600590 w 794567"/>
              <a:gd name="connsiteY225" fmla="*/ 33056 h 107514"/>
              <a:gd name="connsiteX226" fmla="*/ 591556 w 794567"/>
              <a:gd name="connsiteY226" fmla="*/ 36633 h 107514"/>
              <a:gd name="connsiteX227" fmla="*/ 588338 w 794567"/>
              <a:gd name="connsiteY227" fmla="*/ 45732 h 107514"/>
              <a:gd name="connsiteX228" fmla="*/ 588338 w 794567"/>
              <a:gd name="connsiteY228" fmla="*/ 84629 h 107514"/>
              <a:gd name="connsiteX229" fmla="*/ 576507 w 794567"/>
              <a:gd name="connsiteY229" fmla="*/ 84629 h 107514"/>
              <a:gd name="connsiteX230" fmla="*/ 576507 w 794567"/>
              <a:gd name="connsiteY230" fmla="*/ 44062 h 107514"/>
              <a:gd name="connsiteX231" fmla="*/ 573402 w 794567"/>
              <a:gd name="connsiteY231" fmla="*/ 36077 h 107514"/>
              <a:gd name="connsiteX232" fmla="*/ 565346 w 794567"/>
              <a:gd name="connsiteY232" fmla="*/ 33056 h 107514"/>
              <a:gd name="connsiteX233" fmla="*/ 559109 w 794567"/>
              <a:gd name="connsiteY233" fmla="*/ 34846 h 107514"/>
              <a:gd name="connsiteX234" fmla="*/ 554550 w 794567"/>
              <a:gd name="connsiteY234" fmla="*/ 39733 h 107514"/>
              <a:gd name="connsiteX235" fmla="*/ 552844 w 794567"/>
              <a:gd name="connsiteY235" fmla="*/ 47002 h 107514"/>
              <a:gd name="connsiteX236" fmla="*/ 552844 w 794567"/>
              <a:gd name="connsiteY236" fmla="*/ 84629 h 107514"/>
              <a:gd name="connsiteX237" fmla="*/ 540956 w 794567"/>
              <a:gd name="connsiteY237" fmla="*/ 84629 h 107514"/>
              <a:gd name="connsiteX238" fmla="*/ 663664 w 794567"/>
              <a:gd name="connsiteY238" fmla="*/ 85859 h 107514"/>
              <a:gd name="connsiteX239" fmla="*/ 648140 w 794567"/>
              <a:gd name="connsiteY239" fmla="*/ 82005 h 107514"/>
              <a:gd name="connsiteX240" fmla="*/ 638127 w 794567"/>
              <a:gd name="connsiteY240" fmla="*/ 71080 h 107514"/>
              <a:gd name="connsiteX241" fmla="*/ 634630 w 794567"/>
              <a:gd name="connsiteY241" fmla="*/ 54512 h 107514"/>
              <a:gd name="connsiteX242" fmla="*/ 638127 w 794567"/>
              <a:gd name="connsiteY242" fmla="*/ 37984 h 107514"/>
              <a:gd name="connsiteX243" fmla="*/ 647972 w 794567"/>
              <a:gd name="connsiteY243" fmla="*/ 26818 h 107514"/>
              <a:gd name="connsiteX244" fmla="*/ 662825 w 794567"/>
              <a:gd name="connsiteY244" fmla="*/ 22807 h 107514"/>
              <a:gd name="connsiteX245" fmla="*/ 672838 w 794567"/>
              <a:gd name="connsiteY245" fmla="*/ 24516 h 107514"/>
              <a:gd name="connsiteX246" fmla="*/ 681566 w 794567"/>
              <a:gd name="connsiteY246" fmla="*/ 29878 h 107514"/>
              <a:gd name="connsiteX247" fmla="*/ 687635 w 794567"/>
              <a:gd name="connsiteY247" fmla="*/ 39375 h 107514"/>
              <a:gd name="connsiteX248" fmla="*/ 689845 w 794567"/>
              <a:gd name="connsiteY248" fmla="*/ 53480 h 107514"/>
              <a:gd name="connsiteX249" fmla="*/ 689845 w 794567"/>
              <a:gd name="connsiteY249" fmla="*/ 57690 h 107514"/>
              <a:gd name="connsiteX250" fmla="*/ 641343 w 794567"/>
              <a:gd name="connsiteY250" fmla="*/ 57690 h 107514"/>
              <a:gd name="connsiteX251" fmla="*/ 641343 w 794567"/>
              <a:gd name="connsiteY251" fmla="*/ 48792 h 107514"/>
              <a:gd name="connsiteX252" fmla="*/ 678209 w 794567"/>
              <a:gd name="connsiteY252" fmla="*/ 48792 h 107514"/>
              <a:gd name="connsiteX253" fmla="*/ 676307 w 794567"/>
              <a:gd name="connsiteY253" fmla="*/ 40488 h 107514"/>
              <a:gd name="connsiteX254" fmla="*/ 670936 w 794567"/>
              <a:gd name="connsiteY254" fmla="*/ 34726 h 107514"/>
              <a:gd name="connsiteX255" fmla="*/ 662909 w 794567"/>
              <a:gd name="connsiteY255" fmla="*/ 32620 h 107514"/>
              <a:gd name="connsiteX256" fmla="*/ 654182 w 794567"/>
              <a:gd name="connsiteY256" fmla="*/ 35084 h 107514"/>
              <a:gd name="connsiteX257" fmla="*/ 648448 w 794567"/>
              <a:gd name="connsiteY257" fmla="*/ 41442 h 107514"/>
              <a:gd name="connsiteX258" fmla="*/ 646462 w 794567"/>
              <a:gd name="connsiteY258" fmla="*/ 49903 h 107514"/>
              <a:gd name="connsiteX259" fmla="*/ 646462 w 794567"/>
              <a:gd name="connsiteY259" fmla="*/ 56856 h 107514"/>
              <a:gd name="connsiteX260" fmla="*/ 648616 w 794567"/>
              <a:gd name="connsiteY260" fmla="*/ 67267 h 107514"/>
              <a:gd name="connsiteX261" fmla="*/ 654685 w 794567"/>
              <a:gd name="connsiteY261" fmla="*/ 73821 h 107514"/>
              <a:gd name="connsiteX262" fmla="*/ 663804 w 794567"/>
              <a:gd name="connsiteY262" fmla="*/ 76047 h 107514"/>
              <a:gd name="connsiteX263" fmla="*/ 669958 w 794567"/>
              <a:gd name="connsiteY263" fmla="*/ 75093 h 107514"/>
              <a:gd name="connsiteX264" fmla="*/ 674769 w 794567"/>
              <a:gd name="connsiteY264" fmla="*/ 72154 h 107514"/>
              <a:gd name="connsiteX265" fmla="*/ 677845 w 794567"/>
              <a:gd name="connsiteY265" fmla="*/ 67345 h 107514"/>
              <a:gd name="connsiteX266" fmla="*/ 689090 w 794567"/>
              <a:gd name="connsiteY266" fmla="*/ 69370 h 107514"/>
              <a:gd name="connsiteX267" fmla="*/ 684251 w 794567"/>
              <a:gd name="connsiteY267" fmla="*/ 78072 h 107514"/>
              <a:gd name="connsiteX268" fmla="*/ 675552 w 794567"/>
              <a:gd name="connsiteY268" fmla="*/ 83834 h 107514"/>
              <a:gd name="connsiteX269" fmla="*/ 663664 w 794567"/>
              <a:gd name="connsiteY269" fmla="*/ 85859 h 107514"/>
              <a:gd name="connsiteX270" fmla="*/ 712445 w 794567"/>
              <a:gd name="connsiteY270" fmla="*/ 48392 h 107514"/>
              <a:gd name="connsiteX271" fmla="*/ 712445 w 794567"/>
              <a:gd name="connsiteY271" fmla="*/ 84629 h 107514"/>
              <a:gd name="connsiteX272" fmla="*/ 700586 w 794567"/>
              <a:gd name="connsiteY272" fmla="*/ 84629 h 107514"/>
              <a:gd name="connsiteX273" fmla="*/ 700586 w 794567"/>
              <a:gd name="connsiteY273" fmla="*/ 23602 h 107514"/>
              <a:gd name="connsiteX274" fmla="*/ 711969 w 794567"/>
              <a:gd name="connsiteY274" fmla="*/ 23602 h 107514"/>
              <a:gd name="connsiteX275" fmla="*/ 711969 w 794567"/>
              <a:gd name="connsiteY275" fmla="*/ 33534 h 107514"/>
              <a:gd name="connsiteX276" fmla="*/ 712725 w 794567"/>
              <a:gd name="connsiteY276" fmla="*/ 33534 h 107514"/>
              <a:gd name="connsiteX277" fmla="*/ 719326 w 794567"/>
              <a:gd name="connsiteY277" fmla="*/ 25747 h 107514"/>
              <a:gd name="connsiteX278" fmla="*/ 730738 w 794567"/>
              <a:gd name="connsiteY278" fmla="*/ 22807 h 107514"/>
              <a:gd name="connsiteX279" fmla="*/ 741647 w 794567"/>
              <a:gd name="connsiteY279" fmla="*/ 25428 h 107514"/>
              <a:gd name="connsiteX280" fmla="*/ 748920 w 794567"/>
              <a:gd name="connsiteY280" fmla="*/ 33137 h 107514"/>
              <a:gd name="connsiteX281" fmla="*/ 751521 w 794567"/>
              <a:gd name="connsiteY281" fmla="*/ 45811 h 107514"/>
              <a:gd name="connsiteX282" fmla="*/ 751521 w 794567"/>
              <a:gd name="connsiteY282" fmla="*/ 84629 h 107514"/>
              <a:gd name="connsiteX283" fmla="*/ 739633 w 794567"/>
              <a:gd name="connsiteY283" fmla="*/ 84629 h 107514"/>
              <a:gd name="connsiteX284" fmla="*/ 739633 w 794567"/>
              <a:gd name="connsiteY284" fmla="*/ 47243 h 107514"/>
              <a:gd name="connsiteX285" fmla="*/ 736165 w 794567"/>
              <a:gd name="connsiteY285" fmla="*/ 36871 h 107514"/>
              <a:gd name="connsiteX286" fmla="*/ 726682 w 794567"/>
              <a:gd name="connsiteY286" fmla="*/ 33098 h 107514"/>
              <a:gd name="connsiteX287" fmla="*/ 719326 w 794567"/>
              <a:gd name="connsiteY287" fmla="*/ 34885 h 107514"/>
              <a:gd name="connsiteX288" fmla="*/ 714291 w 794567"/>
              <a:gd name="connsiteY288" fmla="*/ 40130 h 107514"/>
              <a:gd name="connsiteX289" fmla="*/ 712445 w 794567"/>
              <a:gd name="connsiteY289" fmla="*/ 48392 h 107514"/>
              <a:gd name="connsiteX290" fmla="*/ 793477 w 794567"/>
              <a:gd name="connsiteY290" fmla="*/ 23602 h 107514"/>
              <a:gd name="connsiteX291" fmla="*/ 793477 w 794567"/>
              <a:gd name="connsiteY291" fmla="*/ 33137 h 107514"/>
              <a:gd name="connsiteX292" fmla="*/ 760136 w 794567"/>
              <a:gd name="connsiteY292" fmla="*/ 33137 h 107514"/>
              <a:gd name="connsiteX293" fmla="*/ 760136 w 794567"/>
              <a:gd name="connsiteY293" fmla="*/ 23602 h 107514"/>
              <a:gd name="connsiteX294" fmla="*/ 793477 w 794567"/>
              <a:gd name="connsiteY294" fmla="*/ 23602 h 107514"/>
              <a:gd name="connsiteX295" fmla="*/ 769086 w 794567"/>
              <a:gd name="connsiteY295" fmla="*/ 8981 h 107514"/>
              <a:gd name="connsiteX296" fmla="*/ 780946 w 794567"/>
              <a:gd name="connsiteY296" fmla="*/ 8981 h 107514"/>
              <a:gd name="connsiteX297" fmla="*/ 780946 w 794567"/>
              <a:gd name="connsiteY297" fmla="*/ 66710 h 107514"/>
              <a:gd name="connsiteX298" fmla="*/ 781981 w 794567"/>
              <a:gd name="connsiteY298" fmla="*/ 71916 h 107514"/>
              <a:gd name="connsiteX299" fmla="*/ 784638 w 794567"/>
              <a:gd name="connsiteY299" fmla="*/ 74260 h 107514"/>
              <a:gd name="connsiteX300" fmla="*/ 788274 w 794567"/>
              <a:gd name="connsiteY300" fmla="*/ 74856 h 107514"/>
              <a:gd name="connsiteX301" fmla="*/ 790764 w 794567"/>
              <a:gd name="connsiteY301" fmla="*/ 74657 h 107514"/>
              <a:gd name="connsiteX302" fmla="*/ 792442 w 794567"/>
              <a:gd name="connsiteY302" fmla="*/ 74338 h 107514"/>
              <a:gd name="connsiteX303" fmla="*/ 794567 w 794567"/>
              <a:gd name="connsiteY303" fmla="*/ 84153 h 107514"/>
              <a:gd name="connsiteX304" fmla="*/ 791631 w 794567"/>
              <a:gd name="connsiteY304" fmla="*/ 84947 h 107514"/>
              <a:gd name="connsiteX305" fmla="*/ 786875 w 794567"/>
              <a:gd name="connsiteY305" fmla="*/ 85423 h 107514"/>
              <a:gd name="connsiteX306" fmla="*/ 778121 w 794567"/>
              <a:gd name="connsiteY306" fmla="*/ 83756 h 107514"/>
              <a:gd name="connsiteX307" fmla="*/ 771576 w 794567"/>
              <a:gd name="connsiteY307" fmla="*/ 78352 h 107514"/>
              <a:gd name="connsiteX308" fmla="*/ 769086 w 794567"/>
              <a:gd name="connsiteY308" fmla="*/ 69172 h 107514"/>
              <a:gd name="connsiteX309" fmla="*/ 769086 w 794567"/>
              <a:gd name="connsiteY309" fmla="*/ 8981 h 1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794567" h="107514">
                <a:moveTo>
                  <a:pt x="0" y="84629"/>
                </a:moveTo>
                <a:lnTo>
                  <a:pt x="0" y="3259"/>
                </a:lnTo>
                <a:lnTo>
                  <a:pt x="29005" y="3259"/>
                </a:lnTo>
                <a:cubicBezTo>
                  <a:pt x="35299" y="3259"/>
                  <a:pt x="40530" y="4344"/>
                  <a:pt x="44697" y="6517"/>
                </a:cubicBezTo>
                <a:cubicBezTo>
                  <a:pt x="48893" y="8688"/>
                  <a:pt x="51997" y="11695"/>
                  <a:pt x="54067" y="15535"/>
                </a:cubicBezTo>
                <a:cubicBezTo>
                  <a:pt x="56137" y="19350"/>
                  <a:pt x="57172" y="23761"/>
                  <a:pt x="57172" y="28765"/>
                </a:cubicBezTo>
                <a:cubicBezTo>
                  <a:pt x="57172" y="33747"/>
                  <a:pt x="56137" y="38130"/>
                  <a:pt x="54039" y="41917"/>
                </a:cubicBezTo>
                <a:cubicBezTo>
                  <a:pt x="51969" y="45679"/>
                  <a:pt x="48837" y="48605"/>
                  <a:pt x="44669" y="50697"/>
                </a:cubicBezTo>
                <a:cubicBezTo>
                  <a:pt x="40502" y="52789"/>
                  <a:pt x="35271" y="53835"/>
                  <a:pt x="28977" y="53835"/>
                </a:cubicBezTo>
                <a:lnTo>
                  <a:pt x="6993" y="53835"/>
                </a:lnTo>
                <a:lnTo>
                  <a:pt x="6993" y="43268"/>
                </a:lnTo>
                <a:lnTo>
                  <a:pt x="27859" y="43268"/>
                </a:lnTo>
                <a:cubicBezTo>
                  <a:pt x="31831" y="43268"/>
                  <a:pt x="35048" y="42697"/>
                  <a:pt x="37537" y="41559"/>
                </a:cubicBezTo>
                <a:cubicBezTo>
                  <a:pt x="40054" y="40421"/>
                  <a:pt x="41900" y="38765"/>
                  <a:pt x="43075" y="36594"/>
                </a:cubicBezTo>
                <a:cubicBezTo>
                  <a:pt x="44221" y="34421"/>
                  <a:pt x="44809" y="31811"/>
                  <a:pt x="44809" y="28765"/>
                </a:cubicBezTo>
                <a:cubicBezTo>
                  <a:pt x="44809" y="25694"/>
                  <a:pt x="44221" y="23031"/>
                  <a:pt x="43019" y="20780"/>
                </a:cubicBezTo>
                <a:cubicBezTo>
                  <a:pt x="41872" y="18528"/>
                  <a:pt x="40026" y="16808"/>
                  <a:pt x="37509" y="15616"/>
                </a:cubicBezTo>
                <a:cubicBezTo>
                  <a:pt x="35020" y="14397"/>
                  <a:pt x="31747" y="13787"/>
                  <a:pt x="27691" y="13787"/>
                </a:cubicBezTo>
                <a:lnTo>
                  <a:pt x="12279" y="13787"/>
                </a:lnTo>
                <a:lnTo>
                  <a:pt x="12279" y="84629"/>
                </a:lnTo>
                <a:lnTo>
                  <a:pt x="0" y="84629"/>
                </a:lnTo>
                <a:close/>
                <a:moveTo>
                  <a:pt x="40166" y="47917"/>
                </a:moveTo>
                <a:lnTo>
                  <a:pt x="60277" y="84629"/>
                </a:lnTo>
                <a:lnTo>
                  <a:pt x="46291" y="84629"/>
                </a:lnTo>
                <a:lnTo>
                  <a:pt x="26572" y="47917"/>
                </a:lnTo>
                <a:lnTo>
                  <a:pt x="40166" y="47917"/>
                </a:lnTo>
                <a:close/>
                <a:moveTo>
                  <a:pt x="107352" y="59321"/>
                </a:moveTo>
                <a:lnTo>
                  <a:pt x="107352" y="23602"/>
                </a:lnTo>
                <a:lnTo>
                  <a:pt x="119267" y="23602"/>
                </a:lnTo>
                <a:lnTo>
                  <a:pt x="119267" y="84629"/>
                </a:lnTo>
                <a:lnTo>
                  <a:pt x="107604" y="84629"/>
                </a:lnTo>
                <a:lnTo>
                  <a:pt x="107604" y="74061"/>
                </a:lnTo>
                <a:lnTo>
                  <a:pt x="106961" y="74061"/>
                </a:lnTo>
                <a:cubicBezTo>
                  <a:pt x="105562" y="77317"/>
                  <a:pt x="103296" y="80033"/>
                  <a:pt x="100191" y="82206"/>
                </a:cubicBezTo>
                <a:cubicBezTo>
                  <a:pt x="97143" y="84352"/>
                  <a:pt x="93310" y="85423"/>
                  <a:pt x="88723" y="85423"/>
                </a:cubicBezTo>
                <a:cubicBezTo>
                  <a:pt x="84807" y="85423"/>
                  <a:pt x="81339" y="84561"/>
                  <a:pt x="78318" y="82841"/>
                </a:cubicBezTo>
                <a:cubicBezTo>
                  <a:pt x="75325" y="81093"/>
                  <a:pt x="72948" y="78509"/>
                  <a:pt x="71242" y="75093"/>
                </a:cubicBezTo>
                <a:cubicBezTo>
                  <a:pt x="69535" y="71675"/>
                  <a:pt x="68696" y="67452"/>
                  <a:pt x="68696" y="62420"/>
                </a:cubicBezTo>
                <a:lnTo>
                  <a:pt x="68696" y="23602"/>
                </a:lnTo>
                <a:lnTo>
                  <a:pt x="80584" y="23602"/>
                </a:lnTo>
                <a:lnTo>
                  <a:pt x="80584" y="60988"/>
                </a:lnTo>
                <a:cubicBezTo>
                  <a:pt x="80584" y="65147"/>
                  <a:pt x="81731" y="68459"/>
                  <a:pt x="84024" y="70920"/>
                </a:cubicBezTo>
                <a:cubicBezTo>
                  <a:pt x="86346" y="73384"/>
                  <a:pt x="89339" y="74615"/>
                  <a:pt x="93003" y="74615"/>
                </a:cubicBezTo>
                <a:cubicBezTo>
                  <a:pt x="95240" y="74615"/>
                  <a:pt x="97450" y="74061"/>
                  <a:pt x="99660" y="72948"/>
                </a:cubicBezTo>
                <a:cubicBezTo>
                  <a:pt x="101870" y="71835"/>
                  <a:pt x="103715" y="70154"/>
                  <a:pt x="105170" y="67902"/>
                </a:cubicBezTo>
                <a:cubicBezTo>
                  <a:pt x="106653" y="65650"/>
                  <a:pt x="107380" y="62789"/>
                  <a:pt x="107352" y="59321"/>
                </a:cubicBezTo>
                <a:close/>
                <a:moveTo>
                  <a:pt x="144665" y="48392"/>
                </a:moveTo>
                <a:lnTo>
                  <a:pt x="144665" y="84629"/>
                </a:lnTo>
                <a:lnTo>
                  <a:pt x="132778" y="84629"/>
                </a:lnTo>
                <a:lnTo>
                  <a:pt x="132778" y="23602"/>
                </a:lnTo>
                <a:lnTo>
                  <a:pt x="144189" y="23602"/>
                </a:lnTo>
                <a:lnTo>
                  <a:pt x="144189" y="33534"/>
                </a:lnTo>
                <a:lnTo>
                  <a:pt x="144944" y="33534"/>
                </a:lnTo>
                <a:cubicBezTo>
                  <a:pt x="146343" y="30304"/>
                  <a:pt x="148525" y="27708"/>
                  <a:pt x="151518" y="25747"/>
                </a:cubicBezTo>
                <a:cubicBezTo>
                  <a:pt x="154539" y="23786"/>
                  <a:pt x="158343" y="22807"/>
                  <a:pt x="162930" y="22807"/>
                </a:cubicBezTo>
                <a:cubicBezTo>
                  <a:pt x="167098" y="22807"/>
                  <a:pt x="170734" y="23680"/>
                  <a:pt x="173867" y="25428"/>
                </a:cubicBezTo>
                <a:cubicBezTo>
                  <a:pt x="176972" y="27151"/>
                  <a:pt x="179405" y="29719"/>
                  <a:pt x="181139" y="33137"/>
                </a:cubicBezTo>
                <a:cubicBezTo>
                  <a:pt x="182845" y="36552"/>
                  <a:pt x="183712" y="40779"/>
                  <a:pt x="183712" y="45811"/>
                </a:cubicBezTo>
                <a:lnTo>
                  <a:pt x="183712" y="84629"/>
                </a:lnTo>
                <a:lnTo>
                  <a:pt x="171825" y="84629"/>
                </a:lnTo>
                <a:lnTo>
                  <a:pt x="171825" y="47243"/>
                </a:lnTo>
                <a:cubicBezTo>
                  <a:pt x="171825" y="42818"/>
                  <a:pt x="170678" y="39361"/>
                  <a:pt x="168384" y="36871"/>
                </a:cubicBezTo>
                <a:cubicBezTo>
                  <a:pt x="166063" y="34357"/>
                  <a:pt x="162902" y="33098"/>
                  <a:pt x="158874" y="33098"/>
                </a:cubicBezTo>
                <a:cubicBezTo>
                  <a:pt x="156133" y="33098"/>
                  <a:pt x="153672" y="33694"/>
                  <a:pt x="151518" y="34885"/>
                </a:cubicBezTo>
                <a:cubicBezTo>
                  <a:pt x="149420" y="36077"/>
                  <a:pt x="147714" y="37825"/>
                  <a:pt x="146483" y="40130"/>
                </a:cubicBezTo>
                <a:cubicBezTo>
                  <a:pt x="145252" y="42407"/>
                  <a:pt x="144665" y="45162"/>
                  <a:pt x="144665" y="48392"/>
                </a:cubicBezTo>
                <a:close/>
                <a:moveTo>
                  <a:pt x="250618" y="85859"/>
                </a:moveTo>
                <a:cubicBezTo>
                  <a:pt x="244633" y="85859"/>
                  <a:pt x="239430" y="84575"/>
                  <a:pt x="235094" y="82005"/>
                </a:cubicBezTo>
                <a:cubicBezTo>
                  <a:pt x="230788" y="79409"/>
                  <a:pt x="227430" y="75767"/>
                  <a:pt x="225081" y="71080"/>
                </a:cubicBezTo>
                <a:cubicBezTo>
                  <a:pt x="222760" y="66366"/>
                  <a:pt x="221585" y="60842"/>
                  <a:pt x="221585" y="54512"/>
                </a:cubicBezTo>
                <a:cubicBezTo>
                  <a:pt x="221585" y="48261"/>
                  <a:pt x="222760" y="42751"/>
                  <a:pt x="225081" y="37984"/>
                </a:cubicBezTo>
                <a:cubicBezTo>
                  <a:pt x="227430" y="33215"/>
                  <a:pt x="230732" y="29495"/>
                  <a:pt x="234927" y="26818"/>
                </a:cubicBezTo>
                <a:cubicBezTo>
                  <a:pt x="239179" y="24144"/>
                  <a:pt x="244130" y="22807"/>
                  <a:pt x="249807" y="22807"/>
                </a:cubicBezTo>
                <a:cubicBezTo>
                  <a:pt x="253248" y="22807"/>
                  <a:pt x="256577" y="23375"/>
                  <a:pt x="259821" y="24516"/>
                </a:cubicBezTo>
                <a:cubicBezTo>
                  <a:pt x="263037" y="25655"/>
                  <a:pt x="265946" y="27442"/>
                  <a:pt x="268520" y="29878"/>
                </a:cubicBezTo>
                <a:cubicBezTo>
                  <a:pt x="271093" y="32315"/>
                  <a:pt x="273107" y="35481"/>
                  <a:pt x="274590" y="39375"/>
                </a:cubicBezTo>
                <a:cubicBezTo>
                  <a:pt x="276072" y="43243"/>
                  <a:pt x="276827" y="47942"/>
                  <a:pt x="276827" y="53480"/>
                </a:cubicBezTo>
                <a:lnTo>
                  <a:pt x="276827" y="57690"/>
                </a:lnTo>
                <a:lnTo>
                  <a:pt x="228298" y="57690"/>
                </a:lnTo>
                <a:lnTo>
                  <a:pt x="228298" y="48792"/>
                </a:lnTo>
                <a:lnTo>
                  <a:pt x="265163" y="48792"/>
                </a:lnTo>
                <a:cubicBezTo>
                  <a:pt x="265163" y="45665"/>
                  <a:pt x="264548" y="42896"/>
                  <a:pt x="263261" y="40488"/>
                </a:cubicBezTo>
                <a:cubicBezTo>
                  <a:pt x="262003" y="38052"/>
                  <a:pt x="260213" y="36130"/>
                  <a:pt x="257891" y="34726"/>
                </a:cubicBezTo>
                <a:cubicBezTo>
                  <a:pt x="255625" y="33322"/>
                  <a:pt x="252940" y="32620"/>
                  <a:pt x="249891" y="32620"/>
                </a:cubicBezTo>
                <a:cubicBezTo>
                  <a:pt x="246535" y="32620"/>
                  <a:pt x="243626" y="33442"/>
                  <a:pt x="241137" y="35084"/>
                </a:cubicBezTo>
                <a:cubicBezTo>
                  <a:pt x="238675" y="36701"/>
                  <a:pt x="236773" y="38818"/>
                  <a:pt x="235402" y="41442"/>
                </a:cubicBezTo>
                <a:cubicBezTo>
                  <a:pt x="234088" y="44037"/>
                  <a:pt x="233417" y="46857"/>
                  <a:pt x="233417" y="49903"/>
                </a:cubicBezTo>
                <a:lnTo>
                  <a:pt x="233417" y="56856"/>
                </a:lnTo>
                <a:cubicBezTo>
                  <a:pt x="233417" y="60934"/>
                  <a:pt x="234144" y="64406"/>
                  <a:pt x="235570" y="67267"/>
                </a:cubicBezTo>
                <a:cubicBezTo>
                  <a:pt x="237025" y="70126"/>
                  <a:pt x="239067" y="72313"/>
                  <a:pt x="241640" y="73821"/>
                </a:cubicBezTo>
                <a:cubicBezTo>
                  <a:pt x="244241" y="75306"/>
                  <a:pt x="247290" y="76047"/>
                  <a:pt x="250758" y="76047"/>
                </a:cubicBezTo>
                <a:cubicBezTo>
                  <a:pt x="252996" y="76047"/>
                  <a:pt x="255066" y="75728"/>
                  <a:pt x="256912" y="75093"/>
                </a:cubicBezTo>
                <a:cubicBezTo>
                  <a:pt x="258758" y="74430"/>
                  <a:pt x="260380" y="73451"/>
                  <a:pt x="261723" y="72154"/>
                </a:cubicBezTo>
                <a:cubicBezTo>
                  <a:pt x="263065" y="70856"/>
                  <a:pt x="264101" y="69253"/>
                  <a:pt x="264828" y="67345"/>
                </a:cubicBezTo>
                <a:lnTo>
                  <a:pt x="276072" y="69370"/>
                </a:lnTo>
                <a:cubicBezTo>
                  <a:pt x="275149" y="72682"/>
                  <a:pt x="273554" y="75583"/>
                  <a:pt x="271205" y="78072"/>
                </a:cubicBezTo>
                <a:cubicBezTo>
                  <a:pt x="268911" y="80536"/>
                  <a:pt x="266002" y="82455"/>
                  <a:pt x="262506" y="83834"/>
                </a:cubicBezTo>
                <a:cubicBezTo>
                  <a:pt x="259038" y="85185"/>
                  <a:pt x="255094" y="85859"/>
                  <a:pt x="250618" y="85859"/>
                </a:cubicBezTo>
                <a:close/>
                <a:moveTo>
                  <a:pt x="295484" y="23602"/>
                </a:moveTo>
                <a:lnTo>
                  <a:pt x="308966" y="47360"/>
                </a:lnTo>
                <a:lnTo>
                  <a:pt x="322559" y="23602"/>
                </a:lnTo>
                <a:lnTo>
                  <a:pt x="335538" y="23602"/>
                </a:lnTo>
                <a:lnTo>
                  <a:pt x="316518" y="54115"/>
                </a:lnTo>
                <a:lnTo>
                  <a:pt x="335706" y="84629"/>
                </a:lnTo>
                <a:lnTo>
                  <a:pt x="322699" y="84629"/>
                </a:lnTo>
                <a:lnTo>
                  <a:pt x="308966" y="61824"/>
                </a:lnTo>
                <a:lnTo>
                  <a:pt x="295260" y="84629"/>
                </a:lnTo>
                <a:lnTo>
                  <a:pt x="282226" y="84629"/>
                </a:lnTo>
                <a:lnTo>
                  <a:pt x="301218" y="54115"/>
                </a:lnTo>
                <a:lnTo>
                  <a:pt x="282450" y="23602"/>
                </a:lnTo>
                <a:lnTo>
                  <a:pt x="295484" y="23602"/>
                </a:lnTo>
                <a:close/>
                <a:moveTo>
                  <a:pt x="345272" y="107514"/>
                </a:moveTo>
                <a:lnTo>
                  <a:pt x="345272" y="23602"/>
                </a:lnTo>
                <a:lnTo>
                  <a:pt x="356880" y="23602"/>
                </a:lnTo>
                <a:lnTo>
                  <a:pt x="356880" y="33495"/>
                </a:lnTo>
                <a:lnTo>
                  <a:pt x="357859" y="33495"/>
                </a:lnTo>
                <a:cubicBezTo>
                  <a:pt x="358558" y="32222"/>
                  <a:pt x="359565" y="30754"/>
                  <a:pt x="360852" y="29084"/>
                </a:cubicBezTo>
                <a:cubicBezTo>
                  <a:pt x="362139" y="27414"/>
                  <a:pt x="363956" y="25960"/>
                  <a:pt x="366250" y="24715"/>
                </a:cubicBezTo>
                <a:cubicBezTo>
                  <a:pt x="368572" y="23442"/>
                  <a:pt x="371592" y="22807"/>
                  <a:pt x="375397" y="22807"/>
                </a:cubicBezTo>
                <a:cubicBezTo>
                  <a:pt x="380320" y="22807"/>
                  <a:pt x="384711" y="24052"/>
                  <a:pt x="388571" y="26542"/>
                </a:cubicBezTo>
                <a:cubicBezTo>
                  <a:pt x="392458" y="29031"/>
                  <a:pt x="395480" y="32620"/>
                  <a:pt x="397689" y="37307"/>
                </a:cubicBezTo>
                <a:cubicBezTo>
                  <a:pt x="399899" y="41998"/>
                  <a:pt x="401018" y="47640"/>
                  <a:pt x="401018" y="54235"/>
                </a:cubicBezTo>
                <a:cubicBezTo>
                  <a:pt x="401018" y="60828"/>
                  <a:pt x="399927" y="66484"/>
                  <a:pt x="397717" y="71200"/>
                </a:cubicBezTo>
                <a:cubicBezTo>
                  <a:pt x="395536" y="75888"/>
                  <a:pt x="392514" y="79504"/>
                  <a:pt x="388655" y="82047"/>
                </a:cubicBezTo>
                <a:cubicBezTo>
                  <a:pt x="384823" y="84561"/>
                  <a:pt x="380432" y="85820"/>
                  <a:pt x="375509" y="85820"/>
                </a:cubicBezTo>
                <a:cubicBezTo>
                  <a:pt x="371816" y="85820"/>
                  <a:pt x="368767" y="85199"/>
                  <a:pt x="366418" y="83954"/>
                </a:cubicBezTo>
                <a:cubicBezTo>
                  <a:pt x="364096" y="82707"/>
                  <a:pt x="362251" y="81252"/>
                  <a:pt x="360935" y="79583"/>
                </a:cubicBezTo>
                <a:cubicBezTo>
                  <a:pt x="359593" y="77913"/>
                  <a:pt x="358586" y="76430"/>
                  <a:pt x="357859" y="75132"/>
                </a:cubicBezTo>
                <a:lnTo>
                  <a:pt x="357160" y="75132"/>
                </a:lnTo>
                <a:lnTo>
                  <a:pt x="357160" y="107514"/>
                </a:lnTo>
                <a:lnTo>
                  <a:pt x="345272" y="107514"/>
                </a:lnTo>
                <a:close/>
                <a:moveTo>
                  <a:pt x="356908" y="54115"/>
                </a:moveTo>
                <a:cubicBezTo>
                  <a:pt x="356908" y="58406"/>
                  <a:pt x="357551" y="62168"/>
                  <a:pt x="358782" y="65399"/>
                </a:cubicBezTo>
                <a:cubicBezTo>
                  <a:pt x="360041" y="68629"/>
                  <a:pt x="361831" y="71161"/>
                  <a:pt x="364180" y="72987"/>
                </a:cubicBezTo>
                <a:cubicBezTo>
                  <a:pt x="366557" y="74788"/>
                  <a:pt x="369439" y="75689"/>
                  <a:pt x="372851" y="75689"/>
                </a:cubicBezTo>
                <a:cubicBezTo>
                  <a:pt x="376403" y="75689"/>
                  <a:pt x="379368" y="74749"/>
                  <a:pt x="381746" y="72867"/>
                </a:cubicBezTo>
                <a:cubicBezTo>
                  <a:pt x="384123" y="70962"/>
                  <a:pt x="385942" y="68378"/>
                  <a:pt x="387144" y="65122"/>
                </a:cubicBezTo>
                <a:cubicBezTo>
                  <a:pt x="388403" y="61863"/>
                  <a:pt x="389018" y="58193"/>
                  <a:pt x="389018" y="54115"/>
                </a:cubicBezTo>
                <a:cubicBezTo>
                  <a:pt x="389018" y="50090"/>
                  <a:pt x="388403" y="46474"/>
                  <a:pt x="387200" y="43268"/>
                </a:cubicBezTo>
                <a:cubicBezTo>
                  <a:pt x="385998" y="40063"/>
                  <a:pt x="384207" y="37534"/>
                  <a:pt x="381802" y="35680"/>
                </a:cubicBezTo>
                <a:cubicBezTo>
                  <a:pt x="379396" y="33825"/>
                  <a:pt x="376431" y="32899"/>
                  <a:pt x="372851" y="32899"/>
                </a:cubicBezTo>
                <a:cubicBezTo>
                  <a:pt x="369411" y="32899"/>
                  <a:pt x="366502" y="33786"/>
                  <a:pt x="364096" y="35559"/>
                </a:cubicBezTo>
                <a:cubicBezTo>
                  <a:pt x="361747" y="37335"/>
                  <a:pt x="359957" y="39811"/>
                  <a:pt x="358754" y="42991"/>
                </a:cubicBezTo>
                <a:cubicBezTo>
                  <a:pt x="357523" y="46169"/>
                  <a:pt x="356908" y="49878"/>
                  <a:pt x="356908" y="54115"/>
                </a:cubicBezTo>
                <a:close/>
                <a:moveTo>
                  <a:pt x="438163" y="85859"/>
                </a:moveTo>
                <a:cubicBezTo>
                  <a:pt x="432150" y="85859"/>
                  <a:pt x="426975" y="84575"/>
                  <a:pt x="422639" y="82005"/>
                </a:cubicBezTo>
                <a:cubicBezTo>
                  <a:pt x="418304" y="79409"/>
                  <a:pt x="414975" y="75767"/>
                  <a:pt x="412626" y="71080"/>
                </a:cubicBezTo>
                <a:cubicBezTo>
                  <a:pt x="410304" y="66366"/>
                  <a:pt x="409130" y="60842"/>
                  <a:pt x="409130" y="54512"/>
                </a:cubicBezTo>
                <a:cubicBezTo>
                  <a:pt x="409130" y="48261"/>
                  <a:pt x="410304" y="42751"/>
                  <a:pt x="412626" y="37984"/>
                </a:cubicBezTo>
                <a:cubicBezTo>
                  <a:pt x="414975" y="33215"/>
                  <a:pt x="418276" y="29495"/>
                  <a:pt x="422471" y="26818"/>
                </a:cubicBezTo>
                <a:cubicBezTo>
                  <a:pt x="426723" y="24144"/>
                  <a:pt x="431674" y="22807"/>
                  <a:pt x="437324" y="22807"/>
                </a:cubicBezTo>
                <a:cubicBezTo>
                  <a:pt x="440792" y="22807"/>
                  <a:pt x="444121" y="23375"/>
                  <a:pt x="447338" y="24516"/>
                </a:cubicBezTo>
                <a:cubicBezTo>
                  <a:pt x="450582" y="25655"/>
                  <a:pt x="453491" y="27442"/>
                  <a:pt x="456036" y="29878"/>
                </a:cubicBezTo>
                <a:cubicBezTo>
                  <a:pt x="458610" y="32315"/>
                  <a:pt x="460652" y="35481"/>
                  <a:pt x="462134" y="39375"/>
                </a:cubicBezTo>
                <a:cubicBezTo>
                  <a:pt x="463617" y="43243"/>
                  <a:pt x="464344" y="47942"/>
                  <a:pt x="464344" y="53480"/>
                </a:cubicBezTo>
                <a:lnTo>
                  <a:pt x="464344" y="57690"/>
                </a:lnTo>
                <a:lnTo>
                  <a:pt x="415842" y="57690"/>
                </a:lnTo>
                <a:lnTo>
                  <a:pt x="415842" y="48792"/>
                </a:lnTo>
                <a:lnTo>
                  <a:pt x="452708" y="48792"/>
                </a:lnTo>
                <a:cubicBezTo>
                  <a:pt x="452708" y="45665"/>
                  <a:pt x="452065" y="42896"/>
                  <a:pt x="450806" y="40488"/>
                </a:cubicBezTo>
                <a:cubicBezTo>
                  <a:pt x="449519" y="38052"/>
                  <a:pt x="447757" y="36130"/>
                  <a:pt x="445436" y="34726"/>
                </a:cubicBezTo>
                <a:cubicBezTo>
                  <a:pt x="443170" y="33322"/>
                  <a:pt x="440485" y="32620"/>
                  <a:pt x="437408" y="32620"/>
                </a:cubicBezTo>
                <a:cubicBezTo>
                  <a:pt x="434079" y="32620"/>
                  <a:pt x="431170" y="33442"/>
                  <a:pt x="428681" y="35084"/>
                </a:cubicBezTo>
                <a:cubicBezTo>
                  <a:pt x="426219" y="36701"/>
                  <a:pt x="424318" y="38818"/>
                  <a:pt x="422947" y="41442"/>
                </a:cubicBezTo>
                <a:cubicBezTo>
                  <a:pt x="421633" y="44037"/>
                  <a:pt x="420961" y="46857"/>
                  <a:pt x="420961" y="49903"/>
                </a:cubicBezTo>
                <a:lnTo>
                  <a:pt x="420961" y="56856"/>
                </a:lnTo>
                <a:cubicBezTo>
                  <a:pt x="420961" y="60934"/>
                  <a:pt x="421689" y="64406"/>
                  <a:pt x="423115" y="67267"/>
                </a:cubicBezTo>
                <a:cubicBezTo>
                  <a:pt x="424569" y="70126"/>
                  <a:pt x="426583" y="72313"/>
                  <a:pt x="429185" y="73821"/>
                </a:cubicBezTo>
                <a:cubicBezTo>
                  <a:pt x="431786" y="75306"/>
                  <a:pt x="434807" y="76047"/>
                  <a:pt x="438303" y="76047"/>
                </a:cubicBezTo>
                <a:cubicBezTo>
                  <a:pt x="440541" y="76047"/>
                  <a:pt x="442583" y="75728"/>
                  <a:pt x="444457" y="75093"/>
                </a:cubicBezTo>
                <a:cubicBezTo>
                  <a:pt x="446302" y="74430"/>
                  <a:pt x="447897" y="73451"/>
                  <a:pt x="449267" y="72154"/>
                </a:cubicBezTo>
                <a:cubicBezTo>
                  <a:pt x="450610" y="70856"/>
                  <a:pt x="451645" y="69253"/>
                  <a:pt x="452345" y="67345"/>
                </a:cubicBezTo>
                <a:lnTo>
                  <a:pt x="463589" y="69370"/>
                </a:lnTo>
                <a:cubicBezTo>
                  <a:pt x="462694" y="72682"/>
                  <a:pt x="461071" y="75583"/>
                  <a:pt x="458750" y="78072"/>
                </a:cubicBezTo>
                <a:cubicBezTo>
                  <a:pt x="456456" y="80536"/>
                  <a:pt x="453547" y="82455"/>
                  <a:pt x="450051" y="83834"/>
                </a:cubicBezTo>
                <a:cubicBezTo>
                  <a:pt x="446582" y="85185"/>
                  <a:pt x="442611" y="85859"/>
                  <a:pt x="438163" y="85859"/>
                </a:cubicBezTo>
                <a:close/>
                <a:moveTo>
                  <a:pt x="475084" y="84629"/>
                </a:moveTo>
                <a:lnTo>
                  <a:pt x="475084" y="23602"/>
                </a:lnTo>
                <a:lnTo>
                  <a:pt x="486553" y="23602"/>
                </a:lnTo>
                <a:lnTo>
                  <a:pt x="486553" y="33296"/>
                </a:lnTo>
                <a:lnTo>
                  <a:pt x="487196" y="33296"/>
                </a:lnTo>
                <a:cubicBezTo>
                  <a:pt x="488315" y="30010"/>
                  <a:pt x="490273" y="27428"/>
                  <a:pt x="493070" y="25549"/>
                </a:cubicBezTo>
                <a:cubicBezTo>
                  <a:pt x="495895" y="23641"/>
                  <a:pt x="499112" y="22687"/>
                  <a:pt x="502692" y="22687"/>
                </a:cubicBezTo>
                <a:cubicBezTo>
                  <a:pt x="503419" y="22687"/>
                  <a:pt x="504314" y="22715"/>
                  <a:pt x="505321" y="22768"/>
                </a:cubicBezTo>
                <a:cubicBezTo>
                  <a:pt x="506328" y="22819"/>
                  <a:pt x="507139" y="22886"/>
                  <a:pt x="507727" y="22967"/>
                </a:cubicBezTo>
                <a:lnTo>
                  <a:pt x="507727" y="34329"/>
                </a:lnTo>
                <a:cubicBezTo>
                  <a:pt x="507251" y="34197"/>
                  <a:pt x="506412" y="34052"/>
                  <a:pt x="505181" y="33892"/>
                </a:cubicBezTo>
                <a:cubicBezTo>
                  <a:pt x="503979" y="33708"/>
                  <a:pt x="502748" y="33613"/>
                  <a:pt x="501545" y="33613"/>
                </a:cubicBezTo>
                <a:cubicBezTo>
                  <a:pt x="498720" y="33613"/>
                  <a:pt x="496231" y="34208"/>
                  <a:pt x="494021" y="35403"/>
                </a:cubicBezTo>
                <a:cubicBezTo>
                  <a:pt x="491839" y="36566"/>
                  <a:pt x="490133" y="38197"/>
                  <a:pt x="488847" y="40289"/>
                </a:cubicBezTo>
                <a:cubicBezTo>
                  <a:pt x="487587" y="42353"/>
                  <a:pt x="486944" y="44711"/>
                  <a:pt x="486944" y="47360"/>
                </a:cubicBezTo>
                <a:lnTo>
                  <a:pt x="486944" y="84629"/>
                </a:lnTo>
                <a:lnTo>
                  <a:pt x="475084" y="84629"/>
                </a:lnTo>
                <a:close/>
                <a:moveTo>
                  <a:pt x="515558" y="84629"/>
                </a:moveTo>
                <a:lnTo>
                  <a:pt x="515558" y="23602"/>
                </a:lnTo>
                <a:lnTo>
                  <a:pt x="527418" y="23602"/>
                </a:lnTo>
                <a:lnTo>
                  <a:pt x="527418" y="84629"/>
                </a:lnTo>
                <a:lnTo>
                  <a:pt x="515558" y="84629"/>
                </a:lnTo>
                <a:close/>
                <a:moveTo>
                  <a:pt x="521544" y="14184"/>
                </a:moveTo>
                <a:cubicBezTo>
                  <a:pt x="519475" y="14184"/>
                  <a:pt x="517712" y="13496"/>
                  <a:pt x="516230" y="12120"/>
                </a:cubicBezTo>
                <a:cubicBezTo>
                  <a:pt x="514775" y="10716"/>
                  <a:pt x="514048" y="9046"/>
                  <a:pt x="514048" y="7113"/>
                </a:cubicBezTo>
                <a:cubicBezTo>
                  <a:pt x="514048" y="5152"/>
                  <a:pt x="514775" y="3485"/>
                  <a:pt x="516230" y="2106"/>
                </a:cubicBezTo>
                <a:cubicBezTo>
                  <a:pt x="517712" y="702"/>
                  <a:pt x="519475" y="0"/>
                  <a:pt x="521544" y="0"/>
                </a:cubicBezTo>
                <a:cubicBezTo>
                  <a:pt x="523614" y="0"/>
                  <a:pt x="525376" y="702"/>
                  <a:pt x="526831" y="2106"/>
                </a:cubicBezTo>
                <a:cubicBezTo>
                  <a:pt x="528313" y="3485"/>
                  <a:pt x="529068" y="5152"/>
                  <a:pt x="529068" y="7113"/>
                </a:cubicBezTo>
                <a:cubicBezTo>
                  <a:pt x="529068" y="9046"/>
                  <a:pt x="528313" y="10716"/>
                  <a:pt x="526831" y="12120"/>
                </a:cubicBezTo>
                <a:cubicBezTo>
                  <a:pt x="525376" y="13496"/>
                  <a:pt x="523614" y="14184"/>
                  <a:pt x="521544" y="14184"/>
                </a:cubicBezTo>
                <a:close/>
                <a:moveTo>
                  <a:pt x="540956" y="84629"/>
                </a:moveTo>
                <a:lnTo>
                  <a:pt x="540956" y="23602"/>
                </a:lnTo>
                <a:lnTo>
                  <a:pt x="552340" y="23602"/>
                </a:lnTo>
                <a:lnTo>
                  <a:pt x="552340" y="33534"/>
                </a:lnTo>
                <a:lnTo>
                  <a:pt x="553096" y="33534"/>
                </a:lnTo>
                <a:cubicBezTo>
                  <a:pt x="554382" y="30169"/>
                  <a:pt x="556452" y="27548"/>
                  <a:pt x="559333" y="25666"/>
                </a:cubicBezTo>
                <a:cubicBezTo>
                  <a:pt x="562242" y="23761"/>
                  <a:pt x="565682" y="22807"/>
                  <a:pt x="569710" y="22807"/>
                </a:cubicBezTo>
                <a:cubicBezTo>
                  <a:pt x="573794" y="22807"/>
                  <a:pt x="577206" y="23761"/>
                  <a:pt x="579975" y="25666"/>
                </a:cubicBezTo>
                <a:cubicBezTo>
                  <a:pt x="582744" y="27574"/>
                  <a:pt x="584814" y="30197"/>
                  <a:pt x="586129" y="33534"/>
                </a:cubicBezTo>
                <a:lnTo>
                  <a:pt x="586773" y="33534"/>
                </a:lnTo>
                <a:cubicBezTo>
                  <a:pt x="588226" y="30276"/>
                  <a:pt x="590548" y="27680"/>
                  <a:pt x="593709" y="25747"/>
                </a:cubicBezTo>
                <a:cubicBezTo>
                  <a:pt x="596898" y="23786"/>
                  <a:pt x="600674" y="22807"/>
                  <a:pt x="605065" y="22807"/>
                </a:cubicBezTo>
                <a:cubicBezTo>
                  <a:pt x="610603" y="22807"/>
                  <a:pt x="615135" y="24542"/>
                  <a:pt x="618631" y="28013"/>
                </a:cubicBezTo>
                <a:cubicBezTo>
                  <a:pt x="622155" y="31481"/>
                  <a:pt x="623917" y="36712"/>
                  <a:pt x="623917" y="43704"/>
                </a:cubicBezTo>
                <a:lnTo>
                  <a:pt x="623917" y="84629"/>
                </a:lnTo>
                <a:lnTo>
                  <a:pt x="612030" y="84629"/>
                </a:lnTo>
                <a:lnTo>
                  <a:pt x="612030" y="44818"/>
                </a:lnTo>
                <a:cubicBezTo>
                  <a:pt x="612030" y="40686"/>
                  <a:pt x="610911" y="37693"/>
                  <a:pt x="608645" y="35839"/>
                </a:cubicBezTo>
                <a:cubicBezTo>
                  <a:pt x="606408" y="33985"/>
                  <a:pt x="603722" y="33056"/>
                  <a:pt x="600590" y="33056"/>
                </a:cubicBezTo>
                <a:cubicBezTo>
                  <a:pt x="596730" y="33056"/>
                  <a:pt x="593709" y="34250"/>
                  <a:pt x="591556" y="36633"/>
                </a:cubicBezTo>
                <a:cubicBezTo>
                  <a:pt x="589430" y="38991"/>
                  <a:pt x="588338" y="42023"/>
                  <a:pt x="588338" y="45732"/>
                </a:cubicBezTo>
                <a:lnTo>
                  <a:pt x="588338" y="84629"/>
                </a:lnTo>
                <a:lnTo>
                  <a:pt x="576507" y="84629"/>
                </a:lnTo>
                <a:lnTo>
                  <a:pt x="576507" y="44062"/>
                </a:lnTo>
                <a:cubicBezTo>
                  <a:pt x="576507" y="40751"/>
                  <a:pt x="575472" y="38091"/>
                  <a:pt x="573402" y="36077"/>
                </a:cubicBezTo>
                <a:cubicBezTo>
                  <a:pt x="571333" y="34063"/>
                  <a:pt x="568647" y="33056"/>
                  <a:pt x="565346" y="33056"/>
                </a:cubicBezTo>
                <a:cubicBezTo>
                  <a:pt x="563081" y="33056"/>
                  <a:pt x="561011" y="33655"/>
                  <a:pt x="559109" y="34846"/>
                </a:cubicBezTo>
                <a:cubicBezTo>
                  <a:pt x="557235" y="36010"/>
                  <a:pt x="555697" y="37640"/>
                  <a:pt x="554550" y="39733"/>
                </a:cubicBezTo>
                <a:cubicBezTo>
                  <a:pt x="553403" y="41825"/>
                  <a:pt x="552844" y="44247"/>
                  <a:pt x="552844" y="47002"/>
                </a:cubicBezTo>
                <a:lnTo>
                  <a:pt x="552844" y="84629"/>
                </a:lnTo>
                <a:lnTo>
                  <a:pt x="540956" y="84629"/>
                </a:lnTo>
                <a:close/>
                <a:moveTo>
                  <a:pt x="663664" y="85859"/>
                </a:moveTo>
                <a:cubicBezTo>
                  <a:pt x="657650" y="85859"/>
                  <a:pt x="652476" y="84575"/>
                  <a:pt x="648140" y="82005"/>
                </a:cubicBezTo>
                <a:cubicBezTo>
                  <a:pt x="643833" y="79409"/>
                  <a:pt x="640476" y="75767"/>
                  <a:pt x="638127" y="71080"/>
                </a:cubicBezTo>
                <a:cubicBezTo>
                  <a:pt x="635805" y="66366"/>
                  <a:pt x="634630" y="60842"/>
                  <a:pt x="634630" y="54512"/>
                </a:cubicBezTo>
                <a:cubicBezTo>
                  <a:pt x="634630" y="48261"/>
                  <a:pt x="635805" y="42751"/>
                  <a:pt x="638127" y="37984"/>
                </a:cubicBezTo>
                <a:cubicBezTo>
                  <a:pt x="640476" y="33215"/>
                  <a:pt x="643777" y="29495"/>
                  <a:pt x="647972" y="26818"/>
                </a:cubicBezTo>
                <a:cubicBezTo>
                  <a:pt x="652224" y="24144"/>
                  <a:pt x="657175" y="22807"/>
                  <a:pt x="662825" y="22807"/>
                </a:cubicBezTo>
                <a:cubicBezTo>
                  <a:pt x="666294" y="22807"/>
                  <a:pt x="669622" y="23375"/>
                  <a:pt x="672838" y="24516"/>
                </a:cubicBezTo>
                <a:cubicBezTo>
                  <a:pt x="676083" y="25655"/>
                  <a:pt x="678992" y="27442"/>
                  <a:pt x="681566" y="29878"/>
                </a:cubicBezTo>
                <a:cubicBezTo>
                  <a:pt x="684111" y="32315"/>
                  <a:pt x="686152" y="35481"/>
                  <a:pt x="687635" y="39375"/>
                </a:cubicBezTo>
                <a:cubicBezTo>
                  <a:pt x="689118" y="43243"/>
                  <a:pt x="689845" y="47942"/>
                  <a:pt x="689845" y="53480"/>
                </a:cubicBezTo>
                <a:lnTo>
                  <a:pt x="689845" y="57690"/>
                </a:lnTo>
                <a:lnTo>
                  <a:pt x="641343" y="57690"/>
                </a:lnTo>
                <a:lnTo>
                  <a:pt x="641343" y="48792"/>
                </a:lnTo>
                <a:lnTo>
                  <a:pt x="678209" y="48792"/>
                </a:lnTo>
                <a:cubicBezTo>
                  <a:pt x="678209" y="45665"/>
                  <a:pt x="677566" y="42896"/>
                  <a:pt x="676307" y="40488"/>
                </a:cubicBezTo>
                <a:cubicBezTo>
                  <a:pt x="675048" y="38052"/>
                  <a:pt x="673258" y="36130"/>
                  <a:pt x="670936" y="34726"/>
                </a:cubicBezTo>
                <a:cubicBezTo>
                  <a:pt x="668671" y="33322"/>
                  <a:pt x="665986" y="32620"/>
                  <a:pt x="662909" y="32620"/>
                </a:cubicBezTo>
                <a:cubicBezTo>
                  <a:pt x="659580" y="32620"/>
                  <a:pt x="656672" y="33442"/>
                  <a:pt x="654182" y="35084"/>
                </a:cubicBezTo>
                <a:cubicBezTo>
                  <a:pt x="651721" y="36701"/>
                  <a:pt x="649818" y="38818"/>
                  <a:pt x="648448" y="41442"/>
                </a:cubicBezTo>
                <a:cubicBezTo>
                  <a:pt x="647133" y="44037"/>
                  <a:pt x="646462" y="46857"/>
                  <a:pt x="646462" y="49903"/>
                </a:cubicBezTo>
                <a:lnTo>
                  <a:pt x="646462" y="56856"/>
                </a:lnTo>
                <a:cubicBezTo>
                  <a:pt x="646462" y="60934"/>
                  <a:pt x="647189" y="64406"/>
                  <a:pt x="648616" y="67267"/>
                </a:cubicBezTo>
                <a:cubicBezTo>
                  <a:pt x="650070" y="70126"/>
                  <a:pt x="652084" y="72313"/>
                  <a:pt x="654685" y="73821"/>
                </a:cubicBezTo>
                <a:cubicBezTo>
                  <a:pt x="657287" y="75306"/>
                  <a:pt x="660335" y="76047"/>
                  <a:pt x="663804" y="76047"/>
                </a:cubicBezTo>
                <a:cubicBezTo>
                  <a:pt x="666042" y="76047"/>
                  <a:pt x="668083" y="75728"/>
                  <a:pt x="669958" y="75093"/>
                </a:cubicBezTo>
                <a:cubicBezTo>
                  <a:pt x="671804" y="74430"/>
                  <a:pt x="673398" y="73451"/>
                  <a:pt x="674769" y="72154"/>
                </a:cubicBezTo>
                <a:cubicBezTo>
                  <a:pt x="676111" y="70856"/>
                  <a:pt x="677146" y="69253"/>
                  <a:pt x="677845" y="67345"/>
                </a:cubicBezTo>
                <a:lnTo>
                  <a:pt x="689090" y="69370"/>
                </a:lnTo>
                <a:cubicBezTo>
                  <a:pt x="688194" y="72682"/>
                  <a:pt x="686572" y="75583"/>
                  <a:pt x="684251" y="78072"/>
                </a:cubicBezTo>
                <a:cubicBezTo>
                  <a:pt x="681957" y="80536"/>
                  <a:pt x="679048" y="82455"/>
                  <a:pt x="675552" y="83834"/>
                </a:cubicBezTo>
                <a:cubicBezTo>
                  <a:pt x="672084" y="85185"/>
                  <a:pt x="668111" y="85859"/>
                  <a:pt x="663664" y="85859"/>
                </a:cubicBezTo>
                <a:close/>
                <a:moveTo>
                  <a:pt x="712445" y="48392"/>
                </a:moveTo>
                <a:lnTo>
                  <a:pt x="712445" y="84629"/>
                </a:lnTo>
                <a:lnTo>
                  <a:pt x="700586" y="84629"/>
                </a:lnTo>
                <a:lnTo>
                  <a:pt x="700586" y="23602"/>
                </a:lnTo>
                <a:lnTo>
                  <a:pt x="711969" y="23602"/>
                </a:lnTo>
                <a:lnTo>
                  <a:pt x="711969" y="33534"/>
                </a:lnTo>
                <a:lnTo>
                  <a:pt x="712725" y="33534"/>
                </a:lnTo>
                <a:cubicBezTo>
                  <a:pt x="714123" y="30304"/>
                  <a:pt x="716333" y="27708"/>
                  <a:pt x="719326" y="25747"/>
                </a:cubicBezTo>
                <a:cubicBezTo>
                  <a:pt x="722347" y="23786"/>
                  <a:pt x="726151" y="22807"/>
                  <a:pt x="730738" y="22807"/>
                </a:cubicBezTo>
                <a:cubicBezTo>
                  <a:pt x="734878" y="22807"/>
                  <a:pt x="738542" y="23680"/>
                  <a:pt x="741647" y="25428"/>
                </a:cubicBezTo>
                <a:cubicBezTo>
                  <a:pt x="744780" y="27151"/>
                  <a:pt x="747213" y="29719"/>
                  <a:pt x="748920" y="33137"/>
                </a:cubicBezTo>
                <a:cubicBezTo>
                  <a:pt x="750653" y="36552"/>
                  <a:pt x="751521" y="40779"/>
                  <a:pt x="751521" y="45811"/>
                </a:cubicBezTo>
                <a:lnTo>
                  <a:pt x="751521" y="84629"/>
                </a:lnTo>
                <a:lnTo>
                  <a:pt x="739633" y="84629"/>
                </a:lnTo>
                <a:lnTo>
                  <a:pt x="739633" y="47243"/>
                </a:lnTo>
                <a:cubicBezTo>
                  <a:pt x="739633" y="42818"/>
                  <a:pt x="738486" y="39361"/>
                  <a:pt x="736165" y="36871"/>
                </a:cubicBezTo>
                <a:cubicBezTo>
                  <a:pt x="733871" y="34357"/>
                  <a:pt x="730710" y="33098"/>
                  <a:pt x="726682" y="33098"/>
                </a:cubicBezTo>
                <a:cubicBezTo>
                  <a:pt x="723913" y="33098"/>
                  <a:pt x="721480" y="33694"/>
                  <a:pt x="719326" y="34885"/>
                </a:cubicBezTo>
                <a:cubicBezTo>
                  <a:pt x="717200" y="36077"/>
                  <a:pt x="715522" y="37825"/>
                  <a:pt x="714291" y="40130"/>
                </a:cubicBezTo>
                <a:cubicBezTo>
                  <a:pt x="713061" y="42407"/>
                  <a:pt x="712445" y="45162"/>
                  <a:pt x="712445" y="48392"/>
                </a:cubicBezTo>
                <a:close/>
                <a:moveTo>
                  <a:pt x="793477" y="23602"/>
                </a:moveTo>
                <a:lnTo>
                  <a:pt x="793477" y="33137"/>
                </a:lnTo>
                <a:lnTo>
                  <a:pt x="760136" y="33137"/>
                </a:lnTo>
                <a:lnTo>
                  <a:pt x="760136" y="23602"/>
                </a:lnTo>
                <a:lnTo>
                  <a:pt x="793477" y="23602"/>
                </a:lnTo>
                <a:close/>
                <a:moveTo>
                  <a:pt x="769086" y="8981"/>
                </a:moveTo>
                <a:lnTo>
                  <a:pt x="780946" y="8981"/>
                </a:lnTo>
                <a:lnTo>
                  <a:pt x="780946" y="66710"/>
                </a:lnTo>
                <a:cubicBezTo>
                  <a:pt x="780946" y="69015"/>
                  <a:pt x="781309" y="70749"/>
                  <a:pt x="781981" y="71916"/>
                </a:cubicBezTo>
                <a:cubicBezTo>
                  <a:pt x="782680" y="73054"/>
                  <a:pt x="783575" y="73835"/>
                  <a:pt x="784638" y="74260"/>
                </a:cubicBezTo>
                <a:cubicBezTo>
                  <a:pt x="785757" y="74657"/>
                  <a:pt x="786959" y="74856"/>
                  <a:pt x="788274" y="74856"/>
                </a:cubicBezTo>
                <a:cubicBezTo>
                  <a:pt x="789225" y="74856"/>
                  <a:pt x="790065" y="74788"/>
                  <a:pt x="790764" y="74657"/>
                </a:cubicBezTo>
                <a:cubicBezTo>
                  <a:pt x="791491" y="74523"/>
                  <a:pt x="792050" y="74416"/>
                  <a:pt x="792442" y="74338"/>
                </a:cubicBezTo>
                <a:lnTo>
                  <a:pt x="794567" y="84153"/>
                </a:lnTo>
                <a:cubicBezTo>
                  <a:pt x="793896" y="84416"/>
                  <a:pt x="792918" y="84682"/>
                  <a:pt x="791631" y="84947"/>
                </a:cubicBezTo>
                <a:cubicBezTo>
                  <a:pt x="790372" y="85238"/>
                  <a:pt x="788778" y="85398"/>
                  <a:pt x="786875" y="85423"/>
                </a:cubicBezTo>
                <a:cubicBezTo>
                  <a:pt x="783743" y="85476"/>
                  <a:pt x="780834" y="84919"/>
                  <a:pt x="778121" y="83756"/>
                </a:cubicBezTo>
                <a:cubicBezTo>
                  <a:pt x="775436" y="82589"/>
                  <a:pt x="773254" y="80788"/>
                  <a:pt x="771576" y="78352"/>
                </a:cubicBezTo>
                <a:cubicBezTo>
                  <a:pt x="769898" y="75913"/>
                  <a:pt x="769086" y="72856"/>
                  <a:pt x="769086" y="69172"/>
                </a:cubicBezTo>
                <a:lnTo>
                  <a:pt x="769086" y="8981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5" name="!!Morph5">
            <a:extLst>
              <a:ext uri="{FF2B5EF4-FFF2-40B4-BE49-F238E27FC236}">
                <a16:creationId xmlns:a16="http://schemas.microsoft.com/office/drawing/2014/main" id="{019A8612-127E-2165-B8E8-9340F4DB2512}"/>
              </a:ext>
            </a:extLst>
          </p:cNvPr>
          <p:cNvSpPr/>
          <p:nvPr/>
        </p:nvSpPr>
        <p:spPr>
          <a:xfrm>
            <a:off x="10638462" y="3870478"/>
            <a:ext cx="694339" cy="247544"/>
          </a:xfrm>
          <a:custGeom>
            <a:avLst/>
            <a:gdLst>
              <a:gd name="connsiteX0" fmla="*/ 57704 w 700557"/>
              <a:gd name="connsiteY0" fmla="*/ 26818 h 251537"/>
              <a:gd name="connsiteX1" fmla="*/ 54598 w 700557"/>
              <a:gd name="connsiteY1" fmla="*/ 20342 h 251537"/>
              <a:gd name="connsiteX2" fmla="*/ 50012 w 700557"/>
              <a:gd name="connsiteY2" fmla="*/ 15416 h 251537"/>
              <a:gd name="connsiteX3" fmla="*/ 43942 w 700557"/>
              <a:gd name="connsiteY3" fmla="*/ 12277 h 251537"/>
              <a:gd name="connsiteX4" fmla="*/ 36501 w 700557"/>
              <a:gd name="connsiteY4" fmla="*/ 11204 h 251537"/>
              <a:gd name="connsiteX5" fmla="*/ 24111 w 700557"/>
              <a:gd name="connsiteY5" fmla="*/ 14740 h 251537"/>
              <a:gd name="connsiteX6" fmla="*/ 15384 w 700557"/>
              <a:gd name="connsiteY6" fmla="*/ 25110 h 251537"/>
              <a:gd name="connsiteX7" fmla="*/ 12195 w 700557"/>
              <a:gd name="connsiteY7" fmla="*/ 41757 h 251537"/>
              <a:gd name="connsiteX8" fmla="*/ 15411 w 700557"/>
              <a:gd name="connsiteY8" fmla="*/ 58483 h 251537"/>
              <a:gd name="connsiteX9" fmla="*/ 24251 w 700557"/>
              <a:gd name="connsiteY9" fmla="*/ 68855 h 251537"/>
              <a:gd name="connsiteX10" fmla="*/ 37005 w 700557"/>
              <a:gd name="connsiteY10" fmla="*/ 72390 h 251537"/>
              <a:gd name="connsiteX11" fmla="*/ 48557 w 700557"/>
              <a:gd name="connsiteY11" fmla="*/ 69688 h 251537"/>
              <a:gd name="connsiteX12" fmla="*/ 56221 w 700557"/>
              <a:gd name="connsiteY12" fmla="*/ 62061 h 251537"/>
              <a:gd name="connsiteX13" fmla="*/ 58962 w 700557"/>
              <a:gd name="connsiteY13" fmla="*/ 50379 h 251537"/>
              <a:gd name="connsiteX14" fmla="*/ 62151 w 700557"/>
              <a:gd name="connsiteY14" fmla="*/ 50975 h 251537"/>
              <a:gd name="connsiteX15" fmla="*/ 38851 w 700557"/>
              <a:gd name="connsiteY15" fmla="*/ 50975 h 251537"/>
              <a:gd name="connsiteX16" fmla="*/ 38851 w 700557"/>
              <a:gd name="connsiteY16" fmla="*/ 40844 h 251537"/>
              <a:gd name="connsiteX17" fmla="*/ 70850 w 700557"/>
              <a:gd name="connsiteY17" fmla="*/ 40844 h 251537"/>
              <a:gd name="connsiteX18" fmla="*/ 70850 w 700557"/>
              <a:gd name="connsiteY18" fmla="*/ 50101 h 251537"/>
              <a:gd name="connsiteX19" fmla="*/ 66458 w 700557"/>
              <a:gd name="connsiteY19" fmla="*/ 67901 h 251537"/>
              <a:gd name="connsiteX20" fmla="*/ 54487 w 700557"/>
              <a:gd name="connsiteY20" fmla="*/ 79503 h 251537"/>
              <a:gd name="connsiteX21" fmla="*/ 37005 w 700557"/>
              <a:gd name="connsiteY21" fmla="*/ 83595 h 251537"/>
              <a:gd name="connsiteX22" fmla="*/ 17593 w 700557"/>
              <a:gd name="connsiteY22" fmla="*/ 78510 h 251537"/>
              <a:gd name="connsiteX23" fmla="*/ 4643 w 700557"/>
              <a:gd name="connsiteY23" fmla="*/ 64086 h 251537"/>
              <a:gd name="connsiteX24" fmla="*/ 0 w 700557"/>
              <a:gd name="connsiteY24" fmla="*/ 41837 h 251537"/>
              <a:gd name="connsiteX25" fmla="*/ 2713 w 700557"/>
              <a:gd name="connsiteY25" fmla="*/ 24355 h 251537"/>
              <a:gd name="connsiteX26" fmla="*/ 10293 w 700557"/>
              <a:gd name="connsiteY26" fmla="*/ 11204 h 251537"/>
              <a:gd name="connsiteX27" fmla="*/ 21845 w 700557"/>
              <a:gd name="connsiteY27" fmla="*/ 2900 h 251537"/>
              <a:gd name="connsiteX28" fmla="*/ 36445 w 700557"/>
              <a:gd name="connsiteY28" fmla="*/ 0 h 251537"/>
              <a:gd name="connsiteX29" fmla="*/ 48725 w 700557"/>
              <a:gd name="connsiteY29" fmla="*/ 1947 h 251537"/>
              <a:gd name="connsiteX30" fmla="*/ 58878 w 700557"/>
              <a:gd name="connsiteY30" fmla="*/ 7469 h 251537"/>
              <a:gd name="connsiteX31" fmla="*/ 66319 w 700557"/>
              <a:gd name="connsiteY31" fmla="*/ 15972 h 251537"/>
              <a:gd name="connsiteX32" fmla="*/ 70290 w 700557"/>
              <a:gd name="connsiteY32" fmla="*/ 26818 h 251537"/>
              <a:gd name="connsiteX33" fmla="*/ 57704 w 700557"/>
              <a:gd name="connsiteY33" fmla="*/ 26818 h 251537"/>
              <a:gd name="connsiteX34" fmla="*/ 109310 w 700557"/>
              <a:gd name="connsiteY34" fmla="*/ 83713 h 251537"/>
              <a:gd name="connsiteX35" fmla="*/ 93786 w 700557"/>
              <a:gd name="connsiteY35" fmla="*/ 79858 h 251537"/>
              <a:gd name="connsiteX36" fmla="*/ 83773 w 700557"/>
              <a:gd name="connsiteY36" fmla="*/ 68933 h 251537"/>
              <a:gd name="connsiteX37" fmla="*/ 80276 w 700557"/>
              <a:gd name="connsiteY37" fmla="*/ 52366 h 251537"/>
              <a:gd name="connsiteX38" fmla="*/ 83773 w 700557"/>
              <a:gd name="connsiteY38" fmla="*/ 35838 h 251537"/>
              <a:gd name="connsiteX39" fmla="*/ 93618 w 700557"/>
              <a:gd name="connsiteY39" fmla="*/ 24673 h 251537"/>
              <a:gd name="connsiteX40" fmla="*/ 108470 w 700557"/>
              <a:gd name="connsiteY40" fmla="*/ 20660 h 251537"/>
              <a:gd name="connsiteX41" fmla="*/ 118484 w 700557"/>
              <a:gd name="connsiteY41" fmla="*/ 22369 h 251537"/>
              <a:gd name="connsiteX42" fmla="*/ 127183 w 700557"/>
              <a:gd name="connsiteY42" fmla="*/ 27732 h 251537"/>
              <a:gd name="connsiteX43" fmla="*/ 133281 w 700557"/>
              <a:gd name="connsiteY43" fmla="*/ 37228 h 251537"/>
              <a:gd name="connsiteX44" fmla="*/ 135491 w 700557"/>
              <a:gd name="connsiteY44" fmla="*/ 51333 h 251537"/>
              <a:gd name="connsiteX45" fmla="*/ 135491 w 700557"/>
              <a:gd name="connsiteY45" fmla="*/ 55543 h 251537"/>
              <a:gd name="connsiteX46" fmla="*/ 86989 w 700557"/>
              <a:gd name="connsiteY46" fmla="*/ 55543 h 251537"/>
              <a:gd name="connsiteX47" fmla="*/ 86989 w 700557"/>
              <a:gd name="connsiteY47" fmla="*/ 46644 h 251537"/>
              <a:gd name="connsiteX48" fmla="*/ 123854 w 700557"/>
              <a:gd name="connsiteY48" fmla="*/ 46644 h 251537"/>
              <a:gd name="connsiteX49" fmla="*/ 121952 w 700557"/>
              <a:gd name="connsiteY49" fmla="*/ 38341 h 251537"/>
              <a:gd name="connsiteX50" fmla="*/ 116582 w 700557"/>
              <a:gd name="connsiteY50" fmla="*/ 32580 h 251537"/>
              <a:gd name="connsiteX51" fmla="*/ 108554 w 700557"/>
              <a:gd name="connsiteY51" fmla="*/ 30474 h 251537"/>
              <a:gd name="connsiteX52" fmla="*/ 99828 w 700557"/>
              <a:gd name="connsiteY52" fmla="*/ 32937 h 251537"/>
              <a:gd name="connsiteX53" fmla="*/ 94094 w 700557"/>
              <a:gd name="connsiteY53" fmla="*/ 39294 h 251537"/>
              <a:gd name="connsiteX54" fmla="*/ 92108 w 700557"/>
              <a:gd name="connsiteY54" fmla="*/ 47757 h 251537"/>
              <a:gd name="connsiteX55" fmla="*/ 92108 w 700557"/>
              <a:gd name="connsiteY55" fmla="*/ 54710 h 251537"/>
              <a:gd name="connsiteX56" fmla="*/ 94262 w 700557"/>
              <a:gd name="connsiteY56" fmla="*/ 65121 h 251537"/>
              <a:gd name="connsiteX57" fmla="*/ 100331 w 700557"/>
              <a:gd name="connsiteY57" fmla="*/ 71674 h 251537"/>
              <a:gd name="connsiteX58" fmla="*/ 109422 w 700557"/>
              <a:gd name="connsiteY58" fmla="*/ 73901 h 251537"/>
              <a:gd name="connsiteX59" fmla="*/ 115603 w 700557"/>
              <a:gd name="connsiteY59" fmla="*/ 72947 h 251537"/>
              <a:gd name="connsiteX60" fmla="*/ 120386 w 700557"/>
              <a:gd name="connsiteY60" fmla="*/ 70007 h 251537"/>
              <a:gd name="connsiteX61" fmla="*/ 123491 w 700557"/>
              <a:gd name="connsiteY61" fmla="*/ 65199 h 251537"/>
              <a:gd name="connsiteX62" fmla="*/ 134735 w 700557"/>
              <a:gd name="connsiteY62" fmla="*/ 67224 h 251537"/>
              <a:gd name="connsiteX63" fmla="*/ 129896 w 700557"/>
              <a:gd name="connsiteY63" fmla="*/ 75926 h 251537"/>
              <a:gd name="connsiteX64" fmla="*/ 121197 w 700557"/>
              <a:gd name="connsiteY64" fmla="*/ 81688 h 251537"/>
              <a:gd name="connsiteX65" fmla="*/ 109310 w 700557"/>
              <a:gd name="connsiteY65" fmla="*/ 83713 h 251537"/>
              <a:gd name="connsiteX66" fmla="*/ 174706 w 700557"/>
              <a:gd name="connsiteY66" fmla="*/ 21455 h 251537"/>
              <a:gd name="connsiteX67" fmla="*/ 174706 w 700557"/>
              <a:gd name="connsiteY67" fmla="*/ 30990 h 251537"/>
              <a:gd name="connsiteX68" fmla="*/ 141364 w 700557"/>
              <a:gd name="connsiteY68" fmla="*/ 30990 h 251537"/>
              <a:gd name="connsiteX69" fmla="*/ 141364 w 700557"/>
              <a:gd name="connsiteY69" fmla="*/ 21455 h 251537"/>
              <a:gd name="connsiteX70" fmla="*/ 174706 w 700557"/>
              <a:gd name="connsiteY70" fmla="*/ 21455 h 251537"/>
              <a:gd name="connsiteX71" fmla="*/ 150315 w 700557"/>
              <a:gd name="connsiteY71" fmla="*/ 6834 h 251537"/>
              <a:gd name="connsiteX72" fmla="*/ 162175 w 700557"/>
              <a:gd name="connsiteY72" fmla="*/ 6834 h 251537"/>
              <a:gd name="connsiteX73" fmla="*/ 162175 w 700557"/>
              <a:gd name="connsiteY73" fmla="*/ 64564 h 251537"/>
              <a:gd name="connsiteX74" fmla="*/ 163210 w 700557"/>
              <a:gd name="connsiteY74" fmla="*/ 69769 h 251537"/>
              <a:gd name="connsiteX75" fmla="*/ 165895 w 700557"/>
              <a:gd name="connsiteY75" fmla="*/ 72113 h 251537"/>
              <a:gd name="connsiteX76" fmla="*/ 169503 w 700557"/>
              <a:gd name="connsiteY76" fmla="*/ 72709 h 251537"/>
              <a:gd name="connsiteX77" fmla="*/ 171993 w 700557"/>
              <a:gd name="connsiteY77" fmla="*/ 72510 h 251537"/>
              <a:gd name="connsiteX78" fmla="*/ 173671 w 700557"/>
              <a:gd name="connsiteY78" fmla="*/ 72192 h 251537"/>
              <a:gd name="connsiteX79" fmla="*/ 175824 w 700557"/>
              <a:gd name="connsiteY79" fmla="*/ 82007 h 251537"/>
              <a:gd name="connsiteX80" fmla="*/ 172887 w 700557"/>
              <a:gd name="connsiteY80" fmla="*/ 82801 h 251537"/>
              <a:gd name="connsiteX81" fmla="*/ 168104 w 700557"/>
              <a:gd name="connsiteY81" fmla="*/ 83276 h 251537"/>
              <a:gd name="connsiteX82" fmla="*/ 159378 w 700557"/>
              <a:gd name="connsiteY82" fmla="*/ 81609 h 251537"/>
              <a:gd name="connsiteX83" fmla="*/ 152804 w 700557"/>
              <a:gd name="connsiteY83" fmla="*/ 76205 h 251537"/>
              <a:gd name="connsiteX84" fmla="*/ 150315 w 700557"/>
              <a:gd name="connsiteY84" fmla="*/ 67025 h 251537"/>
              <a:gd name="connsiteX85" fmla="*/ 150315 w 700557"/>
              <a:gd name="connsiteY85" fmla="*/ 6834 h 251537"/>
              <a:gd name="connsiteX86" fmla="*/ 258254 w 700557"/>
              <a:gd name="connsiteY86" fmla="*/ 36354 h 251537"/>
              <a:gd name="connsiteX87" fmla="*/ 247486 w 700557"/>
              <a:gd name="connsiteY87" fmla="*/ 38261 h 251537"/>
              <a:gd name="connsiteX88" fmla="*/ 245360 w 700557"/>
              <a:gd name="connsiteY88" fmla="*/ 34328 h 251537"/>
              <a:gd name="connsiteX89" fmla="*/ 241444 w 700557"/>
              <a:gd name="connsiteY89" fmla="*/ 31268 h 251537"/>
              <a:gd name="connsiteX90" fmla="*/ 235290 w 700557"/>
              <a:gd name="connsiteY90" fmla="*/ 30076 h 251537"/>
              <a:gd name="connsiteX91" fmla="*/ 226871 w 700557"/>
              <a:gd name="connsiteY91" fmla="*/ 32341 h 251537"/>
              <a:gd name="connsiteX92" fmla="*/ 223487 w 700557"/>
              <a:gd name="connsiteY92" fmla="*/ 38102 h 251537"/>
              <a:gd name="connsiteX93" fmla="*/ 225753 w 700557"/>
              <a:gd name="connsiteY93" fmla="*/ 43029 h 251537"/>
              <a:gd name="connsiteX94" fmla="*/ 233081 w 700557"/>
              <a:gd name="connsiteY94" fmla="*/ 46088 h 251537"/>
              <a:gd name="connsiteX95" fmla="*/ 242758 w 700557"/>
              <a:gd name="connsiteY95" fmla="*/ 48313 h 251537"/>
              <a:gd name="connsiteX96" fmla="*/ 255317 w 700557"/>
              <a:gd name="connsiteY96" fmla="*/ 54313 h 251537"/>
              <a:gd name="connsiteX97" fmla="*/ 259457 w 700557"/>
              <a:gd name="connsiteY97" fmla="*/ 64841 h 251537"/>
              <a:gd name="connsiteX98" fmla="*/ 256269 w 700557"/>
              <a:gd name="connsiteY98" fmla="*/ 74617 h 251537"/>
              <a:gd name="connsiteX99" fmla="*/ 247486 w 700557"/>
              <a:gd name="connsiteY99" fmla="*/ 81291 h 251537"/>
              <a:gd name="connsiteX100" fmla="*/ 234507 w 700557"/>
              <a:gd name="connsiteY100" fmla="*/ 83713 h 251537"/>
              <a:gd name="connsiteX101" fmla="*/ 217781 w 700557"/>
              <a:gd name="connsiteY101" fmla="*/ 79344 h 251537"/>
              <a:gd name="connsiteX102" fmla="*/ 209837 w 700557"/>
              <a:gd name="connsiteY102" fmla="*/ 66827 h 251537"/>
              <a:gd name="connsiteX103" fmla="*/ 221305 w 700557"/>
              <a:gd name="connsiteY103" fmla="*/ 65079 h 251537"/>
              <a:gd name="connsiteX104" fmla="*/ 225725 w 700557"/>
              <a:gd name="connsiteY104" fmla="*/ 71873 h 251537"/>
              <a:gd name="connsiteX105" fmla="*/ 234423 w 700557"/>
              <a:gd name="connsiteY105" fmla="*/ 74138 h 251537"/>
              <a:gd name="connsiteX106" fmla="*/ 243766 w 700557"/>
              <a:gd name="connsiteY106" fmla="*/ 71716 h 251537"/>
              <a:gd name="connsiteX107" fmla="*/ 247262 w 700557"/>
              <a:gd name="connsiteY107" fmla="*/ 65716 h 251537"/>
              <a:gd name="connsiteX108" fmla="*/ 245108 w 700557"/>
              <a:gd name="connsiteY108" fmla="*/ 60908 h 251537"/>
              <a:gd name="connsiteX109" fmla="*/ 238647 w 700557"/>
              <a:gd name="connsiteY109" fmla="*/ 57968 h 251537"/>
              <a:gd name="connsiteX110" fmla="*/ 228298 w 700557"/>
              <a:gd name="connsiteY110" fmla="*/ 55703 h 251537"/>
              <a:gd name="connsiteX111" fmla="*/ 215683 w 700557"/>
              <a:gd name="connsiteY111" fmla="*/ 49505 h 251537"/>
              <a:gd name="connsiteX112" fmla="*/ 211627 w 700557"/>
              <a:gd name="connsiteY112" fmla="*/ 38738 h 251537"/>
              <a:gd name="connsiteX113" fmla="*/ 214648 w 700557"/>
              <a:gd name="connsiteY113" fmla="*/ 29282 h 251537"/>
              <a:gd name="connsiteX114" fmla="*/ 222984 w 700557"/>
              <a:gd name="connsiteY114" fmla="*/ 22965 h 251537"/>
              <a:gd name="connsiteX115" fmla="*/ 235178 w 700557"/>
              <a:gd name="connsiteY115" fmla="*/ 20660 h 251537"/>
              <a:gd name="connsiteX116" fmla="*/ 250758 w 700557"/>
              <a:gd name="connsiteY116" fmla="*/ 24951 h 251537"/>
              <a:gd name="connsiteX117" fmla="*/ 258254 w 700557"/>
              <a:gd name="connsiteY117" fmla="*/ 36354 h 251537"/>
              <a:gd name="connsiteX118" fmla="*/ 308714 w 700557"/>
              <a:gd name="connsiteY118" fmla="*/ 57174 h 251537"/>
              <a:gd name="connsiteX119" fmla="*/ 308714 w 700557"/>
              <a:gd name="connsiteY119" fmla="*/ 21455 h 251537"/>
              <a:gd name="connsiteX120" fmla="*/ 320630 w 700557"/>
              <a:gd name="connsiteY120" fmla="*/ 21455 h 251537"/>
              <a:gd name="connsiteX121" fmla="*/ 320630 w 700557"/>
              <a:gd name="connsiteY121" fmla="*/ 82482 h 251537"/>
              <a:gd name="connsiteX122" fmla="*/ 308966 w 700557"/>
              <a:gd name="connsiteY122" fmla="*/ 82482 h 251537"/>
              <a:gd name="connsiteX123" fmla="*/ 308966 w 700557"/>
              <a:gd name="connsiteY123" fmla="*/ 71915 h 251537"/>
              <a:gd name="connsiteX124" fmla="*/ 308323 w 700557"/>
              <a:gd name="connsiteY124" fmla="*/ 71915 h 251537"/>
              <a:gd name="connsiteX125" fmla="*/ 301553 w 700557"/>
              <a:gd name="connsiteY125" fmla="*/ 80060 h 251537"/>
              <a:gd name="connsiteX126" fmla="*/ 290086 w 700557"/>
              <a:gd name="connsiteY126" fmla="*/ 83276 h 251537"/>
              <a:gd name="connsiteX127" fmla="*/ 279681 w 700557"/>
              <a:gd name="connsiteY127" fmla="*/ 80695 h 251537"/>
              <a:gd name="connsiteX128" fmla="*/ 272604 w 700557"/>
              <a:gd name="connsiteY128" fmla="*/ 72947 h 251537"/>
              <a:gd name="connsiteX129" fmla="*/ 270058 w 700557"/>
              <a:gd name="connsiteY129" fmla="*/ 60273 h 251537"/>
              <a:gd name="connsiteX130" fmla="*/ 270058 w 700557"/>
              <a:gd name="connsiteY130" fmla="*/ 21455 h 251537"/>
              <a:gd name="connsiteX131" fmla="*/ 281946 w 700557"/>
              <a:gd name="connsiteY131" fmla="*/ 21455 h 251537"/>
              <a:gd name="connsiteX132" fmla="*/ 281946 w 700557"/>
              <a:gd name="connsiteY132" fmla="*/ 58841 h 251537"/>
              <a:gd name="connsiteX133" fmla="*/ 285386 w 700557"/>
              <a:gd name="connsiteY133" fmla="*/ 68774 h 251537"/>
              <a:gd name="connsiteX134" fmla="*/ 294365 w 700557"/>
              <a:gd name="connsiteY134" fmla="*/ 72469 h 251537"/>
              <a:gd name="connsiteX135" fmla="*/ 300994 w 700557"/>
              <a:gd name="connsiteY135" fmla="*/ 70801 h 251537"/>
              <a:gd name="connsiteX136" fmla="*/ 306532 w 700557"/>
              <a:gd name="connsiteY136" fmla="*/ 65756 h 251537"/>
              <a:gd name="connsiteX137" fmla="*/ 308714 w 700557"/>
              <a:gd name="connsiteY137" fmla="*/ 57174 h 251537"/>
              <a:gd name="connsiteX138" fmla="*/ 335090 w 700557"/>
              <a:gd name="connsiteY138" fmla="*/ 82482 h 251537"/>
              <a:gd name="connsiteX139" fmla="*/ 335090 w 700557"/>
              <a:gd name="connsiteY139" fmla="*/ 1112 h 251537"/>
              <a:gd name="connsiteX140" fmla="*/ 346978 w 700557"/>
              <a:gd name="connsiteY140" fmla="*/ 1112 h 251537"/>
              <a:gd name="connsiteX141" fmla="*/ 346978 w 700557"/>
              <a:gd name="connsiteY141" fmla="*/ 31348 h 251537"/>
              <a:gd name="connsiteX142" fmla="*/ 347677 w 700557"/>
              <a:gd name="connsiteY142" fmla="*/ 31348 h 251537"/>
              <a:gd name="connsiteX143" fmla="*/ 350670 w 700557"/>
              <a:gd name="connsiteY143" fmla="*/ 26938 h 251537"/>
              <a:gd name="connsiteX144" fmla="*/ 356068 w 700557"/>
              <a:gd name="connsiteY144" fmla="*/ 22567 h 251537"/>
              <a:gd name="connsiteX145" fmla="*/ 365215 w 700557"/>
              <a:gd name="connsiteY145" fmla="*/ 20660 h 251537"/>
              <a:gd name="connsiteX146" fmla="*/ 378389 w 700557"/>
              <a:gd name="connsiteY146" fmla="*/ 24395 h 251537"/>
              <a:gd name="connsiteX147" fmla="*/ 387480 w 700557"/>
              <a:gd name="connsiteY147" fmla="*/ 35162 h 251537"/>
              <a:gd name="connsiteX148" fmla="*/ 390837 w 700557"/>
              <a:gd name="connsiteY148" fmla="*/ 52089 h 251537"/>
              <a:gd name="connsiteX149" fmla="*/ 387536 w 700557"/>
              <a:gd name="connsiteY149" fmla="*/ 69053 h 251537"/>
              <a:gd name="connsiteX150" fmla="*/ 378473 w 700557"/>
              <a:gd name="connsiteY150" fmla="*/ 79900 h 251537"/>
              <a:gd name="connsiteX151" fmla="*/ 365327 w 700557"/>
              <a:gd name="connsiteY151" fmla="*/ 83674 h 251537"/>
              <a:gd name="connsiteX152" fmla="*/ 356236 w 700557"/>
              <a:gd name="connsiteY152" fmla="*/ 81808 h 251537"/>
              <a:gd name="connsiteX153" fmla="*/ 350754 w 700557"/>
              <a:gd name="connsiteY153" fmla="*/ 77436 h 251537"/>
              <a:gd name="connsiteX154" fmla="*/ 347677 w 700557"/>
              <a:gd name="connsiteY154" fmla="*/ 72986 h 251537"/>
              <a:gd name="connsiteX155" fmla="*/ 346699 w 700557"/>
              <a:gd name="connsiteY155" fmla="*/ 72986 h 251537"/>
              <a:gd name="connsiteX156" fmla="*/ 346699 w 700557"/>
              <a:gd name="connsiteY156" fmla="*/ 82482 h 251537"/>
              <a:gd name="connsiteX157" fmla="*/ 335090 w 700557"/>
              <a:gd name="connsiteY157" fmla="*/ 82482 h 251537"/>
              <a:gd name="connsiteX158" fmla="*/ 346727 w 700557"/>
              <a:gd name="connsiteY158" fmla="*/ 51969 h 251537"/>
              <a:gd name="connsiteX159" fmla="*/ 348600 w 700557"/>
              <a:gd name="connsiteY159" fmla="*/ 63252 h 251537"/>
              <a:gd name="connsiteX160" fmla="*/ 353999 w 700557"/>
              <a:gd name="connsiteY160" fmla="*/ 70841 h 251537"/>
              <a:gd name="connsiteX161" fmla="*/ 362670 w 700557"/>
              <a:gd name="connsiteY161" fmla="*/ 73543 h 251537"/>
              <a:gd name="connsiteX162" fmla="*/ 371564 w 700557"/>
              <a:gd name="connsiteY162" fmla="*/ 70720 h 251537"/>
              <a:gd name="connsiteX163" fmla="*/ 376963 w 700557"/>
              <a:gd name="connsiteY163" fmla="*/ 62975 h 251537"/>
              <a:gd name="connsiteX164" fmla="*/ 378837 w 700557"/>
              <a:gd name="connsiteY164" fmla="*/ 51969 h 251537"/>
              <a:gd name="connsiteX165" fmla="*/ 376991 w 700557"/>
              <a:gd name="connsiteY165" fmla="*/ 41122 h 251537"/>
              <a:gd name="connsiteX166" fmla="*/ 371592 w 700557"/>
              <a:gd name="connsiteY166" fmla="*/ 33533 h 251537"/>
              <a:gd name="connsiteX167" fmla="*/ 362670 w 700557"/>
              <a:gd name="connsiteY167" fmla="*/ 30752 h 251537"/>
              <a:gd name="connsiteX168" fmla="*/ 353915 w 700557"/>
              <a:gd name="connsiteY168" fmla="*/ 33414 h 251537"/>
              <a:gd name="connsiteX169" fmla="*/ 348544 w 700557"/>
              <a:gd name="connsiteY169" fmla="*/ 40844 h 251537"/>
              <a:gd name="connsiteX170" fmla="*/ 346727 w 700557"/>
              <a:gd name="connsiteY170" fmla="*/ 51969 h 251537"/>
              <a:gd name="connsiteX171" fmla="*/ 447450 w 700557"/>
              <a:gd name="connsiteY171" fmla="*/ 36354 h 251537"/>
              <a:gd name="connsiteX172" fmla="*/ 436681 w 700557"/>
              <a:gd name="connsiteY172" fmla="*/ 38261 h 251537"/>
              <a:gd name="connsiteX173" fmla="*/ 434527 w 700557"/>
              <a:gd name="connsiteY173" fmla="*/ 34328 h 251537"/>
              <a:gd name="connsiteX174" fmla="*/ 430639 w 700557"/>
              <a:gd name="connsiteY174" fmla="*/ 31268 h 251537"/>
              <a:gd name="connsiteX175" fmla="*/ 424485 w 700557"/>
              <a:gd name="connsiteY175" fmla="*/ 30076 h 251537"/>
              <a:gd name="connsiteX176" fmla="*/ 416038 w 700557"/>
              <a:gd name="connsiteY176" fmla="*/ 32341 h 251537"/>
              <a:gd name="connsiteX177" fmla="*/ 412681 w 700557"/>
              <a:gd name="connsiteY177" fmla="*/ 38102 h 251537"/>
              <a:gd name="connsiteX178" fmla="*/ 414947 w 700557"/>
              <a:gd name="connsiteY178" fmla="*/ 43029 h 251537"/>
              <a:gd name="connsiteX179" fmla="*/ 422248 w 700557"/>
              <a:gd name="connsiteY179" fmla="*/ 46088 h 251537"/>
              <a:gd name="connsiteX180" fmla="*/ 431954 w 700557"/>
              <a:gd name="connsiteY180" fmla="*/ 48313 h 251537"/>
              <a:gd name="connsiteX181" fmla="*/ 444513 w 700557"/>
              <a:gd name="connsiteY181" fmla="*/ 54313 h 251537"/>
              <a:gd name="connsiteX182" fmla="*/ 448624 w 700557"/>
              <a:gd name="connsiteY182" fmla="*/ 64841 h 251537"/>
              <a:gd name="connsiteX183" fmla="*/ 445463 w 700557"/>
              <a:gd name="connsiteY183" fmla="*/ 74617 h 251537"/>
              <a:gd name="connsiteX184" fmla="*/ 436681 w 700557"/>
              <a:gd name="connsiteY184" fmla="*/ 81291 h 251537"/>
              <a:gd name="connsiteX185" fmla="*/ 423674 w 700557"/>
              <a:gd name="connsiteY185" fmla="*/ 83713 h 251537"/>
              <a:gd name="connsiteX186" fmla="*/ 406948 w 700557"/>
              <a:gd name="connsiteY186" fmla="*/ 79344 h 251537"/>
              <a:gd name="connsiteX187" fmla="*/ 399004 w 700557"/>
              <a:gd name="connsiteY187" fmla="*/ 66827 h 251537"/>
              <a:gd name="connsiteX188" fmla="*/ 410500 w 700557"/>
              <a:gd name="connsiteY188" fmla="*/ 65079 h 251537"/>
              <a:gd name="connsiteX189" fmla="*/ 414891 w 700557"/>
              <a:gd name="connsiteY189" fmla="*/ 71873 h 251537"/>
              <a:gd name="connsiteX190" fmla="*/ 423590 w 700557"/>
              <a:gd name="connsiteY190" fmla="*/ 74138 h 251537"/>
              <a:gd name="connsiteX191" fmla="*/ 432932 w 700557"/>
              <a:gd name="connsiteY191" fmla="*/ 71716 h 251537"/>
              <a:gd name="connsiteX192" fmla="*/ 436429 w 700557"/>
              <a:gd name="connsiteY192" fmla="*/ 65716 h 251537"/>
              <a:gd name="connsiteX193" fmla="*/ 434275 w 700557"/>
              <a:gd name="connsiteY193" fmla="*/ 60908 h 251537"/>
              <a:gd name="connsiteX194" fmla="*/ 427814 w 700557"/>
              <a:gd name="connsiteY194" fmla="*/ 57968 h 251537"/>
              <a:gd name="connsiteX195" fmla="*/ 417492 w 700557"/>
              <a:gd name="connsiteY195" fmla="*/ 55703 h 251537"/>
              <a:gd name="connsiteX196" fmla="*/ 404850 w 700557"/>
              <a:gd name="connsiteY196" fmla="*/ 49505 h 251537"/>
              <a:gd name="connsiteX197" fmla="*/ 400794 w 700557"/>
              <a:gd name="connsiteY197" fmla="*/ 38738 h 251537"/>
              <a:gd name="connsiteX198" fmla="*/ 403815 w 700557"/>
              <a:gd name="connsiteY198" fmla="*/ 29282 h 251537"/>
              <a:gd name="connsiteX199" fmla="*/ 412150 w 700557"/>
              <a:gd name="connsiteY199" fmla="*/ 22965 h 251537"/>
              <a:gd name="connsiteX200" fmla="*/ 424346 w 700557"/>
              <a:gd name="connsiteY200" fmla="*/ 20660 h 251537"/>
              <a:gd name="connsiteX201" fmla="*/ 439925 w 700557"/>
              <a:gd name="connsiteY201" fmla="*/ 24951 h 251537"/>
              <a:gd name="connsiteX202" fmla="*/ 447450 w 700557"/>
              <a:gd name="connsiteY202" fmla="*/ 36354 h 251537"/>
              <a:gd name="connsiteX203" fmla="*/ 459225 w 700557"/>
              <a:gd name="connsiteY203" fmla="*/ 105368 h 251537"/>
              <a:gd name="connsiteX204" fmla="*/ 459225 w 700557"/>
              <a:gd name="connsiteY204" fmla="*/ 21455 h 251537"/>
              <a:gd name="connsiteX205" fmla="*/ 470833 w 700557"/>
              <a:gd name="connsiteY205" fmla="*/ 21455 h 251537"/>
              <a:gd name="connsiteX206" fmla="*/ 470833 w 700557"/>
              <a:gd name="connsiteY206" fmla="*/ 31348 h 251537"/>
              <a:gd name="connsiteX207" fmla="*/ 471840 w 700557"/>
              <a:gd name="connsiteY207" fmla="*/ 31348 h 251537"/>
              <a:gd name="connsiteX208" fmla="*/ 474805 w 700557"/>
              <a:gd name="connsiteY208" fmla="*/ 26938 h 251537"/>
              <a:gd name="connsiteX209" fmla="*/ 480203 w 700557"/>
              <a:gd name="connsiteY209" fmla="*/ 22567 h 251537"/>
              <a:gd name="connsiteX210" fmla="*/ 489350 w 700557"/>
              <a:gd name="connsiteY210" fmla="*/ 20660 h 251537"/>
              <a:gd name="connsiteX211" fmla="*/ 502552 w 700557"/>
              <a:gd name="connsiteY211" fmla="*/ 24395 h 251537"/>
              <a:gd name="connsiteX212" fmla="*/ 511643 w 700557"/>
              <a:gd name="connsiteY212" fmla="*/ 35162 h 251537"/>
              <a:gd name="connsiteX213" fmla="*/ 514971 w 700557"/>
              <a:gd name="connsiteY213" fmla="*/ 52089 h 251537"/>
              <a:gd name="connsiteX214" fmla="*/ 511671 w 700557"/>
              <a:gd name="connsiteY214" fmla="*/ 69053 h 251537"/>
              <a:gd name="connsiteX215" fmla="*/ 502608 w 700557"/>
              <a:gd name="connsiteY215" fmla="*/ 79900 h 251537"/>
              <a:gd name="connsiteX216" fmla="*/ 489462 w 700557"/>
              <a:gd name="connsiteY216" fmla="*/ 83674 h 251537"/>
              <a:gd name="connsiteX217" fmla="*/ 480371 w 700557"/>
              <a:gd name="connsiteY217" fmla="*/ 81808 h 251537"/>
              <a:gd name="connsiteX218" fmla="*/ 474889 w 700557"/>
              <a:gd name="connsiteY218" fmla="*/ 77436 h 251537"/>
              <a:gd name="connsiteX219" fmla="*/ 471840 w 700557"/>
              <a:gd name="connsiteY219" fmla="*/ 72986 h 251537"/>
              <a:gd name="connsiteX220" fmla="*/ 471113 w 700557"/>
              <a:gd name="connsiteY220" fmla="*/ 72986 h 251537"/>
              <a:gd name="connsiteX221" fmla="*/ 471113 w 700557"/>
              <a:gd name="connsiteY221" fmla="*/ 105368 h 251537"/>
              <a:gd name="connsiteX222" fmla="*/ 459225 w 700557"/>
              <a:gd name="connsiteY222" fmla="*/ 105368 h 251537"/>
              <a:gd name="connsiteX223" fmla="*/ 470861 w 700557"/>
              <a:gd name="connsiteY223" fmla="*/ 51969 h 251537"/>
              <a:gd name="connsiteX224" fmla="*/ 472735 w 700557"/>
              <a:gd name="connsiteY224" fmla="*/ 63252 h 251537"/>
              <a:gd name="connsiteX225" fmla="*/ 478134 w 700557"/>
              <a:gd name="connsiteY225" fmla="*/ 70841 h 251537"/>
              <a:gd name="connsiteX226" fmla="*/ 486804 w 700557"/>
              <a:gd name="connsiteY226" fmla="*/ 73543 h 251537"/>
              <a:gd name="connsiteX227" fmla="*/ 495699 w 700557"/>
              <a:gd name="connsiteY227" fmla="*/ 70720 h 251537"/>
              <a:gd name="connsiteX228" fmla="*/ 501098 w 700557"/>
              <a:gd name="connsiteY228" fmla="*/ 62975 h 251537"/>
              <a:gd name="connsiteX229" fmla="*/ 502971 w 700557"/>
              <a:gd name="connsiteY229" fmla="*/ 51969 h 251537"/>
              <a:gd name="connsiteX230" fmla="*/ 501154 w 700557"/>
              <a:gd name="connsiteY230" fmla="*/ 41122 h 251537"/>
              <a:gd name="connsiteX231" fmla="*/ 495755 w 700557"/>
              <a:gd name="connsiteY231" fmla="*/ 33533 h 251537"/>
              <a:gd name="connsiteX232" fmla="*/ 486804 w 700557"/>
              <a:gd name="connsiteY232" fmla="*/ 30752 h 251537"/>
              <a:gd name="connsiteX233" fmla="*/ 478078 w 700557"/>
              <a:gd name="connsiteY233" fmla="*/ 33414 h 251537"/>
              <a:gd name="connsiteX234" fmla="*/ 472707 w 700557"/>
              <a:gd name="connsiteY234" fmla="*/ 40844 h 251537"/>
              <a:gd name="connsiteX235" fmla="*/ 470861 w 700557"/>
              <a:gd name="connsiteY235" fmla="*/ 51969 h 251537"/>
              <a:gd name="connsiteX236" fmla="*/ 543585 w 700557"/>
              <a:gd name="connsiteY236" fmla="*/ 83833 h 251537"/>
              <a:gd name="connsiteX237" fmla="*/ 533096 w 700557"/>
              <a:gd name="connsiteY237" fmla="*/ 81688 h 251537"/>
              <a:gd name="connsiteX238" fmla="*/ 525656 w 700557"/>
              <a:gd name="connsiteY238" fmla="*/ 75369 h 251537"/>
              <a:gd name="connsiteX239" fmla="*/ 522971 w 700557"/>
              <a:gd name="connsiteY239" fmla="*/ 65238 h 251537"/>
              <a:gd name="connsiteX240" fmla="*/ 524957 w 700557"/>
              <a:gd name="connsiteY240" fmla="*/ 56735 h 251537"/>
              <a:gd name="connsiteX241" fmla="*/ 530299 w 700557"/>
              <a:gd name="connsiteY241" fmla="*/ 51452 h 251537"/>
              <a:gd name="connsiteX242" fmla="*/ 537851 w 700557"/>
              <a:gd name="connsiteY242" fmla="*/ 48512 h 251537"/>
              <a:gd name="connsiteX243" fmla="*/ 546354 w 700557"/>
              <a:gd name="connsiteY243" fmla="*/ 47002 h 251537"/>
              <a:gd name="connsiteX244" fmla="*/ 555277 w 700557"/>
              <a:gd name="connsiteY244" fmla="*/ 45969 h 251537"/>
              <a:gd name="connsiteX245" fmla="*/ 560228 w 700557"/>
              <a:gd name="connsiteY245" fmla="*/ 44579 h 251537"/>
              <a:gd name="connsiteX246" fmla="*/ 561766 w 700557"/>
              <a:gd name="connsiteY246" fmla="*/ 41479 h 251537"/>
              <a:gd name="connsiteX247" fmla="*/ 561766 w 700557"/>
              <a:gd name="connsiteY247" fmla="*/ 41201 h 251537"/>
              <a:gd name="connsiteX248" fmla="*/ 558829 w 700557"/>
              <a:gd name="connsiteY248" fmla="*/ 33136 h 251537"/>
              <a:gd name="connsiteX249" fmla="*/ 550187 w 700557"/>
              <a:gd name="connsiteY249" fmla="*/ 30275 h 251537"/>
              <a:gd name="connsiteX250" fmla="*/ 540732 w 700557"/>
              <a:gd name="connsiteY250" fmla="*/ 32937 h 251537"/>
              <a:gd name="connsiteX251" fmla="*/ 536005 w 700557"/>
              <a:gd name="connsiteY251" fmla="*/ 38778 h 251537"/>
              <a:gd name="connsiteX252" fmla="*/ 524817 w 700557"/>
              <a:gd name="connsiteY252" fmla="*/ 36235 h 251537"/>
              <a:gd name="connsiteX253" fmla="*/ 530635 w 700557"/>
              <a:gd name="connsiteY253" fmla="*/ 27256 h 251537"/>
              <a:gd name="connsiteX254" fmla="*/ 539501 w 700557"/>
              <a:gd name="connsiteY254" fmla="*/ 22249 h 251537"/>
              <a:gd name="connsiteX255" fmla="*/ 550019 w 700557"/>
              <a:gd name="connsiteY255" fmla="*/ 20660 h 251537"/>
              <a:gd name="connsiteX256" fmla="*/ 557767 w 700557"/>
              <a:gd name="connsiteY256" fmla="*/ 21534 h 251537"/>
              <a:gd name="connsiteX257" fmla="*/ 565486 w 700557"/>
              <a:gd name="connsiteY257" fmla="*/ 24633 h 251537"/>
              <a:gd name="connsiteX258" fmla="*/ 571388 w 700557"/>
              <a:gd name="connsiteY258" fmla="*/ 31109 h 251537"/>
              <a:gd name="connsiteX259" fmla="*/ 573710 w 700557"/>
              <a:gd name="connsiteY259" fmla="*/ 41956 h 251537"/>
              <a:gd name="connsiteX260" fmla="*/ 573710 w 700557"/>
              <a:gd name="connsiteY260" fmla="*/ 82482 h 251537"/>
              <a:gd name="connsiteX261" fmla="*/ 562102 w 700557"/>
              <a:gd name="connsiteY261" fmla="*/ 82482 h 251537"/>
              <a:gd name="connsiteX262" fmla="*/ 562102 w 700557"/>
              <a:gd name="connsiteY262" fmla="*/ 74138 h 251537"/>
              <a:gd name="connsiteX263" fmla="*/ 561626 w 700557"/>
              <a:gd name="connsiteY263" fmla="*/ 74138 h 251537"/>
              <a:gd name="connsiteX264" fmla="*/ 558158 w 700557"/>
              <a:gd name="connsiteY264" fmla="*/ 78667 h 251537"/>
              <a:gd name="connsiteX265" fmla="*/ 552256 w 700557"/>
              <a:gd name="connsiteY265" fmla="*/ 82362 h 251537"/>
              <a:gd name="connsiteX266" fmla="*/ 543585 w 700557"/>
              <a:gd name="connsiteY266" fmla="*/ 83833 h 251537"/>
              <a:gd name="connsiteX267" fmla="*/ 546158 w 700557"/>
              <a:gd name="connsiteY267" fmla="*/ 74298 h 251537"/>
              <a:gd name="connsiteX268" fmla="*/ 554577 w 700557"/>
              <a:gd name="connsiteY268" fmla="*/ 72351 h 251537"/>
              <a:gd name="connsiteX269" fmla="*/ 559948 w 700557"/>
              <a:gd name="connsiteY269" fmla="*/ 67266 h 251537"/>
              <a:gd name="connsiteX270" fmla="*/ 561822 w 700557"/>
              <a:gd name="connsiteY270" fmla="*/ 60472 h 251537"/>
              <a:gd name="connsiteX271" fmla="*/ 561822 w 700557"/>
              <a:gd name="connsiteY271" fmla="*/ 52604 h 251537"/>
              <a:gd name="connsiteX272" fmla="*/ 559361 w 700557"/>
              <a:gd name="connsiteY272" fmla="*/ 53795 h 251537"/>
              <a:gd name="connsiteX273" fmla="*/ 555277 w 700557"/>
              <a:gd name="connsiteY273" fmla="*/ 54710 h 251537"/>
              <a:gd name="connsiteX274" fmla="*/ 550774 w 700557"/>
              <a:gd name="connsiteY274" fmla="*/ 55384 h 251537"/>
              <a:gd name="connsiteX275" fmla="*/ 547109 w 700557"/>
              <a:gd name="connsiteY275" fmla="*/ 55862 h 251537"/>
              <a:gd name="connsiteX276" fmla="*/ 540788 w 700557"/>
              <a:gd name="connsiteY276" fmla="*/ 57334 h 251537"/>
              <a:gd name="connsiteX277" fmla="*/ 536285 w 700557"/>
              <a:gd name="connsiteY277" fmla="*/ 60312 h 251537"/>
              <a:gd name="connsiteX278" fmla="*/ 534607 w 700557"/>
              <a:gd name="connsiteY278" fmla="*/ 65397 h 251537"/>
              <a:gd name="connsiteX279" fmla="*/ 537851 w 700557"/>
              <a:gd name="connsiteY279" fmla="*/ 72071 h 251537"/>
              <a:gd name="connsiteX280" fmla="*/ 546158 w 700557"/>
              <a:gd name="connsiteY280" fmla="*/ 74298 h 251537"/>
              <a:gd name="connsiteX281" fmla="*/ 612757 w 700557"/>
              <a:gd name="connsiteY281" fmla="*/ 83713 h 251537"/>
              <a:gd name="connsiteX282" fmla="*/ 597513 w 700557"/>
              <a:gd name="connsiteY282" fmla="*/ 79702 h 251537"/>
              <a:gd name="connsiteX283" fmla="*/ 587723 w 700557"/>
              <a:gd name="connsiteY283" fmla="*/ 68536 h 251537"/>
              <a:gd name="connsiteX284" fmla="*/ 584311 w 700557"/>
              <a:gd name="connsiteY284" fmla="*/ 52246 h 251537"/>
              <a:gd name="connsiteX285" fmla="*/ 587807 w 700557"/>
              <a:gd name="connsiteY285" fmla="*/ 35838 h 251537"/>
              <a:gd name="connsiteX286" fmla="*/ 597681 w 700557"/>
              <a:gd name="connsiteY286" fmla="*/ 24673 h 251537"/>
              <a:gd name="connsiteX287" fmla="*/ 612645 w 700557"/>
              <a:gd name="connsiteY287" fmla="*/ 20660 h 251537"/>
              <a:gd name="connsiteX288" fmla="*/ 625037 w 700557"/>
              <a:gd name="connsiteY288" fmla="*/ 23243 h 251537"/>
              <a:gd name="connsiteX289" fmla="*/ 633819 w 700557"/>
              <a:gd name="connsiteY289" fmla="*/ 30394 h 251537"/>
              <a:gd name="connsiteX290" fmla="*/ 637847 w 700557"/>
              <a:gd name="connsiteY290" fmla="*/ 41162 h 251537"/>
              <a:gd name="connsiteX291" fmla="*/ 626267 w 700557"/>
              <a:gd name="connsiteY291" fmla="*/ 41162 h 251537"/>
              <a:gd name="connsiteX292" fmla="*/ 621903 w 700557"/>
              <a:gd name="connsiteY292" fmla="*/ 33771 h 251537"/>
              <a:gd name="connsiteX293" fmla="*/ 612841 w 700557"/>
              <a:gd name="connsiteY293" fmla="*/ 30673 h 251537"/>
              <a:gd name="connsiteX294" fmla="*/ 604142 w 700557"/>
              <a:gd name="connsiteY294" fmla="*/ 33295 h 251537"/>
              <a:gd name="connsiteX295" fmla="*/ 598380 w 700557"/>
              <a:gd name="connsiteY295" fmla="*/ 40685 h 251537"/>
              <a:gd name="connsiteX296" fmla="*/ 596310 w 700557"/>
              <a:gd name="connsiteY296" fmla="*/ 51969 h 251537"/>
              <a:gd name="connsiteX297" fmla="*/ 598352 w 700557"/>
              <a:gd name="connsiteY297" fmla="*/ 63490 h 251537"/>
              <a:gd name="connsiteX298" fmla="*/ 604058 w 700557"/>
              <a:gd name="connsiteY298" fmla="*/ 71000 h 251537"/>
              <a:gd name="connsiteX299" fmla="*/ 612841 w 700557"/>
              <a:gd name="connsiteY299" fmla="*/ 73663 h 251537"/>
              <a:gd name="connsiteX300" fmla="*/ 618966 w 700557"/>
              <a:gd name="connsiteY300" fmla="*/ 72429 h 251537"/>
              <a:gd name="connsiteX301" fmla="*/ 623610 w 700557"/>
              <a:gd name="connsiteY301" fmla="*/ 68816 h 251537"/>
              <a:gd name="connsiteX302" fmla="*/ 626267 w 700557"/>
              <a:gd name="connsiteY302" fmla="*/ 63174 h 251537"/>
              <a:gd name="connsiteX303" fmla="*/ 637847 w 700557"/>
              <a:gd name="connsiteY303" fmla="*/ 63174 h 251537"/>
              <a:gd name="connsiteX304" fmla="*/ 633987 w 700557"/>
              <a:gd name="connsiteY304" fmla="*/ 73741 h 251537"/>
              <a:gd name="connsiteX305" fmla="*/ 625372 w 700557"/>
              <a:gd name="connsiteY305" fmla="*/ 81053 h 251537"/>
              <a:gd name="connsiteX306" fmla="*/ 612757 w 700557"/>
              <a:gd name="connsiteY306" fmla="*/ 83713 h 251537"/>
              <a:gd name="connsiteX307" fmla="*/ 674377 w 700557"/>
              <a:gd name="connsiteY307" fmla="*/ 83713 h 251537"/>
              <a:gd name="connsiteX308" fmla="*/ 658853 w 700557"/>
              <a:gd name="connsiteY308" fmla="*/ 79858 h 251537"/>
              <a:gd name="connsiteX309" fmla="*/ 648840 w 700557"/>
              <a:gd name="connsiteY309" fmla="*/ 68933 h 251537"/>
              <a:gd name="connsiteX310" fmla="*/ 645343 w 700557"/>
              <a:gd name="connsiteY310" fmla="*/ 52366 h 251537"/>
              <a:gd name="connsiteX311" fmla="*/ 648840 w 700557"/>
              <a:gd name="connsiteY311" fmla="*/ 35838 h 251537"/>
              <a:gd name="connsiteX312" fmla="*/ 658686 w 700557"/>
              <a:gd name="connsiteY312" fmla="*/ 24673 h 251537"/>
              <a:gd name="connsiteX313" fmla="*/ 673538 w 700557"/>
              <a:gd name="connsiteY313" fmla="*/ 20660 h 251537"/>
              <a:gd name="connsiteX314" fmla="*/ 683551 w 700557"/>
              <a:gd name="connsiteY314" fmla="*/ 22369 h 251537"/>
              <a:gd name="connsiteX315" fmla="*/ 692251 w 700557"/>
              <a:gd name="connsiteY315" fmla="*/ 27732 h 251537"/>
              <a:gd name="connsiteX316" fmla="*/ 698348 w 700557"/>
              <a:gd name="connsiteY316" fmla="*/ 37228 h 251537"/>
              <a:gd name="connsiteX317" fmla="*/ 700558 w 700557"/>
              <a:gd name="connsiteY317" fmla="*/ 51333 h 251537"/>
              <a:gd name="connsiteX318" fmla="*/ 700558 w 700557"/>
              <a:gd name="connsiteY318" fmla="*/ 55543 h 251537"/>
              <a:gd name="connsiteX319" fmla="*/ 652056 w 700557"/>
              <a:gd name="connsiteY319" fmla="*/ 55543 h 251537"/>
              <a:gd name="connsiteX320" fmla="*/ 652056 w 700557"/>
              <a:gd name="connsiteY320" fmla="*/ 46644 h 251537"/>
              <a:gd name="connsiteX321" fmla="*/ 688922 w 700557"/>
              <a:gd name="connsiteY321" fmla="*/ 46644 h 251537"/>
              <a:gd name="connsiteX322" fmla="*/ 687020 w 700557"/>
              <a:gd name="connsiteY322" fmla="*/ 38341 h 251537"/>
              <a:gd name="connsiteX323" fmla="*/ 681650 w 700557"/>
              <a:gd name="connsiteY323" fmla="*/ 32580 h 251537"/>
              <a:gd name="connsiteX324" fmla="*/ 673622 w 700557"/>
              <a:gd name="connsiteY324" fmla="*/ 30474 h 251537"/>
              <a:gd name="connsiteX325" fmla="*/ 664895 w 700557"/>
              <a:gd name="connsiteY325" fmla="*/ 32937 h 251537"/>
              <a:gd name="connsiteX326" fmla="*/ 659161 w 700557"/>
              <a:gd name="connsiteY326" fmla="*/ 39294 h 251537"/>
              <a:gd name="connsiteX327" fmla="*/ 657175 w 700557"/>
              <a:gd name="connsiteY327" fmla="*/ 47757 h 251537"/>
              <a:gd name="connsiteX328" fmla="*/ 657175 w 700557"/>
              <a:gd name="connsiteY328" fmla="*/ 54710 h 251537"/>
              <a:gd name="connsiteX329" fmla="*/ 659329 w 700557"/>
              <a:gd name="connsiteY329" fmla="*/ 65121 h 251537"/>
              <a:gd name="connsiteX330" fmla="*/ 665398 w 700557"/>
              <a:gd name="connsiteY330" fmla="*/ 71674 h 251537"/>
              <a:gd name="connsiteX331" fmla="*/ 674489 w 700557"/>
              <a:gd name="connsiteY331" fmla="*/ 73901 h 251537"/>
              <a:gd name="connsiteX332" fmla="*/ 680670 w 700557"/>
              <a:gd name="connsiteY332" fmla="*/ 72947 h 251537"/>
              <a:gd name="connsiteX333" fmla="*/ 685453 w 700557"/>
              <a:gd name="connsiteY333" fmla="*/ 70007 h 251537"/>
              <a:gd name="connsiteX334" fmla="*/ 688558 w 700557"/>
              <a:gd name="connsiteY334" fmla="*/ 65199 h 251537"/>
              <a:gd name="connsiteX335" fmla="*/ 699803 w 700557"/>
              <a:gd name="connsiteY335" fmla="*/ 67224 h 251537"/>
              <a:gd name="connsiteX336" fmla="*/ 694964 w 700557"/>
              <a:gd name="connsiteY336" fmla="*/ 75926 h 251537"/>
              <a:gd name="connsiteX337" fmla="*/ 686264 w 700557"/>
              <a:gd name="connsiteY337" fmla="*/ 81688 h 251537"/>
              <a:gd name="connsiteX338" fmla="*/ 674377 w 700557"/>
              <a:gd name="connsiteY338" fmla="*/ 83713 h 251537"/>
              <a:gd name="connsiteX339" fmla="*/ 204998 w 700557"/>
              <a:gd name="connsiteY339" fmla="*/ 251538 h 251537"/>
              <a:gd name="connsiteX340" fmla="*/ 190034 w 700557"/>
              <a:gd name="connsiteY340" fmla="*/ 247605 h 251537"/>
              <a:gd name="connsiteX341" fmla="*/ 180076 w 700557"/>
              <a:gd name="connsiteY341" fmla="*/ 236599 h 251537"/>
              <a:gd name="connsiteX342" fmla="*/ 176552 w 700557"/>
              <a:gd name="connsiteY342" fmla="*/ 220071 h 251537"/>
              <a:gd name="connsiteX343" fmla="*/ 180076 w 700557"/>
              <a:gd name="connsiteY343" fmla="*/ 203464 h 251537"/>
              <a:gd name="connsiteX344" fmla="*/ 190034 w 700557"/>
              <a:gd name="connsiteY344" fmla="*/ 192419 h 251537"/>
              <a:gd name="connsiteX345" fmla="*/ 204998 w 700557"/>
              <a:gd name="connsiteY345" fmla="*/ 188486 h 251537"/>
              <a:gd name="connsiteX346" fmla="*/ 219990 w 700557"/>
              <a:gd name="connsiteY346" fmla="*/ 192419 h 251537"/>
              <a:gd name="connsiteX347" fmla="*/ 229920 w 700557"/>
              <a:gd name="connsiteY347" fmla="*/ 203464 h 251537"/>
              <a:gd name="connsiteX348" fmla="*/ 233445 w 700557"/>
              <a:gd name="connsiteY348" fmla="*/ 220071 h 251537"/>
              <a:gd name="connsiteX349" fmla="*/ 229920 w 700557"/>
              <a:gd name="connsiteY349" fmla="*/ 236599 h 251537"/>
              <a:gd name="connsiteX350" fmla="*/ 219990 w 700557"/>
              <a:gd name="connsiteY350" fmla="*/ 247605 h 251537"/>
              <a:gd name="connsiteX351" fmla="*/ 204998 w 700557"/>
              <a:gd name="connsiteY351" fmla="*/ 251538 h 251537"/>
              <a:gd name="connsiteX352" fmla="*/ 205026 w 700557"/>
              <a:gd name="connsiteY352" fmla="*/ 241566 h 251537"/>
              <a:gd name="connsiteX353" fmla="*/ 214256 w 700557"/>
              <a:gd name="connsiteY353" fmla="*/ 238627 h 251537"/>
              <a:gd name="connsiteX354" fmla="*/ 219654 w 700557"/>
              <a:gd name="connsiteY354" fmla="*/ 230800 h 251537"/>
              <a:gd name="connsiteX355" fmla="*/ 221445 w 700557"/>
              <a:gd name="connsiteY355" fmla="*/ 220031 h 251537"/>
              <a:gd name="connsiteX356" fmla="*/ 219654 w 700557"/>
              <a:gd name="connsiteY356" fmla="*/ 209305 h 251537"/>
              <a:gd name="connsiteX357" fmla="*/ 214256 w 700557"/>
              <a:gd name="connsiteY357" fmla="*/ 201397 h 251537"/>
              <a:gd name="connsiteX358" fmla="*/ 205026 w 700557"/>
              <a:gd name="connsiteY358" fmla="*/ 198418 h 251537"/>
              <a:gd name="connsiteX359" fmla="*/ 195740 w 700557"/>
              <a:gd name="connsiteY359" fmla="*/ 201397 h 251537"/>
              <a:gd name="connsiteX360" fmla="*/ 190313 w 700557"/>
              <a:gd name="connsiteY360" fmla="*/ 209305 h 251537"/>
              <a:gd name="connsiteX361" fmla="*/ 188551 w 700557"/>
              <a:gd name="connsiteY361" fmla="*/ 220031 h 251537"/>
              <a:gd name="connsiteX362" fmla="*/ 190313 w 700557"/>
              <a:gd name="connsiteY362" fmla="*/ 230800 h 251537"/>
              <a:gd name="connsiteX363" fmla="*/ 195740 w 700557"/>
              <a:gd name="connsiteY363" fmla="*/ 238627 h 251537"/>
              <a:gd name="connsiteX364" fmla="*/ 205026 w 700557"/>
              <a:gd name="connsiteY364" fmla="*/ 241566 h 251537"/>
              <a:gd name="connsiteX365" fmla="*/ 282897 w 700557"/>
              <a:gd name="connsiteY365" fmla="*/ 224999 h 251537"/>
              <a:gd name="connsiteX366" fmla="*/ 282897 w 700557"/>
              <a:gd name="connsiteY366" fmla="*/ 189280 h 251537"/>
              <a:gd name="connsiteX367" fmla="*/ 294812 w 700557"/>
              <a:gd name="connsiteY367" fmla="*/ 189280 h 251537"/>
              <a:gd name="connsiteX368" fmla="*/ 294812 w 700557"/>
              <a:gd name="connsiteY368" fmla="*/ 250307 h 251537"/>
              <a:gd name="connsiteX369" fmla="*/ 283149 w 700557"/>
              <a:gd name="connsiteY369" fmla="*/ 250307 h 251537"/>
              <a:gd name="connsiteX370" fmla="*/ 283149 w 700557"/>
              <a:gd name="connsiteY370" fmla="*/ 239740 h 251537"/>
              <a:gd name="connsiteX371" fmla="*/ 282506 w 700557"/>
              <a:gd name="connsiteY371" fmla="*/ 239740 h 251537"/>
              <a:gd name="connsiteX372" fmla="*/ 275764 w 700557"/>
              <a:gd name="connsiteY372" fmla="*/ 247885 h 251537"/>
              <a:gd name="connsiteX373" fmla="*/ 264269 w 700557"/>
              <a:gd name="connsiteY373" fmla="*/ 251101 h 251537"/>
              <a:gd name="connsiteX374" fmla="*/ 253863 w 700557"/>
              <a:gd name="connsiteY374" fmla="*/ 248520 h 251537"/>
              <a:gd name="connsiteX375" fmla="*/ 246787 w 700557"/>
              <a:gd name="connsiteY375" fmla="*/ 240772 h 251537"/>
              <a:gd name="connsiteX376" fmla="*/ 244241 w 700557"/>
              <a:gd name="connsiteY376" fmla="*/ 228098 h 251537"/>
              <a:gd name="connsiteX377" fmla="*/ 244241 w 700557"/>
              <a:gd name="connsiteY377" fmla="*/ 189280 h 251537"/>
              <a:gd name="connsiteX378" fmla="*/ 256129 w 700557"/>
              <a:gd name="connsiteY378" fmla="*/ 189280 h 251537"/>
              <a:gd name="connsiteX379" fmla="*/ 256129 w 700557"/>
              <a:gd name="connsiteY379" fmla="*/ 226666 h 251537"/>
              <a:gd name="connsiteX380" fmla="*/ 259569 w 700557"/>
              <a:gd name="connsiteY380" fmla="*/ 236599 h 251537"/>
              <a:gd name="connsiteX381" fmla="*/ 268575 w 700557"/>
              <a:gd name="connsiteY381" fmla="*/ 240294 h 251537"/>
              <a:gd name="connsiteX382" fmla="*/ 275205 w 700557"/>
              <a:gd name="connsiteY382" fmla="*/ 238627 h 251537"/>
              <a:gd name="connsiteX383" fmla="*/ 280715 w 700557"/>
              <a:gd name="connsiteY383" fmla="*/ 233581 h 251537"/>
              <a:gd name="connsiteX384" fmla="*/ 282897 w 700557"/>
              <a:gd name="connsiteY384" fmla="*/ 224999 h 251537"/>
              <a:gd name="connsiteX385" fmla="*/ 336825 w 700557"/>
              <a:gd name="connsiteY385" fmla="*/ 189280 h 251537"/>
              <a:gd name="connsiteX386" fmla="*/ 336825 w 700557"/>
              <a:gd name="connsiteY386" fmla="*/ 198816 h 251537"/>
              <a:gd name="connsiteX387" fmla="*/ 303484 w 700557"/>
              <a:gd name="connsiteY387" fmla="*/ 198816 h 251537"/>
              <a:gd name="connsiteX388" fmla="*/ 303484 w 700557"/>
              <a:gd name="connsiteY388" fmla="*/ 189280 h 251537"/>
              <a:gd name="connsiteX389" fmla="*/ 336825 w 700557"/>
              <a:gd name="connsiteY389" fmla="*/ 189280 h 251537"/>
              <a:gd name="connsiteX390" fmla="*/ 312406 w 700557"/>
              <a:gd name="connsiteY390" fmla="*/ 174660 h 251537"/>
              <a:gd name="connsiteX391" fmla="*/ 324294 w 700557"/>
              <a:gd name="connsiteY391" fmla="*/ 174660 h 251537"/>
              <a:gd name="connsiteX392" fmla="*/ 324294 w 700557"/>
              <a:gd name="connsiteY392" fmla="*/ 232389 h 251537"/>
              <a:gd name="connsiteX393" fmla="*/ 325328 w 700557"/>
              <a:gd name="connsiteY393" fmla="*/ 237594 h 251537"/>
              <a:gd name="connsiteX394" fmla="*/ 327986 w 700557"/>
              <a:gd name="connsiteY394" fmla="*/ 239938 h 251537"/>
              <a:gd name="connsiteX395" fmla="*/ 331594 w 700557"/>
              <a:gd name="connsiteY395" fmla="*/ 240534 h 251537"/>
              <a:gd name="connsiteX396" fmla="*/ 334112 w 700557"/>
              <a:gd name="connsiteY396" fmla="*/ 240336 h 251537"/>
              <a:gd name="connsiteX397" fmla="*/ 335790 w 700557"/>
              <a:gd name="connsiteY397" fmla="*/ 240017 h 251537"/>
              <a:gd name="connsiteX398" fmla="*/ 337915 w 700557"/>
              <a:gd name="connsiteY398" fmla="*/ 249832 h 251537"/>
              <a:gd name="connsiteX399" fmla="*/ 334978 w 700557"/>
              <a:gd name="connsiteY399" fmla="*/ 250626 h 251537"/>
              <a:gd name="connsiteX400" fmla="*/ 330223 w 700557"/>
              <a:gd name="connsiteY400" fmla="*/ 251101 h 251537"/>
              <a:gd name="connsiteX401" fmla="*/ 321469 w 700557"/>
              <a:gd name="connsiteY401" fmla="*/ 249434 h 251537"/>
              <a:gd name="connsiteX402" fmla="*/ 314923 w 700557"/>
              <a:gd name="connsiteY402" fmla="*/ 244030 h 251537"/>
              <a:gd name="connsiteX403" fmla="*/ 312406 w 700557"/>
              <a:gd name="connsiteY403" fmla="*/ 234850 h 251537"/>
              <a:gd name="connsiteX404" fmla="*/ 312406 w 700557"/>
              <a:gd name="connsiteY404" fmla="*/ 174660 h 251537"/>
              <a:gd name="connsiteX405" fmla="*/ 360684 w 700557"/>
              <a:gd name="connsiteY405" fmla="*/ 168937 h 251537"/>
              <a:gd name="connsiteX406" fmla="*/ 360684 w 700557"/>
              <a:gd name="connsiteY406" fmla="*/ 250307 h 251537"/>
              <a:gd name="connsiteX407" fmla="*/ 348796 w 700557"/>
              <a:gd name="connsiteY407" fmla="*/ 250307 h 251537"/>
              <a:gd name="connsiteX408" fmla="*/ 348796 w 700557"/>
              <a:gd name="connsiteY408" fmla="*/ 168937 h 251537"/>
              <a:gd name="connsiteX409" fmla="*/ 360684 w 700557"/>
              <a:gd name="connsiteY409" fmla="*/ 168937 h 251537"/>
              <a:gd name="connsiteX410" fmla="*/ 374193 w 700557"/>
              <a:gd name="connsiteY410" fmla="*/ 250307 h 251537"/>
              <a:gd name="connsiteX411" fmla="*/ 374193 w 700557"/>
              <a:gd name="connsiteY411" fmla="*/ 189280 h 251537"/>
              <a:gd name="connsiteX412" fmla="*/ 386081 w 700557"/>
              <a:gd name="connsiteY412" fmla="*/ 189280 h 251537"/>
              <a:gd name="connsiteX413" fmla="*/ 386081 w 700557"/>
              <a:gd name="connsiteY413" fmla="*/ 250307 h 251537"/>
              <a:gd name="connsiteX414" fmla="*/ 374193 w 700557"/>
              <a:gd name="connsiteY414" fmla="*/ 250307 h 251537"/>
              <a:gd name="connsiteX415" fmla="*/ 380208 w 700557"/>
              <a:gd name="connsiteY415" fmla="*/ 179863 h 251537"/>
              <a:gd name="connsiteX416" fmla="*/ 374865 w 700557"/>
              <a:gd name="connsiteY416" fmla="*/ 177798 h 251537"/>
              <a:gd name="connsiteX417" fmla="*/ 372684 w 700557"/>
              <a:gd name="connsiteY417" fmla="*/ 172792 h 251537"/>
              <a:gd name="connsiteX418" fmla="*/ 374865 w 700557"/>
              <a:gd name="connsiteY418" fmla="*/ 167785 h 251537"/>
              <a:gd name="connsiteX419" fmla="*/ 380208 w 700557"/>
              <a:gd name="connsiteY419" fmla="*/ 165679 h 251537"/>
              <a:gd name="connsiteX420" fmla="*/ 385494 w 700557"/>
              <a:gd name="connsiteY420" fmla="*/ 167785 h 251537"/>
              <a:gd name="connsiteX421" fmla="*/ 387704 w 700557"/>
              <a:gd name="connsiteY421" fmla="*/ 172792 h 251537"/>
              <a:gd name="connsiteX422" fmla="*/ 385494 w 700557"/>
              <a:gd name="connsiteY422" fmla="*/ 177798 h 251537"/>
              <a:gd name="connsiteX423" fmla="*/ 380208 w 700557"/>
              <a:gd name="connsiteY423" fmla="*/ 179863 h 251537"/>
              <a:gd name="connsiteX424" fmla="*/ 425912 w 700557"/>
              <a:gd name="connsiteY424" fmla="*/ 251538 h 251537"/>
              <a:gd name="connsiteX425" fmla="*/ 410360 w 700557"/>
              <a:gd name="connsiteY425" fmla="*/ 247683 h 251537"/>
              <a:gd name="connsiteX426" fmla="*/ 400346 w 700557"/>
              <a:gd name="connsiteY426" fmla="*/ 236758 h 251537"/>
              <a:gd name="connsiteX427" fmla="*/ 396850 w 700557"/>
              <a:gd name="connsiteY427" fmla="*/ 220191 h 251537"/>
              <a:gd name="connsiteX428" fmla="*/ 400346 w 700557"/>
              <a:gd name="connsiteY428" fmla="*/ 203663 h 251537"/>
              <a:gd name="connsiteX429" fmla="*/ 410220 w 700557"/>
              <a:gd name="connsiteY429" fmla="*/ 192497 h 251537"/>
              <a:gd name="connsiteX430" fmla="*/ 425073 w 700557"/>
              <a:gd name="connsiteY430" fmla="*/ 188486 h 251537"/>
              <a:gd name="connsiteX431" fmla="*/ 435086 w 700557"/>
              <a:gd name="connsiteY431" fmla="*/ 190195 h 251537"/>
              <a:gd name="connsiteX432" fmla="*/ 443785 w 700557"/>
              <a:gd name="connsiteY432" fmla="*/ 195557 h 251537"/>
              <a:gd name="connsiteX433" fmla="*/ 449855 w 700557"/>
              <a:gd name="connsiteY433" fmla="*/ 205053 h 251537"/>
              <a:gd name="connsiteX434" fmla="*/ 452093 w 700557"/>
              <a:gd name="connsiteY434" fmla="*/ 219159 h 251537"/>
              <a:gd name="connsiteX435" fmla="*/ 452093 w 700557"/>
              <a:gd name="connsiteY435" fmla="*/ 223368 h 251537"/>
              <a:gd name="connsiteX436" fmla="*/ 403563 w 700557"/>
              <a:gd name="connsiteY436" fmla="*/ 223368 h 251537"/>
              <a:gd name="connsiteX437" fmla="*/ 403563 w 700557"/>
              <a:gd name="connsiteY437" fmla="*/ 214471 h 251537"/>
              <a:gd name="connsiteX438" fmla="*/ 440457 w 700557"/>
              <a:gd name="connsiteY438" fmla="*/ 214471 h 251537"/>
              <a:gd name="connsiteX439" fmla="*/ 438526 w 700557"/>
              <a:gd name="connsiteY439" fmla="*/ 206166 h 251537"/>
              <a:gd name="connsiteX440" fmla="*/ 433184 w 700557"/>
              <a:gd name="connsiteY440" fmla="*/ 200404 h 251537"/>
              <a:gd name="connsiteX441" fmla="*/ 425157 w 700557"/>
              <a:gd name="connsiteY441" fmla="*/ 198298 h 251537"/>
              <a:gd name="connsiteX442" fmla="*/ 416402 w 700557"/>
              <a:gd name="connsiteY442" fmla="*/ 200762 h 251537"/>
              <a:gd name="connsiteX443" fmla="*/ 410696 w 700557"/>
              <a:gd name="connsiteY443" fmla="*/ 207120 h 251537"/>
              <a:gd name="connsiteX444" fmla="*/ 408710 w 700557"/>
              <a:gd name="connsiteY444" fmla="*/ 215581 h 251537"/>
              <a:gd name="connsiteX445" fmla="*/ 408710 w 700557"/>
              <a:gd name="connsiteY445" fmla="*/ 222535 h 251537"/>
              <a:gd name="connsiteX446" fmla="*/ 410836 w 700557"/>
              <a:gd name="connsiteY446" fmla="*/ 232946 h 251537"/>
              <a:gd name="connsiteX447" fmla="*/ 416933 w 700557"/>
              <a:gd name="connsiteY447" fmla="*/ 239499 h 251537"/>
              <a:gd name="connsiteX448" fmla="*/ 426024 w 700557"/>
              <a:gd name="connsiteY448" fmla="*/ 241726 h 251537"/>
              <a:gd name="connsiteX449" fmla="*/ 432177 w 700557"/>
              <a:gd name="connsiteY449" fmla="*/ 240772 h 251537"/>
              <a:gd name="connsiteX450" fmla="*/ 436989 w 700557"/>
              <a:gd name="connsiteY450" fmla="*/ 237832 h 251537"/>
              <a:gd name="connsiteX451" fmla="*/ 440093 w 700557"/>
              <a:gd name="connsiteY451" fmla="*/ 233024 h 251537"/>
              <a:gd name="connsiteX452" fmla="*/ 451337 w 700557"/>
              <a:gd name="connsiteY452" fmla="*/ 235049 h 251537"/>
              <a:gd name="connsiteX453" fmla="*/ 446498 w 700557"/>
              <a:gd name="connsiteY453" fmla="*/ 243751 h 251537"/>
              <a:gd name="connsiteX454" fmla="*/ 437771 w 700557"/>
              <a:gd name="connsiteY454" fmla="*/ 249513 h 251537"/>
              <a:gd name="connsiteX455" fmla="*/ 425912 w 700557"/>
              <a:gd name="connsiteY455" fmla="*/ 251538 h 251537"/>
              <a:gd name="connsiteX456" fmla="*/ 462806 w 700557"/>
              <a:gd name="connsiteY456" fmla="*/ 250307 h 251537"/>
              <a:gd name="connsiteX457" fmla="*/ 462806 w 700557"/>
              <a:gd name="connsiteY457" fmla="*/ 189280 h 251537"/>
              <a:gd name="connsiteX458" fmla="*/ 474301 w 700557"/>
              <a:gd name="connsiteY458" fmla="*/ 189280 h 251537"/>
              <a:gd name="connsiteX459" fmla="*/ 474301 w 700557"/>
              <a:gd name="connsiteY459" fmla="*/ 198975 h 251537"/>
              <a:gd name="connsiteX460" fmla="*/ 474917 w 700557"/>
              <a:gd name="connsiteY460" fmla="*/ 198975 h 251537"/>
              <a:gd name="connsiteX461" fmla="*/ 480819 w 700557"/>
              <a:gd name="connsiteY461" fmla="*/ 191227 h 251537"/>
              <a:gd name="connsiteX462" fmla="*/ 490412 w 700557"/>
              <a:gd name="connsiteY462" fmla="*/ 188366 h 251537"/>
              <a:gd name="connsiteX463" fmla="*/ 493042 w 700557"/>
              <a:gd name="connsiteY463" fmla="*/ 188447 h 251537"/>
              <a:gd name="connsiteX464" fmla="*/ 495475 w 700557"/>
              <a:gd name="connsiteY464" fmla="*/ 188645 h 251537"/>
              <a:gd name="connsiteX465" fmla="*/ 495475 w 700557"/>
              <a:gd name="connsiteY465" fmla="*/ 200007 h 251537"/>
              <a:gd name="connsiteX466" fmla="*/ 492930 w 700557"/>
              <a:gd name="connsiteY466" fmla="*/ 199571 h 251537"/>
              <a:gd name="connsiteX467" fmla="*/ 489266 w 700557"/>
              <a:gd name="connsiteY467" fmla="*/ 199291 h 251537"/>
              <a:gd name="connsiteX468" fmla="*/ 481770 w 700557"/>
              <a:gd name="connsiteY468" fmla="*/ 201081 h 251537"/>
              <a:gd name="connsiteX469" fmla="*/ 476595 w 700557"/>
              <a:gd name="connsiteY469" fmla="*/ 205968 h 251537"/>
              <a:gd name="connsiteX470" fmla="*/ 474693 w 700557"/>
              <a:gd name="connsiteY470" fmla="*/ 213039 h 251537"/>
              <a:gd name="connsiteX471" fmla="*/ 474693 w 700557"/>
              <a:gd name="connsiteY471" fmla="*/ 250307 h 251537"/>
              <a:gd name="connsiteX472" fmla="*/ 462806 w 700557"/>
              <a:gd name="connsiteY472" fmla="*/ 250307 h 251537"/>
              <a:gd name="connsiteX473" fmla="*/ 549011 w 700557"/>
              <a:gd name="connsiteY473" fmla="*/ 204180 h 251537"/>
              <a:gd name="connsiteX474" fmla="*/ 538243 w 700557"/>
              <a:gd name="connsiteY474" fmla="*/ 206085 h 251537"/>
              <a:gd name="connsiteX475" fmla="*/ 536117 w 700557"/>
              <a:gd name="connsiteY475" fmla="*/ 202153 h 251537"/>
              <a:gd name="connsiteX476" fmla="*/ 532201 w 700557"/>
              <a:gd name="connsiteY476" fmla="*/ 199093 h 251537"/>
              <a:gd name="connsiteX477" fmla="*/ 526047 w 700557"/>
              <a:gd name="connsiteY477" fmla="*/ 197901 h 251537"/>
              <a:gd name="connsiteX478" fmla="*/ 517628 w 700557"/>
              <a:gd name="connsiteY478" fmla="*/ 200167 h 251537"/>
              <a:gd name="connsiteX479" fmla="*/ 514244 w 700557"/>
              <a:gd name="connsiteY479" fmla="*/ 205929 h 251537"/>
              <a:gd name="connsiteX480" fmla="*/ 516509 w 700557"/>
              <a:gd name="connsiteY480" fmla="*/ 210854 h 251537"/>
              <a:gd name="connsiteX481" fmla="*/ 523837 w 700557"/>
              <a:gd name="connsiteY481" fmla="*/ 213914 h 251537"/>
              <a:gd name="connsiteX482" fmla="*/ 533516 w 700557"/>
              <a:gd name="connsiteY482" fmla="*/ 216138 h 251537"/>
              <a:gd name="connsiteX483" fmla="*/ 546075 w 700557"/>
              <a:gd name="connsiteY483" fmla="*/ 222138 h 251537"/>
              <a:gd name="connsiteX484" fmla="*/ 550215 w 700557"/>
              <a:gd name="connsiteY484" fmla="*/ 232666 h 251537"/>
              <a:gd name="connsiteX485" fmla="*/ 547025 w 700557"/>
              <a:gd name="connsiteY485" fmla="*/ 242442 h 251537"/>
              <a:gd name="connsiteX486" fmla="*/ 538243 w 700557"/>
              <a:gd name="connsiteY486" fmla="*/ 249116 h 251537"/>
              <a:gd name="connsiteX487" fmla="*/ 525264 w 700557"/>
              <a:gd name="connsiteY487" fmla="*/ 251538 h 251537"/>
              <a:gd name="connsiteX488" fmla="*/ 508538 w 700557"/>
              <a:gd name="connsiteY488" fmla="*/ 247169 h 251537"/>
              <a:gd name="connsiteX489" fmla="*/ 500594 w 700557"/>
              <a:gd name="connsiteY489" fmla="*/ 234652 h 251537"/>
              <a:gd name="connsiteX490" fmla="*/ 512062 w 700557"/>
              <a:gd name="connsiteY490" fmla="*/ 232904 h 251537"/>
              <a:gd name="connsiteX491" fmla="*/ 516481 w 700557"/>
              <a:gd name="connsiteY491" fmla="*/ 239698 h 251537"/>
              <a:gd name="connsiteX492" fmla="*/ 525180 w 700557"/>
              <a:gd name="connsiteY492" fmla="*/ 241963 h 251537"/>
              <a:gd name="connsiteX493" fmla="*/ 534523 w 700557"/>
              <a:gd name="connsiteY493" fmla="*/ 239541 h 251537"/>
              <a:gd name="connsiteX494" fmla="*/ 538019 w 700557"/>
              <a:gd name="connsiteY494" fmla="*/ 233541 h 251537"/>
              <a:gd name="connsiteX495" fmla="*/ 535865 w 700557"/>
              <a:gd name="connsiteY495" fmla="*/ 228733 h 251537"/>
              <a:gd name="connsiteX496" fmla="*/ 529376 w 700557"/>
              <a:gd name="connsiteY496" fmla="*/ 225793 h 251537"/>
              <a:gd name="connsiteX497" fmla="*/ 519055 w 700557"/>
              <a:gd name="connsiteY497" fmla="*/ 223528 h 251537"/>
              <a:gd name="connsiteX498" fmla="*/ 506412 w 700557"/>
              <a:gd name="connsiteY498" fmla="*/ 217330 h 251537"/>
              <a:gd name="connsiteX499" fmla="*/ 502384 w 700557"/>
              <a:gd name="connsiteY499" fmla="*/ 206564 h 251537"/>
              <a:gd name="connsiteX500" fmla="*/ 505405 w 700557"/>
              <a:gd name="connsiteY500" fmla="*/ 197107 h 251537"/>
              <a:gd name="connsiteX501" fmla="*/ 513740 w 700557"/>
              <a:gd name="connsiteY501" fmla="*/ 190791 h 251537"/>
              <a:gd name="connsiteX502" fmla="*/ 525935 w 700557"/>
              <a:gd name="connsiteY502" fmla="*/ 188486 h 251537"/>
              <a:gd name="connsiteX503" fmla="*/ 541515 w 700557"/>
              <a:gd name="connsiteY503" fmla="*/ 192777 h 251537"/>
              <a:gd name="connsiteX504" fmla="*/ 549011 w 700557"/>
              <a:gd name="connsiteY504" fmla="*/ 204180 h 25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700557" h="251537">
                <a:moveTo>
                  <a:pt x="57704" y="26818"/>
                </a:moveTo>
                <a:cubicBezTo>
                  <a:pt x="56920" y="24408"/>
                  <a:pt x="55886" y="22249"/>
                  <a:pt x="54598" y="20342"/>
                </a:cubicBezTo>
                <a:cubicBezTo>
                  <a:pt x="53312" y="18409"/>
                  <a:pt x="51801" y="16767"/>
                  <a:pt x="50012" y="15416"/>
                </a:cubicBezTo>
                <a:cubicBezTo>
                  <a:pt x="48250" y="14038"/>
                  <a:pt x="46235" y="12992"/>
                  <a:pt x="43942" y="12277"/>
                </a:cubicBezTo>
                <a:cubicBezTo>
                  <a:pt x="41704" y="11562"/>
                  <a:pt x="39215" y="11204"/>
                  <a:pt x="36501" y="11204"/>
                </a:cubicBezTo>
                <a:cubicBezTo>
                  <a:pt x="31942" y="11204"/>
                  <a:pt x="27803" y="12383"/>
                  <a:pt x="24111" y="14740"/>
                </a:cubicBezTo>
                <a:cubicBezTo>
                  <a:pt x="20446" y="17098"/>
                  <a:pt x="17509" y="20554"/>
                  <a:pt x="15384" y="25110"/>
                </a:cubicBezTo>
                <a:cubicBezTo>
                  <a:pt x="13258" y="29640"/>
                  <a:pt x="12195" y="35189"/>
                  <a:pt x="12195" y="41757"/>
                </a:cubicBezTo>
                <a:cubicBezTo>
                  <a:pt x="12195" y="48353"/>
                  <a:pt x="13258" y="53929"/>
                  <a:pt x="15411" y="58483"/>
                </a:cubicBezTo>
                <a:cubicBezTo>
                  <a:pt x="17565" y="63040"/>
                  <a:pt x="20502" y="66497"/>
                  <a:pt x="24251" y="68855"/>
                </a:cubicBezTo>
                <a:cubicBezTo>
                  <a:pt x="27971" y="71213"/>
                  <a:pt x="32222" y="72390"/>
                  <a:pt x="37005" y="72390"/>
                </a:cubicBezTo>
                <a:cubicBezTo>
                  <a:pt x="41424" y="72390"/>
                  <a:pt x="45257" y="71490"/>
                  <a:pt x="48557" y="69688"/>
                </a:cubicBezTo>
                <a:cubicBezTo>
                  <a:pt x="51857" y="67887"/>
                  <a:pt x="54431" y="65344"/>
                  <a:pt x="56221" y="62061"/>
                </a:cubicBezTo>
                <a:cubicBezTo>
                  <a:pt x="58040" y="58749"/>
                  <a:pt x="58962" y="54855"/>
                  <a:pt x="58962" y="50379"/>
                </a:cubicBezTo>
                <a:lnTo>
                  <a:pt x="62151" y="50975"/>
                </a:lnTo>
                <a:lnTo>
                  <a:pt x="38851" y="50975"/>
                </a:lnTo>
                <a:lnTo>
                  <a:pt x="38851" y="40844"/>
                </a:lnTo>
                <a:lnTo>
                  <a:pt x="70850" y="40844"/>
                </a:lnTo>
                <a:lnTo>
                  <a:pt x="70850" y="50101"/>
                </a:lnTo>
                <a:cubicBezTo>
                  <a:pt x="70850" y="56934"/>
                  <a:pt x="69395" y="62869"/>
                  <a:pt x="66458" y="67901"/>
                </a:cubicBezTo>
                <a:cubicBezTo>
                  <a:pt x="63578" y="72908"/>
                  <a:pt x="59577" y="76773"/>
                  <a:pt x="54487" y="79503"/>
                </a:cubicBezTo>
                <a:cubicBezTo>
                  <a:pt x="49396" y="82230"/>
                  <a:pt x="43550" y="83595"/>
                  <a:pt x="37005" y="83595"/>
                </a:cubicBezTo>
                <a:cubicBezTo>
                  <a:pt x="29621" y="83595"/>
                  <a:pt x="23159" y="81900"/>
                  <a:pt x="17593" y="78510"/>
                </a:cubicBezTo>
                <a:cubicBezTo>
                  <a:pt x="12055" y="75117"/>
                  <a:pt x="7747" y="70312"/>
                  <a:pt x="4643" y="64086"/>
                </a:cubicBezTo>
                <a:cubicBezTo>
                  <a:pt x="1538" y="57834"/>
                  <a:pt x="0" y="50419"/>
                  <a:pt x="0" y="41837"/>
                </a:cubicBezTo>
                <a:cubicBezTo>
                  <a:pt x="0" y="35348"/>
                  <a:pt x="895" y="29520"/>
                  <a:pt x="2713" y="24355"/>
                </a:cubicBezTo>
                <a:cubicBezTo>
                  <a:pt x="4503" y="19190"/>
                  <a:pt x="7020" y="14806"/>
                  <a:pt x="10293" y="11204"/>
                </a:cubicBezTo>
                <a:cubicBezTo>
                  <a:pt x="13565" y="7575"/>
                  <a:pt x="17426" y="4807"/>
                  <a:pt x="21845" y="2900"/>
                </a:cubicBezTo>
                <a:cubicBezTo>
                  <a:pt x="26292" y="967"/>
                  <a:pt x="31159" y="0"/>
                  <a:pt x="36445" y="0"/>
                </a:cubicBezTo>
                <a:cubicBezTo>
                  <a:pt x="40837" y="0"/>
                  <a:pt x="44921" y="649"/>
                  <a:pt x="48725" y="1947"/>
                </a:cubicBezTo>
                <a:cubicBezTo>
                  <a:pt x="52529" y="3245"/>
                  <a:pt x="55914" y="5085"/>
                  <a:pt x="58878" y="7469"/>
                </a:cubicBezTo>
                <a:cubicBezTo>
                  <a:pt x="61871" y="9853"/>
                  <a:pt x="64360" y="12687"/>
                  <a:pt x="66319" y="15972"/>
                </a:cubicBezTo>
                <a:cubicBezTo>
                  <a:pt x="68277" y="19230"/>
                  <a:pt x="69591" y="22845"/>
                  <a:pt x="70290" y="26818"/>
                </a:cubicBezTo>
                <a:lnTo>
                  <a:pt x="57704" y="26818"/>
                </a:lnTo>
                <a:close/>
                <a:moveTo>
                  <a:pt x="109310" y="83713"/>
                </a:moveTo>
                <a:cubicBezTo>
                  <a:pt x="103296" y="83713"/>
                  <a:pt x="98121" y="82429"/>
                  <a:pt x="93786" y="79858"/>
                </a:cubicBezTo>
                <a:cubicBezTo>
                  <a:pt x="89451" y="77263"/>
                  <a:pt x="86122" y="73621"/>
                  <a:pt x="83773" y="68933"/>
                </a:cubicBezTo>
                <a:cubicBezTo>
                  <a:pt x="81423" y="64220"/>
                  <a:pt x="80276" y="58696"/>
                  <a:pt x="80276" y="52366"/>
                </a:cubicBezTo>
                <a:cubicBezTo>
                  <a:pt x="80276" y="46115"/>
                  <a:pt x="81423" y="40605"/>
                  <a:pt x="83773" y="35838"/>
                </a:cubicBezTo>
                <a:cubicBezTo>
                  <a:pt x="86122" y="31070"/>
                  <a:pt x="89423" y="27348"/>
                  <a:pt x="93618" y="24673"/>
                </a:cubicBezTo>
                <a:cubicBezTo>
                  <a:pt x="97870" y="21998"/>
                  <a:pt x="102820" y="20660"/>
                  <a:pt x="108470" y="20660"/>
                </a:cubicBezTo>
                <a:cubicBezTo>
                  <a:pt x="111911" y="20660"/>
                  <a:pt x="115268" y="21230"/>
                  <a:pt x="118484" y="22369"/>
                </a:cubicBezTo>
                <a:cubicBezTo>
                  <a:pt x="121729" y="23508"/>
                  <a:pt x="124638" y="25295"/>
                  <a:pt x="127183" y="27732"/>
                </a:cubicBezTo>
                <a:cubicBezTo>
                  <a:pt x="129756" y="30169"/>
                  <a:pt x="131798" y="33335"/>
                  <a:pt x="133281" y="37228"/>
                </a:cubicBezTo>
                <a:cubicBezTo>
                  <a:pt x="134763" y="41095"/>
                  <a:pt x="135491" y="45797"/>
                  <a:pt x="135491" y="51333"/>
                </a:cubicBezTo>
                <a:lnTo>
                  <a:pt x="135491" y="55543"/>
                </a:lnTo>
                <a:lnTo>
                  <a:pt x="86989" y="55543"/>
                </a:lnTo>
                <a:lnTo>
                  <a:pt x="86989" y="46644"/>
                </a:lnTo>
                <a:lnTo>
                  <a:pt x="123854" y="46644"/>
                </a:lnTo>
                <a:cubicBezTo>
                  <a:pt x="123854" y="43519"/>
                  <a:pt x="123211" y="40751"/>
                  <a:pt x="121952" y="38341"/>
                </a:cubicBezTo>
                <a:cubicBezTo>
                  <a:pt x="120666" y="35904"/>
                  <a:pt x="118876" y="33983"/>
                  <a:pt x="116582" y="32580"/>
                </a:cubicBezTo>
                <a:cubicBezTo>
                  <a:pt x="114317" y="31176"/>
                  <a:pt x="111631" y="30474"/>
                  <a:pt x="108554" y="30474"/>
                </a:cubicBezTo>
                <a:cubicBezTo>
                  <a:pt x="105226" y="30474"/>
                  <a:pt x="102317" y="31295"/>
                  <a:pt x="99828" y="32937"/>
                </a:cubicBezTo>
                <a:cubicBezTo>
                  <a:pt x="97366" y="34553"/>
                  <a:pt x="95436" y="36672"/>
                  <a:pt x="94094" y="39294"/>
                </a:cubicBezTo>
                <a:cubicBezTo>
                  <a:pt x="92779" y="41890"/>
                  <a:pt x="92108" y="44711"/>
                  <a:pt x="92108" y="47757"/>
                </a:cubicBezTo>
                <a:lnTo>
                  <a:pt x="92108" y="54710"/>
                </a:lnTo>
                <a:cubicBezTo>
                  <a:pt x="92108" y="58788"/>
                  <a:pt x="92835" y="62259"/>
                  <a:pt x="94262" y="65121"/>
                </a:cubicBezTo>
                <a:cubicBezTo>
                  <a:pt x="95716" y="67979"/>
                  <a:pt x="97730" y="70167"/>
                  <a:pt x="100331" y="71674"/>
                </a:cubicBezTo>
                <a:cubicBezTo>
                  <a:pt x="102932" y="73159"/>
                  <a:pt x="105953" y="73901"/>
                  <a:pt x="109422" y="73901"/>
                </a:cubicBezTo>
                <a:cubicBezTo>
                  <a:pt x="111687" y="73901"/>
                  <a:pt x="113729" y="73582"/>
                  <a:pt x="115603" y="72947"/>
                </a:cubicBezTo>
                <a:cubicBezTo>
                  <a:pt x="117450" y="72284"/>
                  <a:pt x="119043" y="71305"/>
                  <a:pt x="120386" y="70007"/>
                </a:cubicBezTo>
                <a:cubicBezTo>
                  <a:pt x="121757" y="68709"/>
                  <a:pt x="122792" y="67107"/>
                  <a:pt x="123491" y="65199"/>
                </a:cubicBezTo>
                <a:lnTo>
                  <a:pt x="134735" y="67224"/>
                </a:lnTo>
                <a:cubicBezTo>
                  <a:pt x="133840" y="70536"/>
                  <a:pt x="132218" y="73436"/>
                  <a:pt x="129896" y="75926"/>
                </a:cubicBezTo>
                <a:cubicBezTo>
                  <a:pt x="127603" y="78390"/>
                  <a:pt x="124694" y="80309"/>
                  <a:pt x="121197" y="81688"/>
                </a:cubicBezTo>
                <a:cubicBezTo>
                  <a:pt x="117729" y="83039"/>
                  <a:pt x="113757" y="83713"/>
                  <a:pt x="109310" y="83713"/>
                </a:cubicBezTo>
                <a:close/>
                <a:moveTo>
                  <a:pt x="174706" y="21455"/>
                </a:moveTo>
                <a:lnTo>
                  <a:pt x="174706" y="30990"/>
                </a:lnTo>
                <a:lnTo>
                  <a:pt x="141364" y="30990"/>
                </a:lnTo>
                <a:lnTo>
                  <a:pt x="141364" y="21455"/>
                </a:lnTo>
                <a:lnTo>
                  <a:pt x="174706" y="21455"/>
                </a:lnTo>
                <a:close/>
                <a:moveTo>
                  <a:pt x="150315" y="6834"/>
                </a:moveTo>
                <a:lnTo>
                  <a:pt x="162175" y="6834"/>
                </a:lnTo>
                <a:lnTo>
                  <a:pt x="162175" y="64564"/>
                </a:lnTo>
                <a:cubicBezTo>
                  <a:pt x="162175" y="66869"/>
                  <a:pt x="162538" y="68603"/>
                  <a:pt x="163210" y="69769"/>
                </a:cubicBezTo>
                <a:cubicBezTo>
                  <a:pt x="163909" y="70908"/>
                  <a:pt x="164804" y="71688"/>
                  <a:pt x="165895" y="72113"/>
                </a:cubicBezTo>
                <a:cubicBezTo>
                  <a:pt x="166986" y="72510"/>
                  <a:pt x="168188" y="72709"/>
                  <a:pt x="169503" y="72709"/>
                </a:cubicBezTo>
                <a:cubicBezTo>
                  <a:pt x="170454" y="72709"/>
                  <a:pt x="171293" y="72642"/>
                  <a:pt x="171993" y="72510"/>
                </a:cubicBezTo>
                <a:cubicBezTo>
                  <a:pt x="172720" y="72376"/>
                  <a:pt x="173279" y="72270"/>
                  <a:pt x="173671" y="72192"/>
                </a:cubicBezTo>
                <a:lnTo>
                  <a:pt x="175824" y="82007"/>
                </a:lnTo>
                <a:cubicBezTo>
                  <a:pt x="175125" y="82270"/>
                  <a:pt x="174146" y="82535"/>
                  <a:pt x="172887" y="82801"/>
                </a:cubicBezTo>
                <a:cubicBezTo>
                  <a:pt x="171601" y="83092"/>
                  <a:pt x="170006" y="83251"/>
                  <a:pt x="168104" y="83276"/>
                </a:cubicBezTo>
                <a:cubicBezTo>
                  <a:pt x="164972" y="83330"/>
                  <a:pt x="162063" y="82773"/>
                  <a:pt x="159378" y="81609"/>
                </a:cubicBezTo>
                <a:cubicBezTo>
                  <a:pt x="156664" y="80443"/>
                  <a:pt x="154483" y="78642"/>
                  <a:pt x="152804" y="76205"/>
                </a:cubicBezTo>
                <a:cubicBezTo>
                  <a:pt x="151154" y="73766"/>
                  <a:pt x="150315" y="70709"/>
                  <a:pt x="150315" y="67025"/>
                </a:cubicBezTo>
                <a:lnTo>
                  <a:pt x="150315" y="6834"/>
                </a:lnTo>
                <a:close/>
                <a:moveTo>
                  <a:pt x="258254" y="36354"/>
                </a:moveTo>
                <a:lnTo>
                  <a:pt x="247486" y="38261"/>
                </a:lnTo>
                <a:cubicBezTo>
                  <a:pt x="247038" y="36884"/>
                  <a:pt x="246339" y="35573"/>
                  <a:pt x="245360" y="34328"/>
                </a:cubicBezTo>
                <a:cubicBezTo>
                  <a:pt x="244409" y="33083"/>
                  <a:pt x="243094" y="32063"/>
                  <a:pt x="241444" y="31268"/>
                </a:cubicBezTo>
                <a:cubicBezTo>
                  <a:pt x="239822" y="30474"/>
                  <a:pt x="237752" y="30076"/>
                  <a:pt x="235290" y="30076"/>
                </a:cubicBezTo>
                <a:cubicBezTo>
                  <a:pt x="231934" y="30076"/>
                  <a:pt x="229137" y="30831"/>
                  <a:pt x="226871" y="32341"/>
                </a:cubicBezTo>
                <a:cubicBezTo>
                  <a:pt x="224633" y="33825"/>
                  <a:pt x="223487" y="35745"/>
                  <a:pt x="223487" y="38102"/>
                </a:cubicBezTo>
                <a:cubicBezTo>
                  <a:pt x="223487" y="40142"/>
                  <a:pt x="224242" y="41784"/>
                  <a:pt x="225753" y="43029"/>
                </a:cubicBezTo>
                <a:cubicBezTo>
                  <a:pt x="227263" y="44274"/>
                  <a:pt x="229696" y="45293"/>
                  <a:pt x="233081" y="46088"/>
                </a:cubicBezTo>
                <a:lnTo>
                  <a:pt x="242758" y="48313"/>
                </a:lnTo>
                <a:cubicBezTo>
                  <a:pt x="248381" y="49611"/>
                  <a:pt x="252576" y="51611"/>
                  <a:pt x="255317" y="54313"/>
                </a:cubicBezTo>
                <a:cubicBezTo>
                  <a:pt x="258086" y="57015"/>
                  <a:pt x="259457" y="60525"/>
                  <a:pt x="259457" y="64841"/>
                </a:cubicBezTo>
                <a:cubicBezTo>
                  <a:pt x="259457" y="68497"/>
                  <a:pt x="258394" y="71755"/>
                  <a:pt x="256269" y="74617"/>
                </a:cubicBezTo>
                <a:cubicBezTo>
                  <a:pt x="254171" y="77450"/>
                  <a:pt x="251262" y="79674"/>
                  <a:pt x="247486" y="81291"/>
                </a:cubicBezTo>
                <a:cubicBezTo>
                  <a:pt x="243766" y="82907"/>
                  <a:pt x="239430" y="83713"/>
                  <a:pt x="234507" y="83713"/>
                </a:cubicBezTo>
                <a:cubicBezTo>
                  <a:pt x="227682" y="83713"/>
                  <a:pt x="222088" y="82258"/>
                  <a:pt x="217781" y="79344"/>
                </a:cubicBezTo>
                <a:cubicBezTo>
                  <a:pt x="213445" y="76404"/>
                  <a:pt x="210816" y="72231"/>
                  <a:pt x="209837" y="66827"/>
                </a:cubicBezTo>
                <a:lnTo>
                  <a:pt x="221305" y="65079"/>
                </a:lnTo>
                <a:cubicBezTo>
                  <a:pt x="222032" y="68072"/>
                  <a:pt x="223487" y="70337"/>
                  <a:pt x="225725" y="71873"/>
                </a:cubicBezTo>
                <a:cubicBezTo>
                  <a:pt x="227934" y="73383"/>
                  <a:pt x="230843" y="74138"/>
                  <a:pt x="234423" y="74138"/>
                </a:cubicBezTo>
                <a:cubicBezTo>
                  <a:pt x="238312" y="74138"/>
                  <a:pt x="241416" y="73330"/>
                  <a:pt x="243766" y="71716"/>
                </a:cubicBezTo>
                <a:cubicBezTo>
                  <a:pt x="246087" y="70071"/>
                  <a:pt x="247262" y="68072"/>
                  <a:pt x="247262" y="65716"/>
                </a:cubicBezTo>
                <a:cubicBezTo>
                  <a:pt x="247262" y="63809"/>
                  <a:pt x="246535" y="62206"/>
                  <a:pt x="245108" y="60908"/>
                </a:cubicBezTo>
                <a:cubicBezTo>
                  <a:pt x="243710" y="59610"/>
                  <a:pt x="241556" y="58631"/>
                  <a:pt x="238647" y="57968"/>
                </a:cubicBezTo>
                <a:lnTo>
                  <a:pt x="228298" y="55703"/>
                </a:lnTo>
                <a:cubicBezTo>
                  <a:pt x="222620" y="54405"/>
                  <a:pt x="218396" y="52338"/>
                  <a:pt x="215683" y="49505"/>
                </a:cubicBezTo>
                <a:cubicBezTo>
                  <a:pt x="212970" y="46671"/>
                  <a:pt x="211627" y="43082"/>
                  <a:pt x="211627" y="38738"/>
                </a:cubicBezTo>
                <a:cubicBezTo>
                  <a:pt x="211627" y="35136"/>
                  <a:pt x="212634" y="31984"/>
                  <a:pt x="214648" y="29282"/>
                </a:cubicBezTo>
                <a:cubicBezTo>
                  <a:pt x="216662" y="26580"/>
                  <a:pt x="219431" y="24474"/>
                  <a:pt x="222984" y="22965"/>
                </a:cubicBezTo>
                <a:cubicBezTo>
                  <a:pt x="226536" y="21428"/>
                  <a:pt x="230592" y="20660"/>
                  <a:pt x="235178" y="20660"/>
                </a:cubicBezTo>
                <a:cubicBezTo>
                  <a:pt x="241780" y="20660"/>
                  <a:pt x="246954" y="22091"/>
                  <a:pt x="250758" y="24951"/>
                </a:cubicBezTo>
                <a:cubicBezTo>
                  <a:pt x="254535" y="27785"/>
                  <a:pt x="257052" y="31586"/>
                  <a:pt x="258254" y="36354"/>
                </a:cubicBezTo>
                <a:close/>
                <a:moveTo>
                  <a:pt x="308714" y="57174"/>
                </a:moveTo>
                <a:lnTo>
                  <a:pt x="308714" y="21455"/>
                </a:lnTo>
                <a:lnTo>
                  <a:pt x="320630" y="21455"/>
                </a:lnTo>
                <a:lnTo>
                  <a:pt x="320630" y="82482"/>
                </a:lnTo>
                <a:lnTo>
                  <a:pt x="308966" y="82482"/>
                </a:lnTo>
                <a:lnTo>
                  <a:pt x="308966" y="71915"/>
                </a:lnTo>
                <a:lnTo>
                  <a:pt x="308323" y="71915"/>
                </a:lnTo>
                <a:cubicBezTo>
                  <a:pt x="306924" y="75171"/>
                  <a:pt x="304658" y="77886"/>
                  <a:pt x="301553" y="80060"/>
                </a:cubicBezTo>
                <a:cubicBezTo>
                  <a:pt x="298477" y="82205"/>
                  <a:pt x="294673" y="83276"/>
                  <a:pt x="290086" y="83276"/>
                </a:cubicBezTo>
                <a:cubicBezTo>
                  <a:pt x="286169" y="83276"/>
                  <a:pt x="282701" y="82415"/>
                  <a:pt x="279681" y="80695"/>
                </a:cubicBezTo>
                <a:cubicBezTo>
                  <a:pt x="276687" y="78947"/>
                  <a:pt x="274310" y="76362"/>
                  <a:pt x="272604" y="72947"/>
                </a:cubicBezTo>
                <a:cubicBezTo>
                  <a:pt x="270897" y="69529"/>
                  <a:pt x="270058" y="65305"/>
                  <a:pt x="270058" y="60273"/>
                </a:cubicBezTo>
                <a:lnTo>
                  <a:pt x="270058" y="21455"/>
                </a:lnTo>
                <a:lnTo>
                  <a:pt x="281946" y="21455"/>
                </a:lnTo>
                <a:lnTo>
                  <a:pt x="281946" y="58841"/>
                </a:lnTo>
                <a:cubicBezTo>
                  <a:pt x="281946" y="63000"/>
                  <a:pt x="283093" y="66312"/>
                  <a:pt x="285386" y="68774"/>
                </a:cubicBezTo>
                <a:cubicBezTo>
                  <a:pt x="287708" y="71238"/>
                  <a:pt x="290701" y="72469"/>
                  <a:pt x="294365" y="72469"/>
                </a:cubicBezTo>
                <a:cubicBezTo>
                  <a:pt x="296602" y="72469"/>
                  <a:pt x="298812" y="71915"/>
                  <a:pt x="300994" y="70801"/>
                </a:cubicBezTo>
                <a:cubicBezTo>
                  <a:pt x="303232" y="69688"/>
                  <a:pt x="305078" y="68007"/>
                  <a:pt x="306532" y="65756"/>
                </a:cubicBezTo>
                <a:cubicBezTo>
                  <a:pt x="308015" y="63504"/>
                  <a:pt x="308742" y="60642"/>
                  <a:pt x="308714" y="57174"/>
                </a:cubicBezTo>
                <a:close/>
                <a:moveTo>
                  <a:pt x="335090" y="82482"/>
                </a:moveTo>
                <a:lnTo>
                  <a:pt x="335090" y="1112"/>
                </a:lnTo>
                <a:lnTo>
                  <a:pt x="346978" y="1112"/>
                </a:lnTo>
                <a:lnTo>
                  <a:pt x="346978" y="31348"/>
                </a:lnTo>
                <a:lnTo>
                  <a:pt x="347677" y="31348"/>
                </a:lnTo>
                <a:cubicBezTo>
                  <a:pt x="348376" y="30076"/>
                  <a:pt x="349356" y="28606"/>
                  <a:pt x="350670" y="26938"/>
                </a:cubicBezTo>
                <a:cubicBezTo>
                  <a:pt x="351957" y="25269"/>
                  <a:pt x="353747" y="23812"/>
                  <a:pt x="356068" y="22567"/>
                </a:cubicBezTo>
                <a:cubicBezTo>
                  <a:pt x="358362" y="21296"/>
                  <a:pt x="361411" y="20660"/>
                  <a:pt x="365215" y="20660"/>
                </a:cubicBezTo>
                <a:cubicBezTo>
                  <a:pt x="370138" y="20660"/>
                  <a:pt x="374529" y="21905"/>
                  <a:pt x="378389" y="24395"/>
                </a:cubicBezTo>
                <a:cubicBezTo>
                  <a:pt x="382249" y="26885"/>
                  <a:pt x="385298" y="30474"/>
                  <a:pt x="387480" y="35162"/>
                </a:cubicBezTo>
                <a:cubicBezTo>
                  <a:pt x="389717" y="39850"/>
                  <a:pt x="390837" y="45492"/>
                  <a:pt x="390837" y="52089"/>
                </a:cubicBezTo>
                <a:cubicBezTo>
                  <a:pt x="390837" y="58682"/>
                  <a:pt x="389717" y="64337"/>
                  <a:pt x="387536" y="69053"/>
                </a:cubicBezTo>
                <a:cubicBezTo>
                  <a:pt x="385326" y="73741"/>
                  <a:pt x="382305" y="77358"/>
                  <a:pt x="378473" y="79900"/>
                </a:cubicBezTo>
                <a:cubicBezTo>
                  <a:pt x="374641" y="82415"/>
                  <a:pt x="370250" y="83674"/>
                  <a:pt x="365327" y="83674"/>
                </a:cubicBezTo>
                <a:cubicBezTo>
                  <a:pt x="361607" y="83674"/>
                  <a:pt x="358586" y="83053"/>
                  <a:pt x="356236" y="81808"/>
                </a:cubicBezTo>
                <a:cubicBezTo>
                  <a:pt x="353887" y="80561"/>
                  <a:pt x="352069" y="79106"/>
                  <a:pt x="350754" y="77436"/>
                </a:cubicBezTo>
                <a:cubicBezTo>
                  <a:pt x="349412" y="75766"/>
                  <a:pt x="348404" y="74284"/>
                  <a:pt x="347677" y="72986"/>
                </a:cubicBezTo>
                <a:lnTo>
                  <a:pt x="346699" y="72986"/>
                </a:lnTo>
                <a:lnTo>
                  <a:pt x="346699" y="82482"/>
                </a:lnTo>
                <a:lnTo>
                  <a:pt x="335090" y="82482"/>
                </a:lnTo>
                <a:close/>
                <a:moveTo>
                  <a:pt x="346727" y="51969"/>
                </a:moveTo>
                <a:cubicBezTo>
                  <a:pt x="346727" y="56259"/>
                  <a:pt x="347342" y="60022"/>
                  <a:pt x="348600" y="63252"/>
                </a:cubicBezTo>
                <a:cubicBezTo>
                  <a:pt x="349831" y="66483"/>
                  <a:pt x="351649" y="69014"/>
                  <a:pt x="353999" y="70841"/>
                </a:cubicBezTo>
                <a:cubicBezTo>
                  <a:pt x="356348" y="72642"/>
                  <a:pt x="359257" y="73543"/>
                  <a:pt x="362670" y="73543"/>
                </a:cubicBezTo>
                <a:cubicBezTo>
                  <a:pt x="366222" y="73543"/>
                  <a:pt x="369187" y="72603"/>
                  <a:pt x="371564" y="70720"/>
                </a:cubicBezTo>
                <a:cubicBezTo>
                  <a:pt x="373942" y="68816"/>
                  <a:pt x="375732" y="66231"/>
                  <a:pt x="376963" y="62975"/>
                </a:cubicBezTo>
                <a:cubicBezTo>
                  <a:pt x="378222" y="59717"/>
                  <a:pt x="378837" y="56047"/>
                  <a:pt x="378837" y="51969"/>
                </a:cubicBezTo>
                <a:cubicBezTo>
                  <a:pt x="378837" y="47942"/>
                  <a:pt x="378222" y="44327"/>
                  <a:pt x="376991" y="41122"/>
                </a:cubicBezTo>
                <a:cubicBezTo>
                  <a:pt x="375816" y="37917"/>
                  <a:pt x="373998" y="35387"/>
                  <a:pt x="371592" y="33533"/>
                </a:cubicBezTo>
                <a:cubicBezTo>
                  <a:pt x="369215" y="31679"/>
                  <a:pt x="366250" y="30752"/>
                  <a:pt x="362670" y="30752"/>
                </a:cubicBezTo>
                <a:cubicBezTo>
                  <a:pt x="359229" y="30752"/>
                  <a:pt x="356292" y="31639"/>
                  <a:pt x="353915" y="33414"/>
                </a:cubicBezTo>
                <a:cubicBezTo>
                  <a:pt x="351565" y="35189"/>
                  <a:pt x="349775" y="37665"/>
                  <a:pt x="348544" y="40844"/>
                </a:cubicBezTo>
                <a:cubicBezTo>
                  <a:pt x="347342" y="44022"/>
                  <a:pt x="346727" y="47731"/>
                  <a:pt x="346727" y="51969"/>
                </a:cubicBezTo>
                <a:close/>
                <a:moveTo>
                  <a:pt x="447450" y="36354"/>
                </a:moveTo>
                <a:lnTo>
                  <a:pt x="436681" y="38261"/>
                </a:lnTo>
                <a:cubicBezTo>
                  <a:pt x="436233" y="36884"/>
                  <a:pt x="435506" y="35573"/>
                  <a:pt x="434527" y="34328"/>
                </a:cubicBezTo>
                <a:cubicBezTo>
                  <a:pt x="433576" y="33083"/>
                  <a:pt x="432261" y="32063"/>
                  <a:pt x="430639" y="31268"/>
                </a:cubicBezTo>
                <a:cubicBezTo>
                  <a:pt x="428989" y="30474"/>
                  <a:pt x="426947" y="30076"/>
                  <a:pt x="424485" y="30076"/>
                </a:cubicBezTo>
                <a:cubicBezTo>
                  <a:pt x="421101" y="30076"/>
                  <a:pt x="418304" y="30831"/>
                  <a:pt x="416038" y="32341"/>
                </a:cubicBezTo>
                <a:cubicBezTo>
                  <a:pt x="413801" y="33825"/>
                  <a:pt x="412681" y="35745"/>
                  <a:pt x="412681" y="38102"/>
                </a:cubicBezTo>
                <a:cubicBezTo>
                  <a:pt x="412681" y="40142"/>
                  <a:pt x="413437" y="41784"/>
                  <a:pt x="414947" y="43029"/>
                </a:cubicBezTo>
                <a:cubicBezTo>
                  <a:pt x="416458" y="44274"/>
                  <a:pt x="418891" y="45293"/>
                  <a:pt x="422248" y="46088"/>
                </a:cubicBezTo>
                <a:lnTo>
                  <a:pt x="431954" y="48313"/>
                </a:lnTo>
                <a:cubicBezTo>
                  <a:pt x="437548" y="49611"/>
                  <a:pt x="441743" y="51611"/>
                  <a:pt x="444513" y="54313"/>
                </a:cubicBezTo>
                <a:cubicBezTo>
                  <a:pt x="447254" y="57015"/>
                  <a:pt x="448624" y="60525"/>
                  <a:pt x="448624" y="64841"/>
                </a:cubicBezTo>
                <a:cubicBezTo>
                  <a:pt x="448624" y="68497"/>
                  <a:pt x="447561" y="71755"/>
                  <a:pt x="445463" y="74617"/>
                </a:cubicBezTo>
                <a:cubicBezTo>
                  <a:pt x="443365" y="77450"/>
                  <a:pt x="440429" y="79674"/>
                  <a:pt x="436681" y="81291"/>
                </a:cubicBezTo>
                <a:cubicBezTo>
                  <a:pt x="432932" y="82907"/>
                  <a:pt x="428597" y="83713"/>
                  <a:pt x="423674" y="83713"/>
                </a:cubicBezTo>
                <a:cubicBezTo>
                  <a:pt x="416849" y="83713"/>
                  <a:pt x="411283" y="82258"/>
                  <a:pt x="406948" y="79344"/>
                </a:cubicBezTo>
                <a:cubicBezTo>
                  <a:pt x="402640" y="76404"/>
                  <a:pt x="399983" y="72231"/>
                  <a:pt x="399004" y="66827"/>
                </a:cubicBezTo>
                <a:lnTo>
                  <a:pt x="410500" y="65079"/>
                </a:lnTo>
                <a:cubicBezTo>
                  <a:pt x="411199" y="68072"/>
                  <a:pt x="412681" y="70337"/>
                  <a:pt x="414891" y="71873"/>
                </a:cubicBezTo>
                <a:cubicBezTo>
                  <a:pt x="417129" y="73383"/>
                  <a:pt x="420038" y="74138"/>
                  <a:pt x="423590" y="74138"/>
                </a:cubicBezTo>
                <a:cubicBezTo>
                  <a:pt x="427506" y="74138"/>
                  <a:pt x="430611" y="73330"/>
                  <a:pt x="432932" y="71716"/>
                </a:cubicBezTo>
                <a:cubicBezTo>
                  <a:pt x="435282" y="70071"/>
                  <a:pt x="436429" y="68072"/>
                  <a:pt x="436429" y="65716"/>
                </a:cubicBezTo>
                <a:cubicBezTo>
                  <a:pt x="436429" y="63809"/>
                  <a:pt x="435729" y="62206"/>
                  <a:pt x="434275" y="60908"/>
                </a:cubicBezTo>
                <a:cubicBezTo>
                  <a:pt x="432876" y="59610"/>
                  <a:pt x="430723" y="58631"/>
                  <a:pt x="427814" y="57968"/>
                </a:cubicBezTo>
                <a:lnTo>
                  <a:pt x="417492" y="55703"/>
                </a:lnTo>
                <a:cubicBezTo>
                  <a:pt x="411787" y="54405"/>
                  <a:pt x="407563" y="52338"/>
                  <a:pt x="404850" y="49505"/>
                </a:cubicBezTo>
                <a:cubicBezTo>
                  <a:pt x="402136" y="46671"/>
                  <a:pt x="400794" y="43082"/>
                  <a:pt x="400794" y="38738"/>
                </a:cubicBezTo>
                <a:cubicBezTo>
                  <a:pt x="400794" y="35136"/>
                  <a:pt x="401801" y="31984"/>
                  <a:pt x="403815" y="29282"/>
                </a:cubicBezTo>
                <a:cubicBezTo>
                  <a:pt x="405829" y="26580"/>
                  <a:pt x="408598" y="24474"/>
                  <a:pt x="412150" y="22965"/>
                </a:cubicBezTo>
                <a:cubicBezTo>
                  <a:pt x="415702" y="21428"/>
                  <a:pt x="419786" y="20660"/>
                  <a:pt x="424346" y="20660"/>
                </a:cubicBezTo>
                <a:cubicBezTo>
                  <a:pt x="430946" y="20660"/>
                  <a:pt x="436149" y="22091"/>
                  <a:pt x="439925" y="24951"/>
                </a:cubicBezTo>
                <a:cubicBezTo>
                  <a:pt x="443729" y="27785"/>
                  <a:pt x="446218" y="31586"/>
                  <a:pt x="447450" y="36354"/>
                </a:cubicBezTo>
                <a:close/>
                <a:moveTo>
                  <a:pt x="459225" y="105368"/>
                </a:moveTo>
                <a:lnTo>
                  <a:pt x="459225" y="21455"/>
                </a:lnTo>
                <a:lnTo>
                  <a:pt x="470833" y="21455"/>
                </a:lnTo>
                <a:lnTo>
                  <a:pt x="470833" y="31348"/>
                </a:lnTo>
                <a:lnTo>
                  <a:pt x="471840" y="31348"/>
                </a:lnTo>
                <a:cubicBezTo>
                  <a:pt x="472511" y="30076"/>
                  <a:pt x="473518" y="28606"/>
                  <a:pt x="474805" y="26938"/>
                </a:cubicBezTo>
                <a:cubicBezTo>
                  <a:pt x="476092" y="25269"/>
                  <a:pt x="477910" y="23812"/>
                  <a:pt x="480203" y="22567"/>
                </a:cubicBezTo>
                <a:cubicBezTo>
                  <a:pt x="482524" y="21296"/>
                  <a:pt x="485574" y="20660"/>
                  <a:pt x="489350" y="20660"/>
                </a:cubicBezTo>
                <a:cubicBezTo>
                  <a:pt x="494273" y="20660"/>
                  <a:pt x="498664" y="21905"/>
                  <a:pt x="502552" y="24395"/>
                </a:cubicBezTo>
                <a:cubicBezTo>
                  <a:pt x="506412" y="26885"/>
                  <a:pt x="509433" y="30474"/>
                  <a:pt x="511643" y="35162"/>
                </a:cubicBezTo>
                <a:cubicBezTo>
                  <a:pt x="513852" y="39850"/>
                  <a:pt x="514971" y="45492"/>
                  <a:pt x="514971" y="52089"/>
                </a:cubicBezTo>
                <a:cubicBezTo>
                  <a:pt x="514971" y="58682"/>
                  <a:pt x="513880" y="64337"/>
                  <a:pt x="511671" y="69053"/>
                </a:cubicBezTo>
                <a:cubicBezTo>
                  <a:pt x="509489" y="73741"/>
                  <a:pt x="506468" y="77358"/>
                  <a:pt x="502608" y="79900"/>
                </a:cubicBezTo>
                <a:cubicBezTo>
                  <a:pt x="498776" y="82415"/>
                  <a:pt x="494385" y="83674"/>
                  <a:pt x="489462" y="83674"/>
                </a:cubicBezTo>
                <a:cubicBezTo>
                  <a:pt x="485770" y="83674"/>
                  <a:pt x="482720" y="83053"/>
                  <a:pt x="480371" y="81808"/>
                </a:cubicBezTo>
                <a:cubicBezTo>
                  <a:pt x="478050" y="80561"/>
                  <a:pt x="476204" y="79106"/>
                  <a:pt x="474889" y="77436"/>
                </a:cubicBezTo>
                <a:cubicBezTo>
                  <a:pt x="473574" y="75766"/>
                  <a:pt x="472539" y="74284"/>
                  <a:pt x="471840" y="72986"/>
                </a:cubicBezTo>
                <a:lnTo>
                  <a:pt x="471113" y="72986"/>
                </a:lnTo>
                <a:lnTo>
                  <a:pt x="471113" y="105368"/>
                </a:lnTo>
                <a:lnTo>
                  <a:pt x="459225" y="105368"/>
                </a:lnTo>
                <a:close/>
                <a:moveTo>
                  <a:pt x="470861" y="51969"/>
                </a:moveTo>
                <a:cubicBezTo>
                  <a:pt x="470861" y="56259"/>
                  <a:pt x="471504" y="60022"/>
                  <a:pt x="472735" y="63252"/>
                </a:cubicBezTo>
                <a:cubicBezTo>
                  <a:pt x="473994" y="66483"/>
                  <a:pt x="475784" y="69014"/>
                  <a:pt x="478134" y="70841"/>
                </a:cubicBezTo>
                <a:cubicBezTo>
                  <a:pt x="480511" y="72642"/>
                  <a:pt x="483392" y="73543"/>
                  <a:pt x="486804" y="73543"/>
                </a:cubicBezTo>
                <a:cubicBezTo>
                  <a:pt x="490356" y="73543"/>
                  <a:pt x="493322" y="72603"/>
                  <a:pt x="495699" y="70720"/>
                </a:cubicBezTo>
                <a:cubicBezTo>
                  <a:pt x="498076" y="68816"/>
                  <a:pt x="499895" y="66231"/>
                  <a:pt x="501098" y="62975"/>
                </a:cubicBezTo>
                <a:cubicBezTo>
                  <a:pt x="502356" y="59717"/>
                  <a:pt x="502971" y="56047"/>
                  <a:pt x="502971" y="51969"/>
                </a:cubicBezTo>
                <a:cubicBezTo>
                  <a:pt x="502971" y="47942"/>
                  <a:pt x="502356" y="44327"/>
                  <a:pt x="501154" y="41122"/>
                </a:cubicBezTo>
                <a:cubicBezTo>
                  <a:pt x="499951" y="37917"/>
                  <a:pt x="498160" y="35387"/>
                  <a:pt x="495755" y="33533"/>
                </a:cubicBezTo>
                <a:cubicBezTo>
                  <a:pt x="493350" y="31679"/>
                  <a:pt x="490384" y="30752"/>
                  <a:pt x="486804" y="30752"/>
                </a:cubicBezTo>
                <a:cubicBezTo>
                  <a:pt x="483364" y="30752"/>
                  <a:pt x="480455" y="31639"/>
                  <a:pt x="478078" y="33414"/>
                </a:cubicBezTo>
                <a:cubicBezTo>
                  <a:pt x="475700" y="35189"/>
                  <a:pt x="473910" y="37665"/>
                  <a:pt x="472707" y="40844"/>
                </a:cubicBezTo>
                <a:cubicBezTo>
                  <a:pt x="471476" y="44022"/>
                  <a:pt x="470861" y="47731"/>
                  <a:pt x="470861" y="51969"/>
                </a:cubicBezTo>
                <a:close/>
                <a:moveTo>
                  <a:pt x="543585" y="83833"/>
                </a:moveTo>
                <a:cubicBezTo>
                  <a:pt x="539725" y="83833"/>
                  <a:pt x="536229" y="83117"/>
                  <a:pt x="533096" y="81688"/>
                </a:cubicBezTo>
                <a:cubicBezTo>
                  <a:pt x="529964" y="80230"/>
                  <a:pt x="527502" y="78124"/>
                  <a:pt x="525656" y="75369"/>
                </a:cubicBezTo>
                <a:cubicBezTo>
                  <a:pt x="523865" y="72617"/>
                  <a:pt x="522971" y="69238"/>
                  <a:pt x="522971" y="65238"/>
                </a:cubicBezTo>
                <a:cubicBezTo>
                  <a:pt x="522971" y="61795"/>
                  <a:pt x="523614" y="58961"/>
                  <a:pt x="524957" y="56735"/>
                </a:cubicBezTo>
                <a:cubicBezTo>
                  <a:pt x="526271" y="54511"/>
                  <a:pt x="528061" y="52749"/>
                  <a:pt x="530299" y="51452"/>
                </a:cubicBezTo>
                <a:cubicBezTo>
                  <a:pt x="532565" y="50154"/>
                  <a:pt x="535082" y="49174"/>
                  <a:pt x="537851" y="48512"/>
                </a:cubicBezTo>
                <a:cubicBezTo>
                  <a:pt x="540648" y="47850"/>
                  <a:pt x="543473" y="47346"/>
                  <a:pt x="546354" y="47002"/>
                </a:cubicBezTo>
                <a:cubicBezTo>
                  <a:pt x="550019" y="46578"/>
                  <a:pt x="552984" y="46234"/>
                  <a:pt x="555277" y="45969"/>
                </a:cubicBezTo>
                <a:cubicBezTo>
                  <a:pt x="557543" y="45678"/>
                  <a:pt x="559193" y="45214"/>
                  <a:pt x="560228" y="44579"/>
                </a:cubicBezTo>
                <a:cubicBezTo>
                  <a:pt x="561263" y="43943"/>
                  <a:pt x="561766" y="42910"/>
                  <a:pt x="561766" y="41479"/>
                </a:cubicBezTo>
                <a:lnTo>
                  <a:pt x="561766" y="41201"/>
                </a:lnTo>
                <a:cubicBezTo>
                  <a:pt x="561766" y="37731"/>
                  <a:pt x="560788" y="35043"/>
                  <a:pt x="558829" y="33136"/>
                </a:cubicBezTo>
                <a:cubicBezTo>
                  <a:pt x="556899" y="31229"/>
                  <a:pt x="554018" y="30275"/>
                  <a:pt x="550187" y="30275"/>
                </a:cubicBezTo>
                <a:cubicBezTo>
                  <a:pt x="546186" y="30275"/>
                  <a:pt x="543026" y="31163"/>
                  <a:pt x="540732" y="32937"/>
                </a:cubicBezTo>
                <a:cubicBezTo>
                  <a:pt x="538439" y="34685"/>
                  <a:pt x="536872" y="36632"/>
                  <a:pt x="536005" y="38778"/>
                </a:cubicBezTo>
                <a:lnTo>
                  <a:pt x="524817" y="36235"/>
                </a:lnTo>
                <a:cubicBezTo>
                  <a:pt x="526159" y="32527"/>
                  <a:pt x="528089" y="29534"/>
                  <a:pt x="530635" y="27256"/>
                </a:cubicBezTo>
                <a:cubicBezTo>
                  <a:pt x="533208" y="24951"/>
                  <a:pt x="536145" y="23282"/>
                  <a:pt x="539501" y="22249"/>
                </a:cubicBezTo>
                <a:cubicBezTo>
                  <a:pt x="542830" y="21190"/>
                  <a:pt x="546326" y="20660"/>
                  <a:pt x="550019" y="20660"/>
                </a:cubicBezTo>
                <a:cubicBezTo>
                  <a:pt x="552452" y="20660"/>
                  <a:pt x="555025" y="20952"/>
                  <a:pt x="557767" y="21534"/>
                </a:cubicBezTo>
                <a:cubicBezTo>
                  <a:pt x="560536" y="22091"/>
                  <a:pt x="563081" y="23123"/>
                  <a:pt x="565486" y="24633"/>
                </a:cubicBezTo>
                <a:cubicBezTo>
                  <a:pt x="567892" y="26143"/>
                  <a:pt x="569850" y="28302"/>
                  <a:pt x="571388" y="31109"/>
                </a:cubicBezTo>
                <a:cubicBezTo>
                  <a:pt x="572926" y="33891"/>
                  <a:pt x="573710" y="37506"/>
                  <a:pt x="573710" y="41956"/>
                </a:cubicBezTo>
                <a:lnTo>
                  <a:pt x="573710" y="82482"/>
                </a:lnTo>
                <a:lnTo>
                  <a:pt x="562102" y="82482"/>
                </a:lnTo>
                <a:lnTo>
                  <a:pt x="562102" y="74138"/>
                </a:lnTo>
                <a:lnTo>
                  <a:pt x="561626" y="74138"/>
                </a:lnTo>
                <a:cubicBezTo>
                  <a:pt x="560843" y="75674"/>
                  <a:pt x="559696" y="77184"/>
                  <a:pt x="558158" y="78667"/>
                </a:cubicBezTo>
                <a:cubicBezTo>
                  <a:pt x="556620" y="80152"/>
                  <a:pt x="554661" y="81383"/>
                  <a:pt x="552256" y="82362"/>
                </a:cubicBezTo>
                <a:cubicBezTo>
                  <a:pt x="549823" y="83344"/>
                  <a:pt x="546941" y="83833"/>
                  <a:pt x="543585" y="83833"/>
                </a:cubicBezTo>
                <a:close/>
                <a:moveTo>
                  <a:pt x="546158" y="74298"/>
                </a:moveTo>
                <a:cubicBezTo>
                  <a:pt x="549459" y="74298"/>
                  <a:pt x="552256" y="73649"/>
                  <a:pt x="554577" y="72351"/>
                </a:cubicBezTo>
                <a:cubicBezTo>
                  <a:pt x="556955" y="71053"/>
                  <a:pt x="558745" y="69358"/>
                  <a:pt x="559948" y="67266"/>
                </a:cubicBezTo>
                <a:cubicBezTo>
                  <a:pt x="561207" y="65146"/>
                  <a:pt x="561822" y="62880"/>
                  <a:pt x="561822" y="60472"/>
                </a:cubicBezTo>
                <a:lnTo>
                  <a:pt x="561822" y="52604"/>
                </a:lnTo>
                <a:cubicBezTo>
                  <a:pt x="561403" y="53029"/>
                  <a:pt x="560564" y="53426"/>
                  <a:pt x="559361" y="53795"/>
                </a:cubicBezTo>
                <a:cubicBezTo>
                  <a:pt x="558158" y="54139"/>
                  <a:pt x="556787" y="54444"/>
                  <a:pt x="555277" y="54710"/>
                </a:cubicBezTo>
                <a:cubicBezTo>
                  <a:pt x="553739" y="54948"/>
                  <a:pt x="552228" y="55174"/>
                  <a:pt x="550774" y="55384"/>
                </a:cubicBezTo>
                <a:cubicBezTo>
                  <a:pt x="549319" y="55571"/>
                  <a:pt x="548089" y="55731"/>
                  <a:pt x="547109" y="55862"/>
                </a:cubicBezTo>
                <a:cubicBezTo>
                  <a:pt x="544816" y="56153"/>
                  <a:pt x="542718" y="56643"/>
                  <a:pt x="540788" y="57334"/>
                </a:cubicBezTo>
                <a:cubicBezTo>
                  <a:pt x="538914" y="58022"/>
                  <a:pt x="537404" y="59015"/>
                  <a:pt x="536285" y="60312"/>
                </a:cubicBezTo>
                <a:cubicBezTo>
                  <a:pt x="535166" y="61582"/>
                  <a:pt x="534607" y="63277"/>
                  <a:pt x="534607" y="65397"/>
                </a:cubicBezTo>
                <a:cubicBezTo>
                  <a:pt x="534607" y="68337"/>
                  <a:pt x="535697" y="70564"/>
                  <a:pt x="537851" y="72071"/>
                </a:cubicBezTo>
                <a:cubicBezTo>
                  <a:pt x="540033" y="73557"/>
                  <a:pt x="542802" y="74298"/>
                  <a:pt x="546158" y="74298"/>
                </a:cubicBezTo>
                <a:close/>
                <a:moveTo>
                  <a:pt x="612757" y="83713"/>
                </a:moveTo>
                <a:cubicBezTo>
                  <a:pt x="606855" y="83713"/>
                  <a:pt x="601765" y="82376"/>
                  <a:pt x="597513" y="79702"/>
                </a:cubicBezTo>
                <a:cubicBezTo>
                  <a:pt x="593261" y="77000"/>
                  <a:pt x="590017" y="73277"/>
                  <a:pt x="587723" y="68536"/>
                </a:cubicBezTo>
                <a:cubicBezTo>
                  <a:pt x="585457" y="63795"/>
                  <a:pt x="584311" y="58366"/>
                  <a:pt x="584311" y="52246"/>
                </a:cubicBezTo>
                <a:cubicBezTo>
                  <a:pt x="584311" y="46048"/>
                  <a:pt x="585485" y="40579"/>
                  <a:pt x="587807" y="35838"/>
                </a:cubicBezTo>
                <a:cubicBezTo>
                  <a:pt x="590157" y="31070"/>
                  <a:pt x="593429" y="27348"/>
                  <a:pt x="597681" y="24673"/>
                </a:cubicBezTo>
                <a:cubicBezTo>
                  <a:pt x="601905" y="21998"/>
                  <a:pt x="606911" y="20660"/>
                  <a:pt x="612645" y="20660"/>
                </a:cubicBezTo>
                <a:cubicBezTo>
                  <a:pt x="617289" y="20660"/>
                  <a:pt x="621428" y="21521"/>
                  <a:pt x="625037" y="23243"/>
                </a:cubicBezTo>
                <a:cubicBezTo>
                  <a:pt x="628672" y="24938"/>
                  <a:pt x="631609" y="27322"/>
                  <a:pt x="633819" y="30394"/>
                </a:cubicBezTo>
                <a:cubicBezTo>
                  <a:pt x="636085" y="33467"/>
                  <a:pt x="637427" y="37056"/>
                  <a:pt x="637847" y="41162"/>
                </a:cubicBezTo>
                <a:lnTo>
                  <a:pt x="626267" y="41162"/>
                </a:lnTo>
                <a:cubicBezTo>
                  <a:pt x="625652" y="38301"/>
                  <a:pt x="624169" y="35838"/>
                  <a:pt x="621903" y="33771"/>
                </a:cubicBezTo>
                <a:cubicBezTo>
                  <a:pt x="619666" y="31706"/>
                  <a:pt x="616645" y="30673"/>
                  <a:pt x="612841" y="30673"/>
                </a:cubicBezTo>
                <a:cubicBezTo>
                  <a:pt x="609541" y="30673"/>
                  <a:pt x="606631" y="31547"/>
                  <a:pt x="604142" y="33295"/>
                </a:cubicBezTo>
                <a:cubicBezTo>
                  <a:pt x="601681" y="35016"/>
                  <a:pt x="599751" y="37480"/>
                  <a:pt x="598380" y="40685"/>
                </a:cubicBezTo>
                <a:cubicBezTo>
                  <a:pt x="597010" y="43863"/>
                  <a:pt x="596310" y="47625"/>
                  <a:pt x="596310" y="51969"/>
                </a:cubicBezTo>
                <a:cubicBezTo>
                  <a:pt x="596310" y="56419"/>
                  <a:pt x="596982" y="60259"/>
                  <a:pt x="598352" y="63490"/>
                </a:cubicBezTo>
                <a:cubicBezTo>
                  <a:pt x="599695" y="66723"/>
                  <a:pt x="601597" y="69224"/>
                  <a:pt x="604058" y="71000"/>
                </a:cubicBezTo>
                <a:cubicBezTo>
                  <a:pt x="606547" y="72773"/>
                  <a:pt x="609485" y="73663"/>
                  <a:pt x="612841" y="73663"/>
                </a:cubicBezTo>
                <a:cubicBezTo>
                  <a:pt x="615107" y="73663"/>
                  <a:pt x="617149" y="73252"/>
                  <a:pt x="618966" y="72429"/>
                </a:cubicBezTo>
                <a:cubicBezTo>
                  <a:pt x="620813" y="71582"/>
                  <a:pt x="622379" y="70376"/>
                  <a:pt x="623610" y="68816"/>
                </a:cubicBezTo>
                <a:cubicBezTo>
                  <a:pt x="624897" y="67252"/>
                  <a:pt x="625764" y="65372"/>
                  <a:pt x="626267" y="63174"/>
                </a:cubicBezTo>
                <a:lnTo>
                  <a:pt x="637847" y="63174"/>
                </a:lnTo>
                <a:cubicBezTo>
                  <a:pt x="637427" y="67121"/>
                  <a:pt x="636141" y="70642"/>
                  <a:pt x="633987" y="73741"/>
                </a:cubicBezTo>
                <a:cubicBezTo>
                  <a:pt x="631833" y="76840"/>
                  <a:pt x="628952" y="79277"/>
                  <a:pt x="625372" y="81053"/>
                </a:cubicBezTo>
                <a:cubicBezTo>
                  <a:pt x="621791" y="82826"/>
                  <a:pt x="617596" y="83713"/>
                  <a:pt x="612757" y="83713"/>
                </a:cubicBezTo>
                <a:close/>
                <a:moveTo>
                  <a:pt x="674377" y="83713"/>
                </a:moveTo>
                <a:cubicBezTo>
                  <a:pt x="668363" y="83713"/>
                  <a:pt x="663188" y="82429"/>
                  <a:pt x="658853" y="79858"/>
                </a:cubicBezTo>
                <a:cubicBezTo>
                  <a:pt x="654518" y="77263"/>
                  <a:pt x="651189" y="73621"/>
                  <a:pt x="648840" y="68933"/>
                </a:cubicBezTo>
                <a:cubicBezTo>
                  <a:pt x="646518" y="64220"/>
                  <a:pt x="645343" y="58696"/>
                  <a:pt x="645343" y="52366"/>
                </a:cubicBezTo>
                <a:cubicBezTo>
                  <a:pt x="645343" y="46115"/>
                  <a:pt x="646518" y="40605"/>
                  <a:pt x="648840" y="35838"/>
                </a:cubicBezTo>
                <a:cubicBezTo>
                  <a:pt x="651189" y="31070"/>
                  <a:pt x="654490" y="27348"/>
                  <a:pt x="658686" y="24673"/>
                </a:cubicBezTo>
                <a:cubicBezTo>
                  <a:pt x="662936" y="21998"/>
                  <a:pt x="667887" y="20660"/>
                  <a:pt x="673538" y="20660"/>
                </a:cubicBezTo>
                <a:cubicBezTo>
                  <a:pt x="676978" y="20660"/>
                  <a:pt x="680335" y="21230"/>
                  <a:pt x="683551" y="22369"/>
                </a:cubicBezTo>
                <a:cubicBezTo>
                  <a:pt x="686796" y="23508"/>
                  <a:pt x="689705" y="25295"/>
                  <a:pt x="692251" y="27732"/>
                </a:cubicBezTo>
                <a:cubicBezTo>
                  <a:pt x="694824" y="30169"/>
                  <a:pt x="696865" y="33335"/>
                  <a:pt x="698348" y="37228"/>
                </a:cubicBezTo>
                <a:cubicBezTo>
                  <a:pt x="699831" y="41095"/>
                  <a:pt x="700558" y="45797"/>
                  <a:pt x="700558" y="51333"/>
                </a:cubicBezTo>
                <a:lnTo>
                  <a:pt x="700558" y="55543"/>
                </a:lnTo>
                <a:lnTo>
                  <a:pt x="652056" y="55543"/>
                </a:lnTo>
                <a:lnTo>
                  <a:pt x="652056" y="46644"/>
                </a:lnTo>
                <a:lnTo>
                  <a:pt x="688922" y="46644"/>
                </a:lnTo>
                <a:cubicBezTo>
                  <a:pt x="688922" y="43519"/>
                  <a:pt x="688278" y="40751"/>
                  <a:pt x="687020" y="38341"/>
                </a:cubicBezTo>
                <a:cubicBezTo>
                  <a:pt x="685733" y="35904"/>
                  <a:pt x="683971" y="33983"/>
                  <a:pt x="681650" y="32580"/>
                </a:cubicBezTo>
                <a:cubicBezTo>
                  <a:pt x="679384" y="31176"/>
                  <a:pt x="676699" y="30474"/>
                  <a:pt x="673622" y="30474"/>
                </a:cubicBezTo>
                <a:cubicBezTo>
                  <a:pt x="670293" y="30474"/>
                  <a:pt x="667384" y="31295"/>
                  <a:pt x="664895" y="32937"/>
                </a:cubicBezTo>
                <a:cubicBezTo>
                  <a:pt x="662433" y="34553"/>
                  <a:pt x="660503" y="36672"/>
                  <a:pt x="659161" y="39294"/>
                </a:cubicBezTo>
                <a:cubicBezTo>
                  <a:pt x="657846" y="41890"/>
                  <a:pt x="657175" y="44711"/>
                  <a:pt x="657175" y="47757"/>
                </a:cubicBezTo>
                <a:lnTo>
                  <a:pt x="657175" y="54710"/>
                </a:lnTo>
                <a:cubicBezTo>
                  <a:pt x="657175" y="58788"/>
                  <a:pt x="657902" y="62259"/>
                  <a:pt x="659329" y="65121"/>
                </a:cubicBezTo>
                <a:cubicBezTo>
                  <a:pt x="660783" y="67979"/>
                  <a:pt x="662797" y="70167"/>
                  <a:pt x="665398" y="71674"/>
                </a:cubicBezTo>
                <a:cubicBezTo>
                  <a:pt x="667999" y="73159"/>
                  <a:pt x="671020" y="73901"/>
                  <a:pt x="674489" y="73901"/>
                </a:cubicBezTo>
                <a:cubicBezTo>
                  <a:pt x="676755" y="73901"/>
                  <a:pt x="678796" y="73582"/>
                  <a:pt x="680670" y="72947"/>
                </a:cubicBezTo>
                <a:cubicBezTo>
                  <a:pt x="682516" y="72284"/>
                  <a:pt x="684111" y="71305"/>
                  <a:pt x="685453" y="70007"/>
                </a:cubicBezTo>
                <a:cubicBezTo>
                  <a:pt x="686824" y="68709"/>
                  <a:pt x="687859" y="67107"/>
                  <a:pt x="688558" y="65199"/>
                </a:cubicBezTo>
                <a:lnTo>
                  <a:pt x="699803" y="67224"/>
                </a:lnTo>
                <a:cubicBezTo>
                  <a:pt x="698907" y="70536"/>
                  <a:pt x="697285" y="73436"/>
                  <a:pt x="694964" y="75926"/>
                </a:cubicBezTo>
                <a:cubicBezTo>
                  <a:pt x="692670" y="78390"/>
                  <a:pt x="689761" y="80309"/>
                  <a:pt x="686264" y="81688"/>
                </a:cubicBezTo>
                <a:cubicBezTo>
                  <a:pt x="682796" y="83039"/>
                  <a:pt x="678824" y="83713"/>
                  <a:pt x="674377" y="83713"/>
                </a:cubicBezTo>
                <a:close/>
                <a:moveTo>
                  <a:pt x="204998" y="251538"/>
                </a:moveTo>
                <a:cubicBezTo>
                  <a:pt x="199292" y="251538"/>
                  <a:pt x="194285" y="250229"/>
                  <a:pt x="190034" y="247605"/>
                </a:cubicBezTo>
                <a:cubicBezTo>
                  <a:pt x="185754" y="244984"/>
                  <a:pt x="182454" y="241315"/>
                  <a:pt x="180076" y="236599"/>
                </a:cubicBezTo>
                <a:cubicBezTo>
                  <a:pt x="177726" y="231886"/>
                  <a:pt x="176552" y="226375"/>
                  <a:pt x="176552" y="220071"/>
                </a:cubicBezTo>
                <a:cubicBezTo>
                  <a:pt x="176552" y="213741"/>
                  <a:pt x="177726" y="208205"/>
                  <a:pt x="180076" y="203464"/>
                </a:cubicBezTo>
                <a:cubicBezTo>
                  <a:pt x="182454" y="198723"/>
                  <a:pt x="185754" y="195040"/>
                  <a:pt x="190034" y="192419"/>
                </a:cubicBezTo>
                <a:cubicBezTo>
                  <a:pt x="194285" y="189795"/>
                  <a:pt x="199292" y="188486"/>
                  <a:pt x="204998" y="188486"/>
                </a:cubicBezTo>
                <a:cubicBezTo>
                  <a:pt x="210732" y="188486"/>
                  <a:pt x="215711" y="189795"/>
                  <a:pt x="219990" y="192419"/>
                </a:cubicBezTo>
                <a:cubicBezTo>
                  <a:pt x="224242" y="195040"/>
                  <a:pt x="227542" y="198723"/>
                  <a:pt x="229920" y="203464"/>
                </a:cubicBezTo>
                <a:cubicBezTo>
                  <a:pt x="232269" y="208205"/>
                  <a:pt x="233445" y="213741"/>
                  <a:pt x="233445" y="220071"/>
                </a:cubicBezTo>
                <a:cubicBezTo>
                  <a:pt x="233445" y="226375"/>
                  <a:pt x="232269" y="231886"/>
                  <a:pt x="229920" y="236599"/>
                </a:cubicBezTo>
                <a:cubicBezTo>
                  <a:pt x="227542" y="241315"/>
                  <a:pt x="224242" y="244984"/>
                  <a:pt x="219990" y="247605"/>
                </a:cubicBezTo>
                <a:cubicBezTo>
                  <a:pt x="215711" y="250229"/>
                  <a:pt x="210732" y="251538"/>
                  <a:pt x="204998" y="251538"/>
                </a:cubicBezTo>
                <a:close/>
                <a:moveTo>
                  <a:pt x="205026" y="241566"/>
                </a:moveTo>
                <a:cubicBezTo>
                  <a:pt x="208746" y="241566"/>
                  <a:pt x="211823" y="240587"/>
                  <a:pt x="214256" y="238627"/>
                </a:cubicBezTo>
                <a:cubicBezTo>
                  <a:pt x="216690" y="236666"/>
                  <a:pt x="218508" y="234056"/>
                  <a:pt x="219654" y="230800"/>
                </a:cubicBezTo>
                <a:cubicBezTo>
                  <a:pt x="220858" y="227542"/>
                  <a:pt x="221445" y="223953"/>
                  <a:pt x="221445" y="220031"/>
                </a:cubicBezTo>
                <a:cubicBezTo>
                  <a:pt x="221445" y="216138"/>
                  <a:pt x="220858" y="212563"/>
                  <a:pt x="219654" y="209305"/>
                </a:cubicBezTo>
                <a:cubicBezTo>
                  <a:pt x="218508" y="206021"/>
                  <a:pt x="216690" y="203383"/>
                  <a:pt x="214256" y="201397"/>
                </a:cubicBezTo>
                <a:cubicBezTo>
                  <a:pt x="211823" y="199411"/>
                  <a:pt x="208746" y="198418"/>
                  <a:pt x="205026" y="198418"/>
                </a:cubicBezTo>
                <a:cubicBezTo>
                  <a:pt x="201306" y="198418"/>
                  <a:pt x="198201" y="199411"/>
                  <a:pt x="195740" y="201397"/>
                </a:cubicBezTo>
                <a:cubicBezTo>
                  <a:pt x="193306" y="203383"/>
                  <a:pt x="191488" y="206021"/>
                  <a:pt x="190313" y="209305"/>
                </a:cubicBezTo>
                <a:cubicBezTo>
                  <a:pt x="189139" y="212563"/>
                  <a:pt x="188551" y="216138"/>
                  <a:pt x="188551" y="220031"/>
                </a:cubicBezTo>
                <a:cubicBezTo>
                  <a:pt x="188551" y="223953"/>
                  <a:pt x="189139" y="227542"/>
                  <a:pt x="190313" y="230800"/>
                </a:cubicBezTo>
                <a:cubicBezTo>
                  <a:pt x="191488" y="234056"/>
                  <a:pt x="193306" y="236666"/>
                  <a:pt x="195740" y="238627"/>
                </a:cubicBezTo>
                <a:cubicBezTo>
                  <a:pt x="198201" y="240587"/>
                  <a:pt x="201306" y="241566"/>
                  <a:pt x="205026" y="241566"/>
                </a:cubicBezTo>
                <a:close/>
                <a:moveTo>
                  <a:pt x="282897" y="224999"/>
                </a:moveTo>
                <a:lnTo>
                  <a:pt x="282897" y="189280"/>
                </a:lnTo>
                <a:lnTo>
                  <a:pt x="294812" y="189280"/>
                </a:lnTo>
                <a:lnTo>
                  <a:pt x="294812" y="250307"/>
                </a:lnTo>
                <a:lnTo>
                  <a:pt x="283149" y="250307"/>
                </a:lnTo>
                <a:lnTo>
                  <a:pt x="283149" y="239740"/>
                </a:lnTo>
                <a:lnTo>
                  <a:pt x="282506" y="239740"/>
                </a:lnTo>
                <a:cubicBezTo>
                  <a:pt x="281107" y="242996"/>
                  <a:pt x="278841" y="245711"/>
                  <a:pt x="275764" y="247885"/>
                </a:cubicBezTo>
                <a:cubicBezTo>
                  <a:pt x="272688" y="250030"/>
                  <a:pt x="268855" y="251101"/>
                  <a:pt x="264269" y="251101"/>
                </a:cubicBezTo>
                <a:cubicBezTo>
                  <a:pt x="260352" y="251101"/>
                  <a:pt x="256884" y="250240"/>
                  <a:pt x="253863" y="248520"/>
                </a:cubicBezTo>
                <a:cubicBezTo>
                  <a:pt x="250870" y="246772"/>
                  <a:pt x="248521" y="244187"/>
                  <a:pt x="246787" y="240772"/>
                </a:cubicBezTo>
                <a:cubicBezTo>
                  <a:pt x="245080" y="237354"/>
                  <a:pt x="244241" y="233130"/>
                  <a:pt x="244241" y="228098"/>
                </a:cubicBezTo>
                <a:lnTo>
                  <a:pt x="244241" y="189280"/>
                </a:lnTo>
                <a:lnTo>
                  <a:pt x="256129" y="189280"/>
                </a:lnTo>
                <a:lnTo>
                  <a:pt x="256129" y="226666"/>
                </a:lnTo>
                <a:cubicBezTo>
                  <a:pt x="256129" y="230825"/>
                  <a:pt x="257276" y="234137"/>
                  <a:pt x="259569" y="236599"/>
                </a:cubicBezTo>
                <a:cubicBezTo>
                  <a:pt x="261891" y="239063"/>
                  <a:pt x="264884" y="240294"/>
                  <a:pt x="268575" y="240294"/>
                </a:cubicBezTo>
                <a:cubicBezTo>
                  <a:pt x="270785" y="240294"/>
                  <a:pt x="272995" y="239740"/>
                  <a:pt x="275205" y="238627"/>
                </a:cubicBezTo>
                <a:cubicBezTo>
                  <a:pt x="277415" y="237513"/>
                  <a:pt x="279261" y="235832"/>
                  <a:pt x="280715" y="233581"/>
                </a:cubicBezTo>
                <a:cubicBezTo>
                  <a:pt x="282198" y="231329"/>
                  <a:pt x="282925" y="228467"/>
                  <a:pt x="282897" y="224999"/>
                </a:cubicBezTo>
                <a:close/>
                <a:moveTo>
                  <a:pt x="336825" y="189280"/>
                </a:moveTo>
                <a:lnTo>
                  <a:pt x="336825" y="198816"/>
                </a:lnTo>
                <a:lnTo>
                  <a:pt x="303484" y="198816"/>
                </a:lnTo>
                <a:lnTo>
                  <a:pt x="303484" y="189280"/>
                </a:lnTo>
                <a:lnTo>
                  <a:pt x="336825" y="189280"/>
                </a:lnTo>
                <a:close/>
                <a:moveTo>
                  <a:pt x="312406" y="174660"/>
                </a:moveTo>
                <a:lnTo>
                  <a:pt x="324294" y="174660"/>
                </a:lnTo>
                <a:lnTo>
                  <a:pt x="324294" y="232389"/>
                </a:lnTo>
                <a:cubicBezTo>
                  <a:pt x="324294" y="234694"/>
                  <a:pt x="324629" y="236428"/>
                  <a:pt x="325328" y="237594"/>
                </a:cubicBezTo>
                <a:cubicBezTo>
                  <a:pt x="326028" y="238733"/>
                  <a:pt x="326895" y="239513"/>
                  <a:pt x="327986" y="239938"/>
                </a:cubicBezTo>
                <a:cubicBezTo>
                  <a:pt x="329105" y="240336"/>
                  <a:pt x="330307" y="240534"/>
                  <a:pt x="331594" y="240534"/>
                </a:cubicBezTo>
                <a:cubicBezTo>
                  <a:pt x="332573" y="240534"/>
                  <a:pt x="333384" y="240467"/>
                  <a:pt x="334112" y="240336"/>
                </a:cubicBezTo>
                <a:cubicBezTo>
                  <a:pt x="334839" y="240201"/>
                  <a:pt x="335370" y="240095"/>
                  <a:pt x="335790" y="240017"/>
                </a:cubicBezTo>
                <a:lnTo>
                  <a:pt x="337915" y="249832"/>
                </a:lnTo>
                <a:cubicBezTo>
                  <a:pt x="337244" y="250095"/>
                  <a:pt x="336265" y="250360"/>
                  <a:pt x="334978" y="250626"/>
                </a:cubicBezTo>
                <a:cubicBezTo>
                  <a:pt x="333720" y="250917"/>
                  <a:pt x="332126" y="251076"/>
                  <a:pt x="330223" y="251101"/>
                </a:cubicBezTo>
                <a:cubicBezTo>
                  <a:pt x="327091" y="251155"/>
                  <a:pt x="324182" y="250598"/>
                  <a:pt x="321469" y="249434"/>
                </a:cubicBezTo>
                <a:cubicBezTo>
                  <a:pt x="318784" y="248268"/>
                  <a:pt x="316602" y="246467"/>
                  <a:pt x="314923" y="244030"/>
                </a:cubicBezTo>
                <a:cubicBezTo>
                  <a:pt x="313246" y="241591"/>
                  <a:pt x="312406" y="238534"/>
                  <a:pt x="312406" y="234850"/>
                </a:cubicBezTo>
                <a:lnTo>
                  <a:pt x="312406" y="174660"/>
                </a:lnTo>
                <a:close/>
                <a:moveTo>
                  <a:pt x="360684" y="168937"/>
                </a:moveTo>
                <a:lnTo>
                  <a:pt x="360684" y="250307"/>
                </a:lnTo>
                <a:lnTo>
                  <a:pt x="348796" y="250307"/>
                </a:lnTo>
                <a:lnTo>
                  <a:pt x="348796" y="168937"/>
                </a:lnTo>
                <a:lnTo>
                  <a:pt x="360684" y="168937"/>
                </a:lnTo>
                <a:close/>
                <a:moveTo>
                  <a:pt x="374193" y="250307"/>
                </a:moveTo>
                <a:lnTo>
                  <a:pt x="374193" y="189280"/>
                </a:lnTo>
                <a:lnTo>
                  <a:pt x="386081" y="189280"/>
                </a:lnTo>
                <a:lnTo>
                  <a:pt x="386081" y="250307"/>
                </a:lnTo>
                <a:lnTo>
                  <a:pt x="374193" y="250307"/>
                </a:lnTo>
                <a:close/>
                <a:moveTo>
                  <a:pt x="380208" y="179863"/>
                </a:moveTo>
                <a:cubicBezTo>
                  <a:pt x="378138" y="179863"/>
                  <a:pt x="376375" y="179174"/>
                  <a:pt x="374865" y="177798"/>
                </a:cubicBezTo>
                <a:cubicBezTo>
                  <a:pt x="373411" y="176394"/>
                  <a:pt x="372684" y="174724"/>
                  <a:pt x="372684" y="172792"/>
                </a:cubicBezTo>
                <a:cubicBezTo>
                  <a:pt x="372684" y="170831"/>
                  <a:pt x="373411" y="169164"/>
                  <a:pt x="374865" y="167785"/>
                </a:cubicBezTo>
                <a:cubicBezTo>
                  <a:pt x="376375" y="166381"/>
                  <a:pt x="378138" y="165679"/>
                  <a:pt x="380208" y="165679"/>
                </a:cubicBezTo>
                <a:cubicBezTo>
                  <a:pt x="382277" y="165679"/>
                  <a:pt x="384039" y="166381"/>
                  <a:pt x="385494" y="167785"/>
                </a:cubicBezTo>
                <a:cubicBezTo>
                  <a:pt x="386976" y="169164"/>
                  <a:pt x="387704" y="170831"/>
                  <a:pt x="387704" y="172792"/>
                </a:cubicBezTo>
                <a:cubicBezTo>
                  <a:pt x="387704" y="174724"/>
                  <a:pt x="386976" y="176394"/>
                  <a:pt x="385494" y="177798"/>
                </a:cubicBezTo>
                <a:cubicBezTo>
                  <a:pt x="384039" y="179174"/>
                  <a:pt x="382277" y="179863"/>
                  <a:pt x="380208" y="179863"/>
                </a:cubicBezTo>
                <a:close/>
                <a:moveTo>
                  <a:pt x="425912" y="251538"/>
                </a:moveTo>
                <a:cubicBezTo>
                  <a:pt x="419898" y="251538"/>
                  <a:pt x="414723" y="250254"/>
                  <a:pt x="410360" y="247683"/>
                </a:cubicBezTo>
                <a:cubicBezTo>
                  <a:pt x="406053" y="245088"/>
                  <a:pt x="402724" y="241446"/>
                  <a:pt x="400346" y="236758"/>
                </a:cubicBezTo>
                <a:cubicBezTo>
                  <a:pt x="398025" y="232045"/>
                  <a:pt x="396850" y="226521"/>
                  <a:pt x="396850" y="220191"/>
                </a:cubicBezTo>
                <a:cubicBezTo>
                  <a:pt x="396850" y="213939"/>
                  <a:pt x="398025" y="208429"/>
                  <a:pt x="400346" y="203663"/>
                </a:cubicBezTo>
                <a:cubicBezTo>
                  <a:pt x="402724" y="198894"/>
                  <a:pt x="405997" y="195174"/>
                  <a:pt x="410220" y="192497"/>
                </a:cubicBezTo>
                <a:cubicBezTo>
                  <a:pt x="414444" y="189823"/>
                  <a:pt x="419395" y="188486"/>
                  <a:pt x="425073" y="188486"/>
                </a:cubicBezTo>
                <a:cubicBezTo>
                  <a:pt x="428513" y="188486"/>
                  <a:pt x="431842" y="189054"/>
                  <a:pt x="435086" y="190195"/>
                </a:cubicBezTo>
                <a:cubicBezTo>
                  <a:pt x="438303" y="191333"/>
                  <a:pt x="441212" y="193121"/>
                  <a:pt x="443785" y="195557"/>
                </a:cubicBezTo>
                <a:cubicBezTo>
                  <a:pt x="446358" y="197993"/>
                  <a:pt x="448372" y="201160"/>
                  <a:pt x="449855" y="205053"/>
                </a:cubicBezTo>
                <a:cubicBezTo>
                  <a:pt x="451337" y="208921"/>
                  <a:pt x="452093" y="213621"/>
                  <a:pt x="452093" y="219159"/>
                </a:cubicBezTo>
                <a:lnTo>
                  <a:pt x="452093" y="223368"/>
                </a:lnTo>
                <a:lnTo>
                  <a:pt x="403563" y="223368"/>
                </a:lnTo>
                <a:lnTo>
                  <a:pt x="403563" y="214471"/>
                </a:lnTo>
                <a:lnTo>
                  <a:pt x="440457" y="214471"/>
                </a:lnTo>
                <a:cubicBezTo>
                  <a:pt x="440457" y="211344"/>
                  <a:pt x="439814" y="208575"/>
                  <a:pt x="438526" y="206166"/>
                </a:cubicBezTo>
                <a:cubicBezTo>
                  <a:pt x="437268" y="203730"/>
                  <a:pt x="435478" y="201808"/>
                  <a:pt x="433184" y="200404"/>
                </a:cubicBezTo>
                <a:cubicBezTo>
                  <a:pt x="430890" y="199000"/>
                  <a:pt x="428233" y="198298"/>
                  <a:pt x="425157" y="198298"/>
                </a:cubicBezTo>
                <a:cubicBezTo>
                  <a:pt x="421800" y="198298"/>
                  <a:pt x="418891" y="199120"/>
                  <a:pt x="416402" y="200762"/>
                </a:cubicBezTo>
                <a:cubicBezTo>
                  <a:pt x="413941" y="202379"/>
                  <a:pt x="412038" y="204496"/>
                  <a:pt x="410696" y="207120"/>
                </a:cubicBezTo>
                <a:cubicBezTo>
                  <a:pt x="409353" y="209716"/>
                  <a:pt x="408710" y="212535"/>
                  <a:pt x="408710" y="215581"/>
                </a:cubicBezTo>
                <a:lnTo>
                  <a:pt x="408710" y="222535"/>
                </a:lnTo>
                <a:cubicBezTo>
                  <a:pt x="408710" y="226613"/>
                  <a:pt x="409409" y="230084"/>
                  <a:pt x="410836" y="232946"/>
                </a:cubicBezTo>
                <a:cubicBezTo>
                  <a:pt x="412318" y="235804"/>
                  <a:pt x="414332" y="237992"/>
                  <a:pt x="416933" y="239499"/>
                </a:cubicBezTo>
                <a:cubicBezTo>
                  <a:pt x="419535" y="240984"/>
                  <a:pt x="422555" y="241726"/>
                  <a:pt x="426024" y="241726"/>
                </a:cubicBezTo>
                <a:cubicBezTo>
                  <a:pt x="428289" y="241726"/>
                  <a:pt x="430331" y="241407"/>
                  <a:pt x="432177" y="240772"/>
                </a:cubicBezTo>
                <a:cubicBezTo>
                  <a:pt x="434051" y="240109"/>
                  <a:pt x="435646" y="239130"/>
                  <a:pt x="436989" y="237832"/>
                </a:cubicBezTo>
                <a:cubicBezTo>
                  <a:pt x="438331" y="236534"/>
                  <a:pt x="439366" y="234932"/>
                  <a:pt x="440093" y="233024"/>
                </a:cubicBezTo>
                <a:lnTo>
                  <a:pt x="451337" y="235049"/>
                </a:lnTo>
                <a:cubicBezTo>
                  <a:pt x="450442" y="238361"/>
                  <a:pt x="448820" y="241261"/>
                  <a:pt x="446498" y="243751"/>
                </a:cubicBezTo>
                <a:cubicBezTo>
                  <a:pt x="444177" y="246215"/>
                  <a:pt x="441267" y="248134"/>
                  <a:pt x="437771" y="249513"/>
                </a:cubicBezTo>
                <a:cubicBezTo>
                  <a:pt x="434303" y="250864"/>
                  <a:pt x="430359" y="251538"/>
                  <a:pt x="425912" y="251538"/>
                </a:cubicBezTo>
                <a:close/>
                <a:moveTo>
                  <a:pt x="462806" y="250307"/>
                </a:moveTo>
                <a:lnTo>
                  <a:pt x="462806" y="189280"/>
                </a:lnTo>
                <a:lnTo>
                  <a:pt x="474301" y="189280"/>
                </a:lnTo>
                <a:lnTo>
                  <a:pt x="474301" y="198975"/>
                </a:lnTo>
                <a:lnTo>
                  <a:pt x="474917" y="198975"/>
                </a:lnTo>
                <a:cubicBezTo>
                  <a:pt x="476036" y="195688"/>
                  <a:pt x="477994" y="193107"/>
                  <a:pt x="480819" y="191227"/>
                </a:cubicBezTo>
                <a:cubicBezTo>
                  <a:pt x="483644" y="189319"/>
                  <a:pt x="486832" y="188366"/>
                  <a:pt x="490412" y="188366"/>
                </a:cubicBezTo>
                <a:cubicBezTo>
                  <a:pt x="491168" y="188366"/>
                  <a:pt x="492035" y="188394"/>
                  <a:pt x="493042" y="188447"/>
                </a:cubicBezTo>
                <a:cubicBezTo>
                  <a:pt x="494077" y="188497"/>
                  <a:pt x="494888" y="188564"/>
                  <a:pt x="495475" y="188645"/>
                </a:cubicBezTo>
                <a:lnTo>
                  <a:pt x="495475" y="200007"/>
                </a:lnTo>
                <a:cubicBezTo>
                  <a:pt x="495000" y="199876"/>
                  <a:pt x="494133" y="199730"/>
                  <a:pt x="492930" y="199571"/>
                </a:cubicBezTo>
                <a:cubicBezTo>
                  <a:pt x="491699" y="199386"/>
                  <a:pt x="490496" y="199291"/>
                  <a:pt x="489266" y="199291"/>
                </a:cubicBezTo>
                <a:cubicBezTo>
                  <a:pt x="486469" y="199291"/>
                  <a:pt x="483951" y="199887"/>
                  <a:pt x="481770" y="201081"/>
                </a:cubicBezTo>
                <a:cubicBezTo>
                  <a:pt x="479588" y="202245"/>
                  <a:pt x="477854" y="203876"/>
                  <a:pt x="476595" y="205968"/>
                </a:cubicBezTo>
                <a:cubicBezTo>
                  <a:pt x="475336" y="208032"/>
                  <a:pt x="474693" y="210390"/>
                  <a:pt x="474693" y="213039"/>
                </a:cubicBezTo>
                <a:lnTo>
                  <a:pt x="474693" y="250307"/>
                </a:lnTo>
                <a:lnTo>
                  <a:pt x="462806" y="250307"/>
                </a:lnTo>
                <a:close/>
                <a:moveTo>
                  <a:pt x="549011" y="204180"/>
                </a:moveTo>
                <a:lnTo>
                  <a:pt x="538243" y="206085"/>
                </a:lnTo>
                <a:cubicBezTo>
                  <a:pt x="537795" y="204709"/>
                  <a:pt x="537096" y="203397"/>
                  <a:pt x="536117" y="202153"/>
                </a:cubicBezTo>
                <a:cubicBezTo>
                  <a:pt x="535138" y="200908"/>
                  <a:pt x="533851" y="199887"/>
                  <a:pt x="532201" y="199093"/>
                </a:cubicBezTo>
                <a:cubicBezTo>
                  <a:pt x="530579" y="198298"/>
                  <a:pt x="528509" y="197901"/>
                  <a:pt x="526047" y="197901"/>
                </a:cubicBezTo>
                <a:cubicBezTo>
                  <a:pt x="522691" y="197901"/>
                  <a:pt x="519894" y="198656"/>
                  <a:pt x="517628" y="200167"/>
                </a:cubicBezTo>
                <a:cubicBezTo>
                  <a:pt x="515390" y="201649"/>
                  <a:pt x="514244" y="203571"/>
                  <a:pt x="514244" y="205929"/>
                </a:cubicBezTo>
                <a:cubicBezTo>
                  <a:pt x="514244" y="207968"/>
                  <a:pt x="514999" y="209610"/>
                  <a:pt x="516509" y="210854"/>
                </a:cubicBezTo>
                <a:cubicBezTo>
                  <a:pt x="518020" y="212099"/>
                  <a:pt x="520453" y="213120"/>
                  <a:pt x="523837" y="213914"/>
                </a:cubicBezTo>
                <a:lnTo>
                  <a:pt x="533516" y="216138"/>
                </a:lnTo>
                <a:cubicBezTo>
                  <a:pt x="539138" y="217436"/>
                  <a:pt x="543334" y="219436"/>
                  <a:pt x="546075" y="222138"/>
                </a:cubicBezTo>
                <a:cubicBezTo>
                  <a:pt x="548844" y="224840"/>
                  <a:pt x="550215" y="228350"/>
                  <a:pt x="550215" y="232666"/>
                </a:cubicBezTo>
                <a:cubicBezTo>
                  <a:pt x="550215" y="236322"/>
                  <a:pt x="549151" y="239580"/>
                  <a:pt x="547025" y="242442"/>
                </a:cubicBezTo>
                <a:cubicBezTo>
                  <a:pt x="544928" y="245275"/>
                  <a:pt x="542019" y="247499"/>
                  <a:pt x="538243" y="249116"/>
                </a:cubicBezTo>
                <a:cubicBezTo>
                  <a:pt x="534523" y="250732"/>
                  <a:pt x="530187" y="251538"/>
                  <a:pt x="525264" y="251538"/>
                </a:cubicBezTo>
                <a:cubicBezTo>
                  <a:pt x="518411" y="251538"/>
                  <a:pt x="512845" y="250083"/>
                  <a:pt x="508538" y="247169"/>
                </a:cubicBezTo>
                <a:cubicBezTo>
                  <a:pt x="504202" y="244229"/>
                  <a:pt x="501573" y="240056"/>
                  <a:pt x="500594" y="234652"/>
                </a:cubicBezTo>
                <a:lnTo>
                  <a:pt x="512062" y="232904"/>
                </a:lnTo>
                <a:cubicBezTo>
                  <a:pt x="512789" y="235897"/>
                  <a:pt x="514244" y="238162"/>
                  <a:pt x="516481" y="239698"/>
                </a:cubicBezTo>
                <a:cubicBezTo>
                  <a:pt x="518691" y="241208"/>
                  <a:pt x="521600" y="241963"/>
                  <a:pt x="525180" y="241963"/>
                </a:cubicBezTo>
                <a:cubicBezTo>
                  <a:pt x="529068" y="241963"/>
                  <a:pt x="532173" y="241155"/>
                  <a:pt x="534523" y="239541"/>
                </a:cubicBezTo>
                <a:cubicBezTo>
                  <a:pt x="536844" y="237896"/>
                  <a:pt x="538019" y="235897"/>
                  <a:pt x="538019" y="233541"/>
                </a:cubicBezTo>
                <a:cubicBezTo>
                  <a:pt x="538019" y="231634"/>
                  <a:pt x="537292" y="230031"/>
                  <a:pt x="535865" y="228733"/>
                </a:cubicBezTo>
                <a:cubicBezTo>
                  <a:pt x="534467" y="227435"/>
                  <a:pt x="532313" y="226456"/>
                  <a:pt x="529376" y="225793"/>
                </a:cubicBezTo>
                <a:lnTo>
                  <a:pt x="519055" y="223528"/>
                </a:lnTo>
                <a:cubicBezTo>
                  <a:pt x="513376" y="222230"/>
                  <a:pt x="509153" y="220163"/>
                  <a:pt x="506412" y="217330"/>
                </a:cubicBezTo>
                <a:cubicBezTo>
                  <a:pt x="503727" y="214496"/>
                  <a:pt x="502384" y="210907"/>
                  <a:pt x="502384" y="206564"/>
                </a:cubicBezTo>
                <a:cubicBezTo>
                  <a:pt x="502384" y="202961"/>
                  <a:pt x="503391" y="199809"/>
                  <a:pt x="505405" y="197107"/>
                </a:cubicBezTo>
                <a:cubicBezTo>
                  <a:pt x="507419" y="194405"/>
                  <a:pt x="510188" y="192298"/>
                  <a:pt x="513740" y="190791"/>
                </a:cubicBezTo>
                <a:cubicBezTo>
                  <a:pt x="517293" y="189252"/>
                  <a:pt x="521348" y="188486"/>
                  <a:pt x="525935" y="188486"/>
                </a:cubicBezTo>
                <a:cubicBezTo>
                  <a:pt x="532537" y="188486"/>
                  <a:pt x="537712" y="189915"/>
                  <a:pt x="541515" y="192777"/>
                </a:cubicBezTo>
                <a:cubicBezTo>
                  <a:pt x="545292" y="195610"/>
                  <a:pt x="547809" y="199411"/>
                  <a:pt x="549011" y="204180"/>
                </a:cubicBez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7" name="!!Morph6">
            <a:extLst>
              <a:ext uri="{FF2B5EF4-FFF2-40B4-BE49-F238E27FC236}">
                <a16:creationId xmlns:a16="http://schemas.microsoft.com/office/drawing/2014/main" id="{A455B885-BB5E-E11A-E382-D7E4A290D7AA}"/>
              </a:ext>
            </a:extLst>
          </p:cNvPr>
          <p:cNvSpPr/>
          <p:nvPr/>
        </p:nvSpPr>
        <p:spPr>
          <a:xfrm>
            <a:off x="4606523" y="3910482"/>
            <a:ext cx="846260" cy="162165"/>
          </a:xfrm>
          <a:custGeom>
            <a:avLst/>
            <a:gdLst>
              <a:gd name="connsiteX0" fmla="*/ 11188 w 853838"/>
              <a:gd name="connsiteY0" fmla="*/ 71202 h 164780"/>
              <a:gd name="connsiteX1" fmla="*/ 0 w 853838"/>
              <a:gd name="connsiteY1" fmla="*/ 82391 h 164780"/>
              <a:gd name="connsiteX2" fmla="*/ 11188 w 853838"/>
              <a:gd name="connsiteY2" fmla="*/ 93579 h 164780"/>
              <a:gd name="connsiteX3" fmla="*/ 11188 w 853838"/>
              <a:gd name="connsiteY3" fmla="*/ 71202 h 164780"/>
              <a:gd name="connsiteX4" fmla="*/ 850566 w 853838"/>
              <a:gd name="connsiteY4" fmla="*/ 90301 h 164780"/>
              <a:gd name="connsiteX5" fmla="*/ 850566 w 853838"/>
              <a:gd name="connsiteY5" fmla="*/ 74480 h 164780"/>
              <a:gd name="connsiteX6" fmla="*/ 779380 w 853838"/>
              <a:gd name="connsiteY6" fmla="*/ 3277 h 164780"/>
              <a:gd name="connsiteX7" fmla="*/ 763548 w 853838"/>
              <a:gd name="connsiteY7" fmla="*/ 3277 h 164780"/>
              <a:gd name="connsiteX8" fmla="*/ 763548 w 853838"/>
              <a:gd name="connsiteY8" fmla="*/ 19101 h 164780"/>
              <a:gd name="connsiteX9" fmla="*/ 826846 w 853838"/>
              <a:gd name="connsiteY9" fmla="*/ 82391 h 164780"/>
              <a:gd name="connsiteX10" fmla="*/ 763548 w 853838"/>
              <a:gd name="connsiteY10" fmla="*/ 145680 h 164780"/>
              <a:gd name="connsiteX11" fmla="*/ 763548 w 853838"/>
              <a:gd name="connsiteY11" fmla="*/ 161503 h 164780"/>
              <a:gd name="connsiteX12" fmla="*/ 779380 w 853838"/>
              <a:gd name="connsiteY12" fmla="*/ 161503 h 164780"/>
              <a:gd name="connsiteX13" fmla="*/ 850566 w 853838"/>
              <a:gd name="connsiteY13" fmla="*/ 90301 h 164780"/>
              <a:gd name="connsiteX14" fmla="*/ 11188 w 853838"/>
              <a:gd name="connsiteY14" fmla="*/ 93579 h 164780"/>
              <a:gd name="connsiteX15" fmla="*/ 842650 w 853838"/>
              <a:gd name="connsiteY15" fmla="*/ 93579 h 164780"/>
              <a:gd name="connsiteX16" fmla="*/ 842650 w 853838"/>
              <a:gd name="connsiteY16" fmla="*/ 71202 h 164780"/>
              <a:gd name="connsiteX17" fmla="*/ 11188 w 853838"/>
              <a:gd name="connsiteY17" fmla="*/ 71202 h 164780"/>
              <a:gd name="connsiteX18" fmla="*/ 11188 w 853838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8" h="164780">
                <a:moveTo>
                  <a:pt x="11188" y="71202"/>
                </a:moveTo>
                <a:cubicBezTo>
                  <a:pt x="5035" y="71202"/>
                  <a:pt x="0" y="76212"/>
                  <a:pt x="0" y="82391"/>
                </a:cubicBezTo>
                <a:cubicBezTo>
                  <a:pt x="0" y="88569"/>
                  <a:pt x="5035" y="93579"/>
                  <a:pt x="11188" y="93579"/>
                </a:cubicBezTo>
                <a:lnTo>
                  <a:pt x="11188" y="71202"/>
                </a:lnTo>
                <a:close/>
                <a:moveTo>
                  <a:pt x="850566" y="90301"/>
                </a:moveTo>
                <a:cubicBezTo>
                  <a:pt x="854929" y="85932"/>
                  <a:pt x="854929" y="78849"/>
                  <a:pt x="850566" y="74480"/>
                </a:cubicBezTo>
                <a:lnTo>
                  <a:pt x="779380" y="3277"/>
                </a:lnTo>
                <a:cubicBezTo>
                  <a:pt x="774989" y="-1092"/>
                  <a:pt x="767912" y="-1092"/>
                  <a:pt x="763548" y="3277"/>
                </a:cubicBezTo>
                <a:cubicBezTo>
                  <a:pt x="759185" y="7646"/>
                  <a:pt x="759185" y="14729"/>
                  <a:pt x="763548" y="19101"/>
                </a:cubicBezTo>
                <a:lnTo>
                  <a:pt x="826846" y="82391"/>
                </a:lnTo>
                <a:lnTo>
                  <a:pt x="763548" y="145680"/>
                </a:lnTo>
                <a:cubicBezTo>
                  <a:pt x="759185" y="150052"/>
                  <a:pt x="759185" y="157134"/>
                  <a:pt x="763548" y="161503"/>
                </a:cubicBezTo>
                <a:cubicBezTo>
                  <a:pt x="767912" y="165872"/>
                  <a:pt x="774989" y="165872"/>
                  <a:pt x="779380" y="161503"/>
                </a:cubicBezTo>
                <a:lnTo>
                  <a:pt x="850566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8" name="!!Morph8">
            <a:extLst>
              <a:ext uri="{FF2B5EF4-FFF2-40B4-BE49-F238E27FC236}">
                <a16:creationId xmlns:a16="http://schemas.microsoft.com/office/drawing/2014/main" id="{6A73DF1D-1983-AD8D-DB5C-3AA066866262}"/>
              </a:ext>
            </a:extLst>
          </p:cNvPr>
          <p:cNvSpPr/>
          <p:nvPr/>
        </p:nvSpPr>
        <p:spPr>
          <a:xfrm>
            <a:off x="6919142" y="3910482"/>
            <a:ext cx="846253" cy="162165"/>
          </a:xfrm>
          <a:custGeom>
            <a:avLst/>
            <a:gdLst>
              <a:gd name="connsiteX0" fmla="*/ 11188 w 853831"/>
              <a:gd name="connsiteY0" fmla="*/ 71202 h 164780"/>
              <a:gd name="connsiteX1" fmla="*/ 0 w 853831"/>
              <a:gd name="connsiteY1" fmla="*/ 82391 h 164780"/>
              <a:gd name="connsiteX2" fmla="*/ 11188 w 853831"/>
              <a:gd name="connsiteY2" fmla="*/ 93579 h 164780"/>
              <a:gd name="connsiteX3" fmla="*/ 11188 w 853831"/>
              <a:gd name="connsiteY3" fmla="*/ 71202 h 164780"/>
              <a:gd name="connsiteX4" fmla="*/ 850538 w 853831"/>
              <a:gd name="connsiteY4" fmla="*/ 90301 h 164780"/>
              <a:gd name="connsiteX5" fmla="*/ 850538 w 853831"/>
              <a:gd name="connsiteY5" fmla="*/ 74480 h 164780"/>
              <a:gd name="connsiteX6" fmla="*/ 779351 w 853831"/>
              <a:gd name="connsiteY6" fmla="*/ 3277 h 164780"/>
              <a:gd name="connsiteX7" fmla="*/ 763520 w 853831"/>
              <a:gd name="connsiteY7" fmla="*/ 3277 h 164780"/>
              <a:gd name="connsiteX8" fmla="*/ 763520 w 853831"/>
              <a:gd name="connsiteY8" fmla="*/ 19101 h 164780"/>
              <a:gd name="connsiteX9" fmla="*/ 826819 w 853831"/>
              <a:gd name="connsiteY9" fmla="*/ 82391 h 164780"/>
              <a:gd name="connsiteX10" fmla="*/ 763520 w 853831"/>
              <a:gd name="connsiteY10" fmla="*/ 145680 h 164780"/>
              <a:gd name="connsiteX11" fmla="*/ 763520 w 853831"/>
              <a:gd name="connsiteY11" fmla="*/ 161503 h 164780"/>
              <a:gd name="connsiteX12" fmla="*/ 779351 w 853831"/>
              <a:gd name="connsiteY12" fmla="*/ 161503 h 164780"/>
              <a:gd name="connsiteX13" fmla="*/ 850538 w 853831"/>
              <a:gd name="connsiteY13" fmla="*/ 90301 h 164780"/>
              <a:gd name="connsiteX14" fmla="*/ 11188 w 853831"/>
              <a:gd name="connsiteY14" fmla="*/ 93579 h 164780"/>
              <a:gd name="connsiteX15" fmla="*/ 842650 w 853831"/>
              <a:gd name="connsiteY15" fmla="*/ 93579 h 164780"/>
              <a:gd name="connsiteX16" fmla="*/ 842650 w 853831"/>
              <a:gd name="connsiteY16" fmla="*/ 71202 h 164780"/>
              <a:gd name="connsiteX17" fmla="*/ 11188 w 853831"/>
              <a:gd name="connsiteY17" fmla="*/ 71202 h 164780"/>
              <a:gd name="connsiteX18" fmla="*/ 11188 w 853831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1" h="164780">
                <a:moveTo>
                  <a:pt x="11188" y="71202"/>
                </a:moveTo>
                <a:cubicBezTo>
                  <a:pt x="5007" y="71202"/>
                  <a:pt x="0" y="76212"/>
                  <a:pt x="0" y="82391"/>
                </a:cubicBezTo>
                <a:cubicBezTo>
                  <a:pt x="0" y="88569"/>
                  <a:pt x="5007" y="93579"/>
                  <a:pt x="11188" y="93579"/>
                </a:cubicBezTo>
                <a:lnTo>
                  <a:pt x="11188" y="71202"/>
                </a:lnTo>
                <a:close/>
                <a:moveTo>
                  <a:pt x="850538" y="90301"/>
                </a:moveTo>
                <a:cubicBezTo>
                  <a:pt x="854929" y="85932"/>
                  <a:pt x="854929" y="78849"/>
                  <a:pt x="850538" y="74480"/>
                </a:cubicBezTo>
                <a:lnTo>
                  <a:pt x="779351" y="3277"/>
                </a:lnTo>
                <a:cubicBezTo>
                  <a:pt x="774989" y="-1092"/>
                  <a:pt x="767884" y="-1092"/>
                  <a:pt x="763520" y="3277"/>
                </a:cubicBezTo>
                <a:cubicBezTo>
                  <a:pt x="759157" y="7646"/>
                  <a:pt x="759157" y="14729"/>
                  <a:pt x="763520" y="19101"/>
                </a:cubicBezTo>
                <a:lnTo>
                  <a:pt x="826819" y="82391"/>
                </a:lnTo>
                <a:lnTo>
                  <a:pt x="763520" y="145680"/>
                </a:lnTo>
                <a:cubicBezTo>
                  <a:pt x="759157" y="150052"/>
                  <a:pt x="759157" y="157134"/>
                  <a:pt x="763520" y="161503"/>
                </a:cubicBezTo>
                <a:cubicBezTo>
                  <a:pt x="767884" y="165872"/>
                  <a:pt x="774989" y="165872"/>
                  <a:pt x="779351" y="161503"/>
                </a:cubicBezTo>
                <a:lnTo>
                  <a:pt x="850538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76A42A7-27DF-4306-66A7-CEF9B64F4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7E67A-9840-44C1-9271-9A657FFCF45C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AF6888-AD0C-3A39-F96C-065280F2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29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>
                <a:solidFill>
                  <a:schemeClr val="bg1"/>
                </a:solidFill>
              </a:rPr>
              <a:t>Solution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Morph1">
            <a:extLst>
              <a:ext uri="{FF2B5EF4-FFF2-40B4-BE49-F238E27FC236}">
                <a16:creationId xmlns:a16="http://schemas.microsoft.com/office/drawing/2014/main" id="{AFFE7110-8C98-5B41-F8AA-47F30A6EC5A7}"/>
              </a:ext>
            </a:extLst>
          </p:cNvPr>
          <p:cNvSpPr/>
          <p:nvPr/>
        </p:nvSpPr>
        <p:spPr>
          <a:xfrm>
            <a:off x="452680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4 w 1605504"/>
              <a:gd name="connsiteY1" fmla="*/ 0 h 690879"/>
              <a:gd name="connsiteX2" fmla="*/ 1605504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4" y="0"/>
                  <a:pt x="1605504" y="0"/>
                </a:cubicBezTo>
                <a:lnTo>
                  <a:pt x="1605504" y="690880"/>
                </a:lnTo>
                <a:cubicBezTo>
                  <a:pt x="1605504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2584724B-60D8-416C-7BEC-0F9391C1B2E2}"/>
              </a:ext>
            </a:extLst>
          </p:cNvPr>
          <p:cNvSpPr/>
          <p:nvPr/>
        </p:nvSpPr>
        <p:spPr>
          <a:xfrm>
            <a:off x="851342" y="3953057"/>
            <a:ext cx="796517" cy="82503"/>
          </a:xfrm>
          <a:custGeom>
            <a:avLst/>
            <a:gdLst>
              <a:gd name="connsiteX0" fmla="*/ 70207 w 803650"/>
              <a:gd name="connsiteY0" fmla="*/ 27574 h 83834"/>
              <a:gd name="connsiteX1" fmla="*/ 57810 w 803650"/>
              <a:gd name="connsiteY1" fmla="*/ 27574 h 83834"/>
              <a:gd name="connsiteX2" fmla="*/ 55147 w 803650"/>
              <a:gd name="connsiteY2" fmla="*/ 20581 h 83834"/>
              <a:gd name="connsiteX3" fmla="*/ 50381 w 803650"/>
              <a:gd name="connsiteY3" fmla="*/ 15457 h 83834"/>
              <a:gd name="connsiteX4" fmla="*/ 44062 w 803650"/>
              <a:gd name="connsiteY4" fmla="*/ 12279 h 83834"/>
              <a:gd name="connsiteX5" fmla="*/ 36712 w 803650"/>
              <a:gd name="connsiteY5" fmla="*/ 11205 h 83834"/>
              <a:gd name="connsiteX6" fmla="*/ 24116 w 803650"/>
              <a:gd name="connsiteY6" fmla="*/ 14741 h 83834"/>
              <a:gd name="connsiteX7" fmla="*/ 15376 w 803650"/>
              <a:gd name="connsiteY7" fmla="*/ 25112 h 83834"/>
              <a:gd name="connsiteX8" fmla="*/ 12198 w 803650"/>
              <a:gd name="connsiteY8" fmla="*/ 41800 h 83834"/>
              <a:gd name="connsiteX9" fmla="*/ 15376 w 803650"/>
              <a:gd name="connsiteY9" fmla="*/ 58565 h 83834"/>
              <a:gd name="connsiteX10" fmla="*/ 24158 w 803650"/>
              <a:gd name="connsiteY10" fmla="*/ 68895 h 83834"/>
              <a:gd name="connsiteX11" fmla="*/ 36673 w 803650"/>
              <a:gd name="connsiteY11" fmla="*/ 72391 h 83834"/>
              <a:gd name="connsiteX12" fmla="*/ 43984 w 803650"/>
              <a:gd name="connsiteY12" fmla="*/ 71359 h 83834"/>
              <a:gd name="connsiteX13" fmla="*/ 50300 w 803650"/>
              <a:gd name="connsiteY13" fmla="*/ 68221 h 83834"/>
              <a:gd name="connsiteX14" fmla="*/ 55069 w 803650"/>
              <a:gd name="connsiteY14" fmla="*/ 63175 h 83834"/>
              <a:gd name="connsiteX15" fmla="*/ 57810 w 803650"/>
              <a:gd name="connsiteY15" fmla="*/ 56261 h 83834"/>
              <a:gd name="connsiteX16" fmla="*/ 70207 w 803650"/>
              <a:gd name="connsiteY16" fmla="*/ 56300 h 83834"/>
              <a:gd name="connsiteX17" fmla="*/ 66352 w 803650"/>
              <a:gd name="connsiteY17" fmla="*/ 67345 h 83834"/>
              <a:gd name="connsiteX18" fmla="*/ 59080 w 803650"/>
              <a:gd name="connsiteY18" fmla="*/ 76008 h 83834"/>
              <a:gd name="connsiteX19" fmla="*/ 48988 w 803650"/>
              <a:gd name="connsiteY19" fmla="*/ 81611 h 83834"/>
              <a:gd name="connsiteX20" fmla="*/ 36594 w 803650"/>
              <a:gd name="connsiteY20" fmla="*/ 83596 h 83834"/>
              <a:gd name="connsiteX21" fmla="*/ 17761 w 803650"/>
              <a:gd name="connsiteY21" fmla="*/ 78590 h 83834"/>
              <a:gd name="connsiteX22" fmla="*/ 4730 w 803650"/>
              <a:gd name="connsiteY22" fmla="*/ 64168 h 83834"/>
              <a:gd name="connsiteX23" fmla="*/ 0 w 803650"/>
              <a:gd name="connsiteY23" fmla="*/ 41800 h 83834"/>
              <a:gd name="connsiteX24" fmla="*/ 4769 w 803650"/>
              <a:gd name="connsiteY24" fmla="*/ 19429 h 83834"/>
              <a:gd name="connsiteX25" fmla="*/ 17801 w 803650"/>
              <a:gd name="connsiteY25" fmla="*/ 5046 h 83834"/>
              <a:gd name="connsiteX26" fmla="*/ 36594 w 803650"/>
              <a:gd name="connsiteY26" fmla="*/ 0 h 83834"/>
              <a:gd name="connsiteX27" fmla="*/ 48672 w 803650"/>
              <a:gd name="connsiteY27" fmla="*/ 1868 h 83834"/>
              <a:gd name="connsiteX28" fmla="*/ 58803 w 803650"/>
              <a:gd name="connsiteY28" fmla="*/ 7272 h 83834"/>
              <a:gd name="connsiteX29" fmla="*/ 66232 w 803650"/>
              <a:gd name="connsiteY29" fmla="*/ 15932 h 83834"/>
              <a:gd name="connsiteX30" fmla="*/ 70207 w 803650"/>
              <a:gd name="connsiteY30" fmla="*/ 27574 h 83834"/>
              <a:gd name="connsiteX31" fmla="*/ 93361 w 803650"/>
              <a:gd name="connsiteY31" fmla="*/ 46247 h 83834"/>
              <a:gd name="connsiteX32" fmla="*/ 93361 w 803650"/>
              <a:gd name="connsiteY32" fmla="*/ 82483 h 83834"/>
              <a:gd name="connsiteX33" fmla="*/ 81482 w 803650"/>
              <a:gd name="connsiteY33" fmla="*/ 82483 h 83834"/>
              <a:gd name="connsiteX34" fmla="*/ 81482 w 803650"/>
              <a:gd name="connsiteY34" fmla="*/ 1113 h 83834"/>
              <a:gd name="connsiteX35" fmla="*/ 93202 w 803650"/>
              <a:gd name="connsiteY35" fmla="*/ 1113 h 83834"/>
              <a:gd name="connsiteX36" fmla="*/ 93202 w 803650"/>
              <a:gd name="connsiteY36" fmla="*/ 31389 h 83834"/>
              <a:gd name="connsiteX37" fmla="*/ 93957 w 803650"/>
              <a:gd name="connsiteY37" fmla="*/ 31389 h 83834"/>
              <a:gd name="connsiteX38" fmla="*/ 100513 w 803650"/>
              <a:gd name="connsiteY38" fmla="*/ 23563 h 83834"/>
              <a:gd name="connsiteX39" fmla="*/ 112034 w 803650"/>
              <a:gd name="connsiteY39" fmla="*/ 20662 h 83834"/>
              <a:gd name="connsiteX40" fmla="*/ 123002 w 803650"/>
              <a:gd name="connsiteY40" fmla="*/ 23244 h 83834"/>
              <a:gd name="connsiteX41" fmla="*/ 130311 w 803650"/>
              <a:gd name="connsiteY41" fmla="*/ 30953 h 83834"/>
              <a:gd name="connsiteX42" fmla="*/ 132934 w 803650"/>
              <a:gd name="connsiteY42" fmla="*/ 43665 h 83834"/>
              <a:gd name="connsiteX43" fmla="*/ 132934 w 803650"/>
              <a:gd name="connsiteY43" fmla="*/ 82483 h 83834"/>
              <a:gd name="connsiteX44" fmla="*/ 121055 w 803650"/>
              <a:gd name="connsiteY44" fmla="*/ 82483 h 83834"/>
              <a:gd name="connsiteX45" fmla="*/ 121055 w 803650"/>
              <a:gd name="connsiteY45" fmla="*/ 45097 h 83834"/>
              <a:gd name="connsiteX46" fmla="*/ 117598 w 803650"/>
              <a:gd name="connsiteY46" fmla="*/ 34687 h 83834"/>
              <a:gd name="connsiteX47" fmla="*/ 107981 w 803650"/>
              <a:gd name="connsiteY47" fmla="*/ 30953 h 83834"/>
              <a:gd name="connsiteX48" fmla="*/ 100432 w 803650"/>
              <a:gd name="connsiteY48" fmla="*/ 32740 h 83834"/>
              <a:gd name="connsiteX49" fmla="*/ 95230 w 803650"/>
              <a:gd name="connsiteY49" fmla="*/ 37984 h 83834"/>
              <a:gd name="connsiteX50" fmla="*/ 93361 w 803650"/>
              <a:gd name="connsiteY50" fmla="*/ 46247 h 83834"/>
              <a:gd name="connsiteX51" fmla="*/ 172032 w 803650"/>
              <a:gd name="connsiteY51" fmla="*/ 83714 h 83834"/>
              <a:gd name="connsiteX52" fmla="*/ 157054 w 803650"/>
              <a:gd name="connsiteY52" fmla="*/ 79781 h 83834"/>
              <a:gd name="connsiteX53" fmla="*/ 147118 w 803650"/>
              <a:gd name="connsiteY53" fmla="*/ 68775 h 83834"/>
              <a:gd name="connsiteX54" fmla="*/ 143583 w 803650"/>
              <a:gd name="connsiteY54" fmla="*/ 52247 h 83834"/>
              <a:gd name="connsiteX55" fmla="*/ 147118 w 803650"/>
              <a:gd name="connsiteY55" fmla="*/ 35640 h 83834"/>
              <a:gd name="connsiteX56" fmla="*/ 157054 w 803650"/>
              <a:gd name="connsiteY56" fmla="*/ 24595 h 83834"/>
              <a:gd name="connsiteX57" fmla="*/ 172032 w 803650"/>
              <a:gd name="connsiteY57" fmla="*/ 20662 h 83834"/>
              <a:gd name="connsiteX58" fmla="*/ 187010 w 803650"/>
              <a:gd name="connsiteY58" fmla="*/ 24595 h 83834"/>
              <a:gd name="connsiteX59" fmla="*/ 196943 w 803650"/>
              <a:gd name="connsiteY59" fmla="*/ 35640 h 83834"/>
              <a:gd name="connsiteX60" fmla="*/ 200478 w 803650"/>
              <a:gd name="connsiteY60" fmla="*/ 52247 h 83834"/>
              <a:gd name="connsiteX61" fmla="*/ 196943 w 803650"/>
              <a:gd name="connsiteY61" fmla="*/ 68775 h 83834"/>
              <a:gd name="connsiteX62" fmla="*/ 187010 w 803650"/>
              <a:gd name="connsiteY62" fmla="*/ 79781 h 83834"/>
              <a:gd name="connsiteX63" fmla="*/ 172032 w 803650"/>
              <a:gd name="connsiteY63" fmla="*/ 83714 h 83834"/>
              <a:gd name="connsiteX64" fmla="*/ 172071 w 803650"/>
              <a:gd name="connsiteY64" fmla="*/ 73742 h 83834"/>
              <a:gd name="connsiteX65" fmla="*/ 181287 w 803650"/>
              <a:gd name="connsiteY65" fmla="*/ 70803 h 83834"/>
              <a:gd name="connsiteX66" fmla="*/ 186691 w 803650"/>
              <a:gd name="connsiteY66" fmla="*/ 62976 h 83834"/>
              <a:gd name="connsiteX67" fmla="*/ 188479 w 803650"/>
              <a:gd name="connsiteY67" fmla="*/ 52208 h 83834"/>
              <a:gd name="connsiteX68" fmla="*/ 186691 w 803650"/>
              <a:gd name="connsiteY68" fmla="*/ 41481 h 83834"/>
              <a:gd name="connsiteX69" fmla="*/ 181287 w 803650"/>
              <a:gd name="connsiteY69" fmla="*/ 33573 h 83834"/>
              <a:gd name="connsiteX70" fmla="*/ 172071 w 803650"/>
              <a:gd name="connsiteY70" fmla="*/ 30594 h 83834"/>
              <a:gd name="connsiteX71" fmla="*/ 162774 w 803650"/>
              <a:gd name="connsiteY71" fmla="*/ 33573 h 83834"/>
              <a:gd name="connsiteX72" fmla="*/ 157330 w 803650"/>
              <a:gd name="connsiteY72" fmla="*/ 41481 h 83834"/>
              <a:gd name="connsiteX73" fmla="*/ 155582 w 803650"/>
              <a:gd name="connsiteY73" fmla="*/ 52208 h 83834"/>
              <a:gd name="connsiteX74" fmla="*/ 157330 w 803650"/>
              <a:gd name="connsiteY74" fmla="*/ 62976 h 83834"/>
              <a:gd name="connsiteX75" fmla="*/ 162774 w 803650"/>
              <a:gd name="connsiteY75" fmla="*/ 70803 h 83834"/>
              <a:gd name="connsiteX76" fmla="*/ 172071 w 803650"/>
              <a:gd name="connsiteY76" fmla="*/ 73742 h 83834"/>
              <a:gd name="connsiteX77" fmla="*/ 236983 w 803650"/>
              <a:gd name="connsiteY77" fmla="*/ 83714 h 83834"/>
              <a:gd name="connsiteX78" fmla="*/ 222005 w 803650"/>
              <a:gd name="connsiteY78" fmla="*/ 79781 h 83834"/>
              <a:gd name="connsiteX79" fmla="*/ 212072 w 803650"/>
              <a:gd name="connsiteY79" fmla="*/ 68775 h 83834"/>
              <a:gd name="connsiteX80" fmla="*/ 208537 w 803650"/>
              <a:gd name="connsiteY80" fmla="*/ 52247 h 83834"/>
              <a:gd name="connsiteX81" fmla="*/ 212072 w 803650"/>
              <a:gd name="connsiteY81" fmla="*/ 35640 h 83834"/>
              <a:gd name="connsiteX82" fmla="*/ 222005 w 803650"/>
              <a:gd name="connsiteY82" fmla="*/ 24595 h 83834"/>
              <a:gd name="connsiteX83" fmla="*/ 236983 w 803650"/>
              <a:gd name="connsiteY83" fmla="*/ 20662 h 83834"/>
              <a:gd name="connsiteX84" fmla="*/ 251961 w 803650"/>
              <a:gd name="connsiteY84" fmla="*/ 24595 h 83834"/>
              <a:gd name="connsiteX85" fmla="*/ 261897 w 803650"/>
              <a:gd name="connsiteY85" fmla="*/ 35640 h 83834"/>
              <a:gd name="connsiteX86" fmla="*/ 265432 w 803650"/>
              <a:gd name="connsiteY86" fmla="*/ 52247 h 83834"/>
              <a:gd name="connsiteX87" fmla="*/ 261897 w 803650"/>
              <a:gd name="connsiteY87" fmla="*/ 68775 h 83834"/>
              <a:gd name="connsiteX88" fmla="*/ 251961 w 803650"/>
              <a:gd name="connsiteY88" fmla="*/ 79781 h 83834"/>
              <a:gd name="connsiteX89" fmla="*/ 236983 w 803650"/>
              <a:gd name="connsiteY89" fmla="*/ 83714 h 83834"/>
              <a:gd name="connsiteX90" fmla="*/ 237025 w 803650"/>
              <a:gd name="connsiteY90" fmla="*/ 73742 h 83834"/>
              <a:gd name="connsiteX91" fmla="*/ 246241 w 803650"/>
              <a:gd name="connsiteY91" fmla="*/ 70803 h 83834"/>
              <a:gd name="connsiteX92" fmla="*/ 251645 w 803650"/>
              <a:gd name="connsiteY92" fmla="*/ 62976 h 83834"/>
              <a:gd name="connsiteX93" fmla="*/ 253433 w 803650"/>
              <a:gd name="connsiteY93" fmla="*/ 52208 h 83834"/>
              <a:gd name="connsiteX94" fmla="*/ 251645 w 803650"/>
              <a:gd name="connsiteY94" fmla="*/ 41481 h 83834"/>
              <a:gd name="connsiteX95" fmla="*/ 246241 w 803650"/>
              <a:gd name="connsiteY95" fmla="*/ 33573 h 83834"/>
              <a:gd name="connsiteX96" fmla="*/ 237025 w 803650"/>
              <a:gd name="connsiteY96" fmla="*/ 30594 h 83834"/>
              <a:gd name="connsiteX97" fmla="*/ 227727 w 803650"/>
              <a:gd name="connsiteY97" fmla="*/ 33573 h 83834"/>
              <a:gd name="connsiteX98" fmla="*/ 222284 w 803650"/>
              <a:gd name="connsiteY98" fmla="*/ 41481 h 83834"/>
              <a:gd name="connsiteX99" fmla="*/ 220536 w 803650"/>
              <a:gd name="connsiteY99" fmla="*/ 52208 h 83834"/>
              <a:gd name="connsiteX100" fmla="*/ 222284 w 803650"/>
              <a:gd name="connsiteY100" fmla="*/ 62976 h 83834"/>
              <a:gd name="connsiteX101" fmla="*/ 227727 w 803650"/>
              <a:gd name="connsiteY101" fmla="*/ 70803 h 83834"/>
              <a:gd name="connsiteX102" fmla="*/ 237025 w 803650"/>
              <a:gd name="connsiteY102" fmla="*/ 73742 h 83834"/>
              <a:gd name="connsiteX103" fmla="*/ 321961 w 803650"/>
              <a:gd name="connsiteY103" fmla="*/ 36356 h 83834"/>
              <a:gd name="connsiteX104" fmla="*/ 311195 w 803650"/>
              <a:gd name="connsiteY104" fmla="*/ 38261 h 83834"/>
              <a:gd name="connsiteX105" fmla="*/ 309047 w 803650"/>
              <a:gd name="connsiteY105" fmla="*/ 34329 h 83834"/>
              <a:gd name="connsiteX106" fmla="*/ 305154 w 803650"/>
              <a:gd name="connsiteY106" fmla="*/ 31269 h 83834"/>
              <a:gd name="connsiteX107" fmla="*/ 298997 w 803650"/>
              <a:gd name="connsiteY107" fmla="*/ 30077 h 83834"/>
              <a:gd name="connsiteX108" fmla="*/ 290572 w 803650"/>
              <a:gd name="connsiteY108" fmla="*/ 32343 h 83834"/>
              <a:gd name="connsiteX109" fmla="*/ 287196 w 803650"/>
              <a:gd name="connsiteY109" fmla="*/ 38105 h 83834"/>
              <a:gd name="connsiteX110" fmla="*/ 289462 w 803650"/>
              <a:gd name="connsiteY110" fmla="*/ 43030 h 83834"/>
              <a:gd name="connsiteX111" fmla="*/ 296771 w 803650"/>
              <a:gd name="connsiteY111" fmla="*/ 46090 h 83834"/>
              <a:gd name="connsiteX112" fmla="*/ 306465 w 803650"/>
              <a:gd name="connsiteY112" fmla="*/ 48314 h 83834"/>
              <a:gd name="connsiteX113" fmla="*/ 319022 w 803650"/>
              <a:gd name="connsiteY113" fmla="*/ 54314 h 83834"/>
              <a:gd name="connsiteX114" fmla="*/ 323153 w 803650"/>
              <a:gd name="connsiteY114" fmla="*/ 64842 h 83834"/>
              <a:gd name="connsiteX115" fmla="*/ 319975 w 803650"/>
              <a:gd name="connsiteY115" fmla="*/ 74618 h 83834"/>
              <a:gd name="connsiteX116" fmla="*/ 311195 w 803650"/>
              <a:gd name="connsiteY116" fmla="*/ 81292 h 83834"/>
              <a:gd name="connsiteX117" fmla="*/ 298203 w 803650"/>
              <a:gd name="connsiteY117" fmla="*/ 83714 h 83834"/>
              <a:gd name="connsiteX118" fmla="*/ 281476 w 803650"/>
              <a:gd name="connsiteY118" fmla="*/ 79345 h 83834"/>
              <a:gd name="connsiteX119" fmla="*/ 273530 w 803650"/>
              <a:gd name="connsiteY119" fmla="*/ 66828 h 83834"/>
              <a:gd name="connsiteX120" fmla="*/ 285012 w 803650"/>
              <a:gd name="connsiteY120" fmla="*/ 65080 h 83834"/>
              <a:gd name="connsiteX121" fmla="*/ 289420 w 803650"/>
              <a:gd name="connsiteY121" fmla="*/ 71874 h 83834"/>
              <a:gd name="connsiteX122" fmla="*/ 298122 w 803650"/>
              <a:gd name="connsiteY122" fmla="*/ 74139 h 83834"/>
              <a:gd name="connsiteX123" fmla="*/ 307458 w 803650"/>
              <a:gd name="connsiteY123" fmla="*/ 71717 h 83834"/>
              <a:gd name="connsiteX124" fmla="*/ 310955 w 803650"/>
              <a:gd name="connsiteY124" fmla="*/ 65717 h 83834"/>
              <a:gd name="connsiteX125" fmla="*/ 308809 w 803650"/>
              <a:gd name="connsiteY125" fmla="*/ 60909 h 83834"/>
              <a:gd name="connsiteX126" fmla="*/ 302334 w 803650"/>
              <a:gd name="connsiteY126" fmla="*/ 57970 h 83834"/>
              <a:gd name="connsiteX127" fmla="*/ 292004 w 803650"/>
              <a:gd name="connsiteY127" fmla="*/ 55704 h 83834"/>
              <a:gd name="connsiteX128" fmla="*/ 279370 w 803650"/>
              <a:gd name="connsiteY128" fmla="*/ 49506 h 83834"/>
              <a:gd name="connsiteX129" fmla="*/ 275317 w 803650"/>
              <a:gd name="connsiteY129" fmla="*/ 38740 h 83834"/>
              <a:gd name="connsiteX130" fmla="*/ 278335 w 803650"/>
              <a:gd name="connsiteY130" fmla="*/ 29283 h 83834"/>
              <a:gd name="connsiteX131" fmla="*/ 286679 w 803650"/>
              <a:gd name="connsiteY131" fmla="*/ 22967 h 83834"/>
              <a:gd name="connsiteX132" fmla="*/ 298877 w 803650"/>
              <a:gd name="connsiteY132" fmla="*/ 20662 h 83834"/>
              <a:gd name="connsiteX133" fmla="*/ 314451 w 803650"/>
              <a:gd name="connsiteY133" fmla="*/ 24953 h 83834"/>
              <a:gd name="connsiteX134" fmla="*/ 321961 w 803650"/>
              <a:gd name="connsiteY134" fmla="*/ 36356 h 83834"/>
              <a:gd name="connsiteX135" fmla="*/ 360055 w 803650"/>
              <a:gd name="connsiteY135" fmla="*/ 83714 h 83834"/>
              <a:gd name="connsiteX136" fmla="*/ 344520 w 803650"/>
              <a:gd name="connsiteY136" fmla="*/ 79860 h 83834"/>
              <a:gd name="connsiteX137" fmla="*/ 334509 w 803650"/>
              <a:gd name="connsiteY137" fmla="*/ 68934 h 83834"/>
              <a:gd name="connsiteX138" fmla="*/ 331013 w 803650"/>
              <a:gd name="connsiteY138" fmla="*/ 52367 h 83834"/>
              <a:gd name="connsiteX139" fmla="*/ 334509 w 803650"/>
              <a:gd name="connsiteY139" fmla="*/ 35839 h 83834"/>
              <a:gd name="connsiteX140" fmla="*/ 344360 w 803650"/>
              <a:gd name="connsiteY140" fmla="*/ 24673 h 83834"/>
              <a:gd name="connsiteX141" fmla="*/ 359221 w 803650"/>
              <a:gd name="connsiteY141" fmla="*/ 20662 h 83834"/>
              <a:gd name="connsiteX142" fmla="*/ 369232 w 803650"/>
              <a:gd name="connsiteY142" fmla="*/ 22371 h 83834"/>
              <a:gd name="connsiteX143" fmla="*/ 377934 w 803650"/>
              <a:gd name="connsiteY143" fmla="*/ 27733 h 83834"/>
              <a:gd name="connsiteX144" fmla="*/ 384015 w 803650"/>
              <a:gd name="connsiteY144" fmla="*/ 37229 h 83834"/>
              <a:gd name="connsiteX145" fmla="*/ 386238 w 803650"/>
              <a:gd name="connsiteY145" fmla="*/ 51335 h 83834"/>
              <a:gd name="connsiteX146" fmla="*/ 386238 w 803650"/>
              <a:gd name="connsiteY146" fmla="*/ 55544 h 83834"/>
              <a:gd name="connsiteX147" fmla="*/ 337726 w 803650"/>
              <a:gd name="connsiteY147" fmla="*/ 55544 h 83834"/>
              <a:gd name="connsiteX148" fmla="*/ 337726 w 803650"/>
              <a:gd name="connsiteY148" fmla="*/ 46647 h 83834"/>
              <a:gd name="connsiteX149" fmla="*/ 374597 w 803650"/>
              <a:gd name="connsiteY149" fmla="*/ 46647 h 83834"/>
              <a:gd name="connsiteX150" fmla="*/ 372689 w 803650"/>
              <a:gd name="connsiteY150" fmla="*/ 38342 h 83834"/>
              <a:gd name="connsiteX151" fmla="*/ 367327 w 803650"/>
              <a:gd name="connsiteY151" fmla="*/ 32580 h 83834"/>
              <a:gd name="connsiteX152" fmla="*/ 359300 w 803650"/>
              <a:gd name="connsiteY152" fmla="*/ 30474 h 83834"/>
              <a:gd name="connsiteX153" fmla="*/ 350559 w 803650"/>
              <a:gd name="connsiteY153" fmla="*/ 32938 h 83834"/>
              <a:gd name="connsiteX154" fmla="*/ 344839 w 803650"/>
              <a:gd name="connsiteY154" fmla="*/ 39296 h 83834"/>
              <a:gd name="connsiteX155" fmla="*/ 342853 w 803650"/>
              <a:gd name="connsiteY155" fmla="*/ 47757 h 83834"/>
              <a:gd name="connsiteX156" fmla="*/ 342853 w 803650"/>
              <a:gd name="connsiteY156" fmla="*/ 54711 h 83834"/>
              <a:gd name="connsiteX157" fmla="*/ 344998 w 803650"/>
              <a:gd name="connsiteY157" fmla="*/ 65122 h 83834"/>
              <a:gd name="connsiteX158" fmla="*/ 351076 w 803650"/>
              <a:gd name="connsiteY158" fmla="*/ 71675 h 83834"/>
              <a:gd name="connsiteX159" fmla="*/ 360175 w 803650"/>
              <a:gd name="connsiteY159" fmla="*/ 73902 h 83834"/>
              <a:gd name="connsiteX160" fmla="*/ 366334 w 803650"/>
              <a:gd name="connsiteY160" fmla="*/ 72948 h 83834"/>
              <a:gd name="connsiteX161" fmla="*/ 371140 w 803650"/>
              <a:gd name="connsiteY161" fmla="*/ 70008 h 83834"/>
              <a:gd name="connsiteX162" fmla="*/ 374239 w 803650"/>
              <a:gd name="connsiteY162" fmla="*/ 65200 h 83834"/>
              <a:gd name="connsiteX163" fmla="*/ 385483 w 803650"/>
              <a:gd name="connsiteY163" fmla="*/ 67225 h 83834"/>
              <a:gd name="connsiteX164" fmla="*/ 380636 w 803650"/>
              <a:gd name="connsiteY164" fmla="*/ 75927 h 83834"/>
              <a:gd name="connsiteX165" fmla="*/ 371934 w 803650"/>
              <a:gd name="connsiteY165" fmla="*/ 81689 h 83834"/>
              <a:gd name="connsiteX166" fmla="*/ 360055 w 803650"/>
              <a:gd name="connsiteY166" fmla="*/ 83714 h 83834"/>
              <a:gd name="connsiteX167" fmla="*/ 446952 w 803650"/>
              <a:gd name="connsiteY167" fmla="*/ 83675 h 83834"/>
              <a:gd name="connsiteX168" fmla="*/ 433761 w 803650"/>
              <a:gd name="connsiteY168" fmla="*/ 79901 h 83834"/>
              <a:gd name="connsiteX169" fmla="*/ 424701 w 803650"/>
              <a:gd name="connsiteY169" fmla="*/ 69054 h 83834"/>
              <a:gd name="connsiteX170" fmla="*/ 421445 w 803650"/>
              <a:gd name="connsiteY170" fmla="*/ 52090 h 83834"/>
              <a:gd name="connsiteX171" fmla="*/ 424743 w 803650"/>
              <a:gd name="connsiteY171" fmla="*/ 35162 h 83834"/>
              <a:gd name="connsiteX172" fmla="*/ 433881 w 803650"/>
              <a:gd name="connsiteY172" fmla="*/ 24396 h 83834"/>
              <a:gd name="connsiteX173" fmla="*/ 447030 w 803650"/>
              <a:gd name="connsiteY173" fmla="*/ 20662 h 83834"/>
              <a:gd name="connsiteX174" fmla="*/ 456168 w 803650"/>
              <a:gd name="connsiteY174" fmla="*/ 22570 h 83834"/>
              <a:gd name="connsiteX175" fmla="*/ 461572 w 803650"/>
              <a:gd name="connsiteY175" fmla="*/ 26939 h 83834"/>
              <a:gd name="connsiteX176" fmla="*/ 464593 w 803650"/>
              <a:gd name="connsiteY176" fmla="*/ 31350 h 83834"/>
              <a:gd name="connsiteX177" fmla="*/ 465306 w 803650"/>
              <a:gd name="connsiteY177" fmla="*/ 31350 h 83834"/>
              <a:gd name="connsiteX178" fmla="*/ 465306 w 803650"/>
              <a:gd name="connsiteY178" fmla="*/ 1113 h 83834"/>
              <a:gd name="connsiteX179" fmla="*/ 477188 w 803650"/>
              <a:gd name="connsiteY179" fmla="*/ 1113 h 83834"/>
              <a:gd name="connsiteX180" fmla="*/ 477188 w 803650"/>
              <a:gd name="connsiteY180" fmla="*/ 82483 h 83834"/>
              <a:gd name="connsiteX181" fmla="*/ 465586 w 803650"/>
              <a:gd name="connsiteY181" fmla="*/ 82483 h 83834"/>
              <a:gd name="connsiteX182" fmla="*/ 465586 w 803650"/>
              <a:gd name="connsiteY182" fmla="*/ 72987 h 83834"/>
              <a:gd name="connsiteX183" fmla="*/ 464593 w 803650"/>
              <a:gd name="connsiteY183" fmla="*/ 72987 h 83834"/>
              <a:gd name="connsiteX184" fmla="*/ 461494 w 803650"/>
              <a:gd name="connsiteY184" fmla="*/ 77437 h 83834"/>
              <a:gd name="connsiteX185" fmla="*/ 456012 w 803650"/>
              <a:gd name="connsiteY185" fmla="*/ 81809 h 83834"/>
              <a:gd name="connsiteX186" fmla="*/ 446952 w 803650"/>
              <a:gd name="connsiteY186" fmla="*/ 83675 h 83834"/>
              <a:gd name="connsiteX187" fmla="*/ 449573 w 803650"/>
              <a:gd name="connsiteY187" fmla="*/ 73544 h 83834"/>
              <a:gd name="connsiteX188" fmla="*/ 458235 w 803650"/>
              <a:gd name="connsiteY188" fmla="*/ 70842 h 83834"/>
              <a:gd name="connsiteX189" fmla="*/ 463639 w 803650"/>
              <a:gd name="connsiteY189" fmla="*/ 63253 h 83834"/>
              <a:gd name="connsiteX190" fmla="*/ 465505 w 803650"/>
              <a:gd name="connsiteY190" fmla="*/ 51970 h 83834"/>
              <a:gd name="connsiteX191" fmla="*/ 463678 w 803650"/>
              <a:gd name="connsiteY191" fmla="*/ 40846 h 83834"/>
              <a:gd name="connsiteX192" fmla="*/ 458314 w 803650"/>
              <a:gd name="connsiteY192" fmla="*/ 33414 h 83834"/>
              <a:gd name="connsiteX193" fmla="*/ 449573 w 803650"/>
              <a:gd name="connsiteY193" fmla="*/ 30754 h 83834"/>
              <a:gd name="connsiteX194" fmla="*/ 440633 w 803650"/>
              <a:gd name="connsiteY194" fmla="*/ 33534 h 83834"/>
              <a:gd name="connsiteX195" fmla="*/ 435232 w 803650"/>
              <a:gd name="connsiteY195" fmla="*/ 41123 h 83834"/>
              <a:gd name="connsiteX196" fmla="*/ 433442 w 803650"/>
              <a:gd name="connsiteY196" fmla="*/ 51970 h 83834"/>
              <a:gd name="connsiteX197" fmla="*/ 435271 w 803650"/>
              <a:gd name="connsiteY197" fmla="*/ 62976 h 83834"/>
              <a:gd name="connsiteX198" fmla="*/ 440675 w 803650"/>
              <a:gd name="connsiteY198" fmla="*/ 70721 h 83834"/>
              <a:gd name="connsiteX199" fmla="*/ 449573 w 803650"/>
              <a:gd name="connsiteY199" fmla="*/ 73544 h 83834"/>
              <a:gd name="connsiteX200" fmla="*/ 509442 w 803650"/>
              <a:gd name="connsiteY200" fmla="*/ 83834 h 83834"/>
              <a:gd name="connsiteX201" fmla="*/ 498952 w 803650"/>
              <a:gd name="connsiteY201" fmla="*/ 81689 h 83834"/>
              <a:gd name="connsiteX202" fmla="*/ 491523 w 803650"/>
              <a:gd name="connsiteY202" fmla="*/ 75370 h 83834"/>
              <a:gd name="connsiteX203" fmla="*/ 488821 w 803650"/>
              <a:gd name="connsiteY203" fmla="*/ 65239 h 83834"/>
              <a:gd name="connsiteX204" fmla="*/ 490807 w 803650"/>
              <a:gd name="connsiteY204" fmla="*/ 56736 h 83834"/>
              <a:gd name="connsiteX205" fmla="*/ 496172 w 803650"/>
              <a:gd name="connsiteY205" fmla="*/ 51452 h 83834"/>
              <a:gd name="connsiteX206" fmla="*/ 503719 w 803650"/>
              <a:gd name="connsiteY206" fmla="*/ 48513 h 83834"/>
              <a:gd name="connsiteX207" fmla="*/ 512222 w 803650"/>
              <a:gd name="connsiteY207" fmla="*/ 47002 h 83834"/>
              <a:gd name="connsiteX208" fmla="*/ 521122 w 803650"/>
              <a:gd name="connsiteY208" fmla="*/ 45970 h 83834"/>
              <a:gd name="connsiteX209" fmla="*/ 526090 w 803650"/>
              <a:gd name="connsiteY209" fmla="*/ 44580 h 83834"/>
              <a:gd name="connsiteX210" fmla="*/ 527639 w 803650"/>
              <a:gd name="connsiteY210" fmla="*/ 41481 h 83834"/>
              <a:gd name="connsiteX211" fmla="*/ 527639 w 803650"/>
              <a:gd name="connsiteY211" fmla="*/ 41201 h 83834"/>
              <a:gd name="connsiteX212" fmla="*/ 524697 w 803650"/>
              <a:gd name="connsiteY212" fmla="*/ 33137 h 83834"/>
              <a:gd name="connsiteX213" fmla="*/ 516037 w 803650"/>
              <a:gd name="connsiteY213" fmla="*/ 30276 h 83834"/>
              <a:gd name="connsiteX214" fmla="*/ 506580 w 803650"/>
              <a:gd name="connsiteY214" fmla="*/ 32938 h 83834"/>
              <a:gd name="connsiteX215" fmla="*/ 501853 w 803650"/>
              <a:gd name="connsiteY215" fmla="*/ 38779 h 83834"/>
              <a:gd name="connsiteX216" fmla="*/ 490687 w 803650"/>
              <a:gd name="connsiteY216" fmla="*/ 36236 h 83834"/>
              <a:gd name="connsiteX217" fmla="*/ 496488 w 803650"/>
              <a:gd name="connsiteY217" fmla="*/ 27258 h 83834"/>
              <a:gd name="connsiteX218" fmla="*/ 505349 w 803650"/>
              <a:gd name="connsiteY218" fmla="*/ 22251 h 83834"/>
              <a:gd name="connsiteX219" fmla="*/ 515878 w 803650"/>
              <a:gd name="connsiteY219" fmla="*/ 20662 h 83834"/>
              <a:gd name="connsiteX220" fmla="*/ 523625 w 803650"/>
              <a:gd name="connsiteY220" fmla="*/ 21535 h 83834"/>
              <a:gd name="connsiteX221" fmla="*/ 531334 w 803650"/>
              <a:gd name="connsiteY221" fmla="*/ 24634 h 83834"/>
              <a:gd name="connsiteX222" fmla="*/ 537253 w 803650"/>
              <a:gd name="connsiteY222" fmla="*/ 31112 h 83834"/>
              <a:gd name="connsiteX223" fmla="*/ 539558 w 803650"/>
              <a:gd name="connsiteY223" fmla="*/ 41956 h 83834"/>
              <a:gd name="connsiteX224" fmla="*/ 539558 w 803650"/>
              <a:gd name="connsiteY224" fmla="*/ 82483 h 83834"/>
              <a:gd name="connsiteX225" fmla="*/ 527955 w 803650"/>
              <a:gd name="connsiteY225" fmla="*/ 82483 h 83834"/>
              <a:gd name="connsiteX226" fmla="*/ 527955 w 803650"/>
              <a:gd name="connsiteY226" fmla="*/ 74139 h 83834"/>
              <a:gd name="connsiteX227" fmla="*/ 527480 w 803650"/>
              <a:gd name="connsiteY227" fmla="*/ 74139 h 83834"/>
              <a:gd name="connsiteX228" fmla="*/ 524023 w 803650"/>
              <a:gd name="connsiteY228" fmla="*/ 78668 h 83834"/>
              <a:gd name="connsiteX229" fmla="*/ 518101 w 803650"/>
              <a:gd name="connsiteY229" fmla="*/ 82363 h 83834"/>
              <a:gd name="connsiteX230" fmla="*/ 509442 w 803650"/>
              <a:gd name="connsiteY230" fmla="*/ 83834 h 83834"/>
              <a:gd name="connsiteX231" fmla="*/ 512023 w 803650"/>
              <a:gd name="connsiteY231" fmla="*/ 74299 h 83834"/>
              <a:gd name="connsiteX232" fmla="*/ 520448 w 803650"/>
              <a:gd name="connsiteY232" fmla="*/ 72352 h 83834"/>
              <a:gd name="connsiteX233" fmla="*/ 525810 w 803650"/>
              <a:gd name="connsiteY233" fmla="*/ 67267 h 83834"/>
              <a:gd name="connsiteX234" fmla="*/ 527679 w 803650"/>
              <a:gd name="connsiteY234" fmla="*/ 60473 h 83834"/>
              <a:gd name="connsiteX235" fmla="*/ 527679 w 803650"/>
              <a:gd name="connsiteY235" fmla="*/ 52605 h 83834"/>
              <a:gd name="connsiteX236" fmla="*/ 525214 w 803650"/>
              <a:gd name="connsiteY236" fmla="*/ 53796 h 83834"/>
              <a:gd name="connsiteX237" fmla="*/ 521122 w 803650"/>
              <a:gd name="connsiteY237" fmla="*/ 54711 h 83834"/>
              <a:gd name="connsiteX238" fmla="*/ 516633 w 803650"/>
              <a:gd name="connsiteY238" fmla="*/ 55385 h 83834"/>
              <a:gd name="connsiteX239" fmla="*/ 512977 w 803650"/>
              <a:gd name="connsiteY239" fmla="*/ 55863 h 83834"/>
              <a:gd name="connsiteX240" fmla="*/ 506661 w 803650"/>
              <a:gd name="connsiteY240" fmla="*/ 57335 h 83834"/>
              <a:gd name="connsiteX241" fmla="*/ 502130 w 803650"/>
              <a:gd name="connsiteY241" fmla="*/ 60314 h 83834"/>
              <a:gd name="connsiteX242" fmla="*/ 500463 w 803650"/>
              <a:gd name="connsiteY242" fmla="*/ 65399 h 83834"/>
              <a:gd name="connsiteX243" fmla="*/ 503719 w 803650"/>
              <a:gd name="connsiteY243" fmla="*/ 72072 h 83834"/>
              <a:gd name="connsiteX244" fmla="*/ 512023 w 803650"/>
              <a:gd name="connsiteY244" fmla="*/ 74299 h 83834"/>
              <a:gd name="connsiteX245" fmla="*/ 581408 w 803650"/>
              <a:gd name="connsiteY245" fmla="*/ 21456 h 83834"/>
              <a:gd name="connsiteX246" fmla="*/ 581408 w 803650"/>
              <a:gd name="connsiteY246" fmla="*/ 30992 h 83834"/>
              <a:gd name="connsiteX247" fmla="*/ 548072 w 803650"/>
              <a:gd name="connsiteY247" fmla="*/ 30992 h 83834"/>
              <a:gd name="connsiteX248" fmla="*/ 548072 w 803650"/>
              <a:gd name="connsiteY248" fmla="*/ 21456 h 83834"/>
              <a:gd name="connsiteX249" fmla="*/ 581408 w 803650"/>
              <a:gd name="connsiteY249" fmla="*/ 21456 h 83834"/>
              <a:gd name="connsiteX250" fmla="*/ 557012 w 803650"/>
              <a:gd name="connsiteY250" fmla="*/ 6836 h 83834"/>
              <a:gd name="connsiteX251" fmla="*/ 568891 w 803650"/>
              <a:gd name="connsiteY251" fmla="*/ 6836 h 83834"/>
              <a:gd name="connsiteX252" fmla="*/ 568891 w 803650"/>
              <a:gd name="connsiteY252" fmla="*/ 64565 h 83834"/>
              <a:gd name="connsiteX253" fmla="*/ 569923 w 803650"/>
              <a:gd name="connsiteY253" fmla="*/ 69770 h 83834"/>
              <a:gd name="connsiteX254" fmla="*/ 572586 w 803650"/>
              <a:gd name="connsiteY254" fmla="*/ 72114 h 83834"/>
              <a:gd name="connsiteX255" fmla="*/ 576202 w 803650"/>
              <a:gd name="connsiteY255" fmla="*/ 72710 h 83834"/>
              <a:gd name="connsiteX256" fmla="*/ 578706 w 803650"/>
              <a:gd name="connsiteY256" fmla="*/ 72512 h 83834"/>
              <a:gd name="connsiteX257" fmla="*/ 580373 w 803650"/>
              <a:gd name="connsiteY257" fmla="*/ 72193 h 83834"/>
              <a:gd name="connsiteX258" fmla="*/ 582518 w 803650"/>
              <a:gd name="connsiteY258" fmla="*/ 82008 h 83834"/>
              <a:gd name="connsiteX259" fmla="*/ 579578 w 803650"/>
              <a:gd name="connsiteY259" fmla="*/ 82802 h 83834"/>
              <a:gd name="connsiteX260" fmla="*/ 574812 w 803650"/>
              <a:gd name="connsiteY260" fmla="*/ 83278 h 83834"/>
              <a:gd name="connsiteX261" fmla="*/ 566071 w 803650"/>
              <a:gd name="connsiteY261" fmla="*/ 81611 h 83834"/>
              <a:gd name="connsiteX262" fmla="*/ 559515 w 803650"/>
              <a:gd name="connsiteY262" fmla="*/ 76207 h 83834"/>
              <a:gd name="connsiteX263" fmla="*/ 557012 w 803650"/>
              <a:gd name="connsiteY263" fmla="*/ 67027 h 83834"/>
              <a:gd name="connsiteX264" fmla="*/ 557012 w 803650"/>
              <a:gd name="connsiteY264" fmla="*/ 6836 h 83834"/>
              <a:gd name="connsiteX265" fmla="*/ 609846 w 803650"/>
              <a:gd name="connsiteY265" fmla="*/ 83834 h 83834"/>
              <a:gd name="connsiteX266" fmla="*/ 599357 w 803650"/>
              <a:gd name="connsiteY266" fmla="*/ 81689 h 83834"/>
              <a:gd name="connsiteX267" fmla="*/ 591928 w 803650"/>
              <a:gd name="connsiteY267" fmla="*/ 75370 h 83834"/>
              <a:gd name="connsiteX268" fmla="*/ 589226 w 803650"/>
              <a:gd name="connsiteY268" fmla="*/ 65239 h 83834"/>
              <a:gd name="connsiteX269" fmla="*/ 591211 w 803650"/>
              <a:gd name="connsiteY269" fmla="*/ 56736 h 83834"/>
              <a:gd name="connsiteX270" fmla="*/ 596576 w 803650"/>
              <a:gd name="connsiteY270" fmla="*/ 51452 h 83834"/>
              <a:gd name="connsiteX271" fmla="*/ 604126 w 803650"/>
              <a:gd name="connsiteY271" fmla="*/ 48513 h 83834"/>
              <a:gd name="connsiteX272" fmla="*/ 612626 w 803650"/>
              <a:gd name="connsiteY272" fmla="*/ 47002 h 83834"/>
              <a:gd name="connsiteX273" fmla="*/ 621526 w 803650"/>
              <a:gd name="connsiteY273" fmla="*/ 45970 h 83834"/>
              <a:gd name="connsiteX274" fmla="*/ 626494 w 803650"/>
              <a:gd name="connsiteY274" fmla="*/ 44580 h 83834"/>
              <a:gd name="connsiteX275" fmla="*/ 628043 w 803650"/>
              <a:gd name="connsiteY275" fmla="*/ 41481 h 83834"/>
              <a:gd name="connsiteX276" fmla="*/ 628043 w 803650"/>
              <a:gd name="connsiteY276" fmla="*/ 41201 h 83834"/>
              <a:gd name="connsiteX277" fmla="*/ 625104 w 803650"/>
              <a:gd name="connsiteY277" fmla="*/ 33137 h 83834"/>
              <a:gd name="connsiteX278" fmla="*/ 616441 w 803650"/>
              <a:gd name="connsiteY278" fmla="*/ 30276 h 83834"/>
              <a:gd name="connsiteX279" fmla="*/ 606984 w 803650"/>
              <a:gd name="connsiteY279" fmla="*/ 32938 h 83834"/>
              <a:gd name="connsiteX280" fmla="*/ 602257 w 803650"/>
              <a:gd name="connsiteY280" fmla="*/ 38779 h 83834"/>
              <a:gd name="connsiteX281" fmla="*/ 591094 w 803650"/>
              <a:gd name="connsiteY281" fmla="*/ 36236 h 83834"/>
              <a:gd name="connsiteX282" fmla="*/ 596892 w 803650"/>
              <a:gd name="connsiteY282" fmla="*/ 27258 h 83834"/>
              <a:gd name="connsiteX283" fmla="*/ 605754 w 803650"/>
              <a:gd name="connsiteY283" fmla="*/ 22251 h 83834"/>
              <a:gd name="connsiteX284" fmla="*/ 616282 w 803650"/>
              <a:gd name="connsiteY284" fmla="*/ 20662 h 83834"/>
              <a:gd name="connsiteX285" fmla="*/ 624030 w 803650"/>
              <a:gd name="connsiteY285" fmla="*/ 21535 h 83834"/>
              <a:gd name="connsiteX286" fmla="*/ 631738 w 803650"/>
              <a:gd name="connsiteY286" fmla="*/ 24634 h 83834"/>
              <a:gd name="connsiteX287" fmla="*/ 637657 w 803650"/>
              <a:gd name="connsiteY287" fmla="*/ 31112 h 83834"/>
              <a:gd name="connsiteX288" fmla="*/ 639962 w 803650"/>
              <a:gd name="connsiteY288" fmla="*/ 41956 h 83834"/>
              <a:gd name="connsiteX289" fmla="*/ 639962 w 803650"/>
              <a:gd name="connsiteY289" fmla="*/ 82483 h 83834"/>
              <a:gd name="connsiteX290" fmla="*/ 628360 w 803650"/>
              <a:gd name="connsiteY290" fmla="*/ 82483 h 83834"/>
              <a:gd name="connsiteX291" fmla="*/ 628360 w 803650"/>
              <a:gd name="connsiteY291" fmla="*/ 74139 h 83834"/>
              <a:gd name="connsiteX292" fmla="*/ 627884 w 803650"/>
              <a:gd name="connsiteY292" fmla="*/ 74139 h 83834"/>
              <a:gd name="connsiteX293" fmla="*/ 624427 w 803650"/>
              <a:gd name="connsiteY293" fmla="*/ 78668 h 83834"/>
              <a:gd name="connsiteX294" fmla="*/ 618508 w 803650"/>
              <a:gd name="connsiteY294" fmla="*/ 82363 h 83834"/>
              <a:gd name="connsiteX295" fmla="*/ 609846 w 803650"/>
              <a:gd name="connsiteY295" fmla="*/ 83834 h 83834"/>
              <a:gd name="connsiteX296" fmla="*/ 612427 w 803650"/>
              <a:gd name="connsiteY296" fmla="*/ 74299 h 83834"/>
              <a:gd name="connsiteX297" fmla="*/ 620852 w 803650"/>
              <a:gd name="connsiteY297" fmla="*/ 72352 h 83834"/>
              <a:gd name="connsiteX298" fmla="*/ 626214 w 803650"/>
              <a:gd name="connsiteY298" fmla="*/ 67267 h 83834"/>
              <a:gd name="connsiteX299" fmla="*/ 628083 w 803650"/>
              <a:gd name="connsiteY299" fmla="*/ 60473 h 83834"/>
              <a:gd name="connsiteX300" fmla="*/ 628083 w 803650"/>
              <a:gd name="connsiteY300" fmla="*/ 52605 h 83834"/>
              <a:gd name="connsiteX301" fmla="*/ 625618 w 803650"/>
              <a:gd name="connsiteY301" fmla="*/ 53796 h 83834"/>
              <a:gd name="connsiteX302" fmla="*/ 621526 w 803650"/>
              <a:gd name="connsiteY302" fmla="*/ 54711 h 83834"/>
              <a:gd name="connsiteX303" fmla="*/ 617037 w 803650"/>
              <a:gd name="connsiteY303" fmla="*/ 55385 h 83834"/>
              <a:gd name="connsiteX304" fmla="*/ 613381 w 803650"/>
              <a:gd name="connsiteY304" fmla="*/ 55863 h 83834"/>
              <a:gd name="connsiteX305" fmla="*/ 607065 w 803650"/>
              <a:gd name="connsiteY305" fmla="*/ 57335 h 83834"/>
              <a:gd name="connsiteX306" fmla="*/ 602534 w 803650"/>
              <a:gd name="connsiteY306" fmla="*/ 60314 h 83834"/>
              <a:gd name="connsiteX307" fmla="*/ 600867 w 803650"/>
              <a:gd name="connsiteY307" fmla="*/ 65399 h 83834"/>
              <a:gd name="connsiteX308" fmla="*/ 604126 w 803650"/>
              <a:gd name="connsiteY308" fmla="*/ 72072 h 83834"/>
              <a:gd name="connsiteX309" fmla="*/ 612427 w 803650"/>
              <a:gd name="connsiteY309" fmla="*/ 74299 h 83834"/>
              <a:gd name="connsiteX310" fmla="*/ 699056 w 803650"/>
              <a:gd name="connsiteY310" fmla="*/ 36356 h 83834"/>
              <a:gd name="connsiteX311" fmla="*/ 688287 w 803650"/>
              <a:gd name="connsiteY311" fmla="*/ 38261 h 83834"/>
              <a:gd name="connsiteX312" fmla="*/ 686142 w 803650"/>
              <a:gd name="connsiteY312" fmla="*/ 34329 h 83834"/>
              <a:gd name="connsiteX313" fmla="*/ 682248 w 803650"/>
              <a:gd name="connsiteY313" fmla="*/ 31269 h 83834"/>
              <a:gd name="connsiteX314" fmla="*/ 676089 w 803650"/>
              <a:gd name="connsiteY314" fmla="*/ 30077 h 83834"/>
              <a:gd name="connsiteX315" fmla="*/ 667667 w 803650"/>
              <a:gd name="connsiteY315" fmla="*/ 32343 h 83834"/>
              <a:gd name="connsiteX316" fmla="*/ 664291 w 803650"/>
              <a:gd name="connsiteY316" fmla="*/ 38105 h 83834"/>
              <a:gd name="connsiteX317" fmla="*/ 666554 w 803650"/>
              <a:gd name="connsiteY317" fmla="*/ 43030 h 83834"/>
              <a:gd name="connsiteX318" fmla="*/ 673865 w 803650"/>
              <a:gd name="connsiteY318" fmla="*/ 46090 h 83834"/>
              <a:gd name="connsiteX319" fmla="*/ 683560 w 803650"/>
              <a:gd name="connsiteY319" fmla="*/ 48314 h 83834"/>
              <a:gd name="connsiteX320" fmla="*/ 696113 w 803650"/>
              <a:gd name="connsiteY320" fmla="*/ 54314 h 83834"/>
              <a:gd name="connsiteX321" fmla="*/ 700247 w 803650"/>
              <a:gd name="connsiteY321" fmla="*/ 64842 h 83834"/>
              <a:gd name="connsiteX322" fmla="*/ 697067 w 803650"/>
              <a:gd name="connsiteY322" fmla="*/ 74618 h 83834"/>
              <a:gd name="connsiteX323" fmla="*/ 688287 w 803650"/>
              <a:gd name="connsiteY323" fmla="*/ 81292 h 83834"/>
              <a:gd name="connsiteX324" fmla="*/ 675295 w 803650"/>
              <a:gd name="connsiteY324" fmla="*/ 83714 h 83834"/>
              <a:gd name="connsiteX325" fmla="*/ 658568 w 803650"/>
              <a:gd name="connsiteY325" fmla="*/ 79345 h 83834"/>
              <a:gd name="connsiteX326" fmla="*/ 650622 w 803650"/>
              <a:gd name="connsiteY326" fmla="*/ 66828 h 83834"/>
              <a:gd name="connsiteX327" fmla="*/ 662104 w 803650"/>
              <a:gd name="connsiteY327" fmla="*/ 65080 h 83834"/>
              <a:gd name="connsiteX328" fmla="*/ 666515 w 803650"/>
              <a:gd name="connsiteY328" fmla="*/ 71874 h 83834"/>
              <a:gd name="connsiteX329" fmla="*/ 675216 w 803650"/>
              <a:gd name="connsiteY329" fmla="*/ 74139 h 83834"/>
              <a:gd name="connsiteX330" fmla="*/ 684553 w 803650"/>
              <a:gd name="connsiteY330" fmla="*/ 71717 h 83834"/>
              <a:gd name="connsiteX331" fmla="*/ 688049 w 803650"/>
              <a:gd name="connsiteY331" fmla="*/ 65717 h 83834"/>
              <a:gd name="connsiteX332" fmla="*/ 685904 w 803650"/>
              <a:gd name="connsiteY332" fmla="*/ 60909 h 83834"/>
              <a:gd name="connsiteX333" fmla="*/ 679426 w 803650"/>
              <a:gd name="connsiteY333" fmla="*/ 57970 h 83834"/>
              <a:gd name="connsiteX334" fmla="*/ 669096 w 803650"/>
              <a:gd name="connsiteY334" fmla="*/ 55704 h 83834"/>
              <a:gd name="connsiteX335" fmla="*/ 656462 w 803650"/>
              <a:gd name="connsiteY335" fmla="*/ 49506 h 83834"/>
              <a:gd name="connsiteX336" fmla="*/ 652409 w 803650"/>
              <a:gd name="connsiteY336" fmla="*/ 38740 h 83834"/>
              <a:gd name="connsiteX337" fmla="*/ 655430 w 803650"/>
              <a:gd name="connsiteY337" fmla="*/ 29283 h 83834"/>
              <a:gd name="connsiteX338" fmla="*/ 663773 w 803650"/>
              <a:gd name="connsiteY338" fmla="*/ 22967 h 83834"/>
              <a:gd name="connsiteX339" fmla="*/ 675972 w 803650"/>
              <a:gd name="connsiteY339" fmla="*/ 20662 h 83834"/>
              <a:gd name="connsiteX340" fmla="*/ 691546 w 803650"/>
              <a:gd name="connsiteY340" fmla="*/ 24953 h 83834"/>
              <a:gd name="connsiteX341" fmla="*/ 699056 w 803650"/>
              <a:gd name="connsiteY341" fmla="*/ 36356 h 83834"/>
              <a:gd name="connsiteX342" fmla="*/ 737149 w 803650"/>
              <a:gd name="connsiteY342" fmla="*/ 83714 h 83834"/>
              <a:gd name="connsiteX343" fmla="*/ 721614 w 803650"/>
              <a:gd name="connsiteY343" fmla="*/ 79860 h 83834"/>
              <a:gd name="connsiteX344" fmla="*/ 711601 w 803650"/>
              <a:gd name="connsiteY344" fmla="*/ 68934 h 83834"/>
              <a:gd name="connsiteX345" fmla="*/ 708104 w 803650"/>
              <a:gd name="connsiteY345" fmla="*/ 52367 h 83834"/>
              <a:gd name="connsiteX346" fmla="*/ 711601 w 803650"/>
              <a:gd name="connsiteY346" fmla="*/ 35839 h 83834"/>
              <a:gd name="connsiteX347" fmla="*/ 721455 w 803650"/>
              <a:gd name="connsiteY347" fmla="*/ 24673 h 83834"/>
              <a:gd name="connsiteX348" fmla="*/ 736316 w 803650"/>
              <a:gd name="connsiteY348" fmla="*/ 20662 h 83834"/>
              <a:gd name="connsiteX349" fmla="*/ 746327 w 803650"/>
              <a:gd name="connsiteY349" fmla="*/ 22371 h 83834"/>
              <a:gd name="connsiteX350" fmla="*/ 755028 w 803650"/>
              <a:gd name="connsiteY350" fmla="*/ 27733 h 83834"/>
              <a:gd name="connsiteX351" fmla="*/ 761106 w 803650"/>
              <a:gd name="connsiteY351" fmla="*/ 37229 h 83834"/>
              <a:gd name="connsiteX352" fmla="*/ 763333 w 803650"/>
              <a:gd name="connsiteY352" fmla="*/ 51335 h 83834"/>
              <a:gd name="connsiteX353" fmla="*/ 763333 w 803650"/>
              <a:gd name="connsiteY353" fmla="*/ 55544 h 83834"/>
              <a:gd name="connsiteX354" fmla="*/ 714820 w 803650"/>
              <a:gd name="connsiteY354" fmla="*/ 55544 h 83834"/>
              <a:gd name="connsiteX355" fmla="*/ 714820 w 803650"/>
              <a:gd name="connsiteY355" fmla="*/ 46647 h 83834"/>
              <a:gd name="connsiteX356" fmla="*/ 751691 w 803650"/>
              <a:gd name="connsiteY356" fmla="*/ 46647 h 83834"/>
              <a:gd name="connsiteX357" fmla="*/ 749784 w 803650"/>
              <a:gd name="connsiteY357" fmla="*/ 38342 h 83834"/>
              <a:gd name="connsiteX358" fmla="*/ 744419 w 803650"/>
              <a:gd name="connsiteY358" fmla="*/ 32580 h 83834"/>
              <a:gd name="connsiteX359" fmla="*/ 736394 w 803650"/>
              <a:gd name="connsiteY359" fmla="*/ 30474 h 83834"/>
              <a:gd name="connsiteX360" fmla="*/ 727653 w 803650"/>
              <a:gd name="connsiteY360" fmla="*/ 32938 h 83834"/>
              <a:gd name="connsiteX361" fmla="*/ 721930 w 803650"/>
              <a:gd name="connsiteY361" fmla="*/ 39296 h 83834"/>
              <a:gd name="connsiteX362" fmla="*/ 719945 w 803650"/>
              <a:gd name="connsiteY362" fmla="*/ 47757 h 83834"/>
              <a:gd name="connsiteX363" fmla="*/ 719945 w 803650"/>
              <a:gd name="connsiteY363" fmla="*/ 54711 h 83834"/>
              <a:gd name="connsiteX364" fmla="*/ 722090 w 803650"/>
              <a:gd name="connsiteY364" fmla="*/ 65122 h 83834"/>
              <a:gd name="connsiteX365" fmla="*/ 728171 w 803650"/>
              <a:gd name="connsiteY365" fmla="*/ 71675 h 83834"/>
              <a:gd name="connsiteX366" fmla="*/ 737267 w 803650"/>
              <a:gd name="connsiteY366" fmla="*/ 73902 h 83834"/>
              <a:gd name="connsiteX367" fmla="*/ 743426 w 803650"/>
              <a:gd name="connsiteY367" fmla="*/ 72948 h 83834"/>
              <a:gd name="connsiteX368" fmla="*/ 748234 w 803650"/>
              <a:gd name="connsiteY368" fmla="*/ 70008 h 83834"/>
              <a:gd name="connsiteX369" fmla="*/ 751333 w 803650"/>
              <a:gd name="connsiteY369" fmla="*/ 65200 h 83834"/>
              <a:gd name="connsiteX370" fmla="*/ 762578 w 803650"/>
              <a:gd name="connsiteY370" fmla="*/ 67225 h 83834"/>
              <a:gd name="connsiteX371" fmla="*/ 757730 w 803650"/>
              <a:gd name="connsiteY371" fmla="*/ 75927 h 83834"/>
              <a:gd name="connsiteX372" fmla="*/ 749029 w 803650"/>
              <a:gd name="connsiteY372" fmla="*/ 81689 h 83834"/>
              <a:gd name="connsiteX373" fmla="*/ 737149 w 803650"/>
              <a:gd name="connsiteY373" fmla="*/ 83714 h 83834"/>
              <a:gd name="connsiteX374" fmla="*/ 802540 w 803650"/>
              <a:gd name="connsiteY374" fmla="*/ 21456 h 83834"/>
              <a:gd name="connsiteX375" fmla="*/ 802540 w 803650"/>
              <a:gd name="connsiteY375" fmla="*/ 30992 h 83834"/>
              <a:gd name="connsiteX376" fmla="*/ 769204 w 803650"/>
              <a:gd name="connsiteY376" fmla="*/ 30992 h 83834"/>
              <a:gd name="connsiteX377" fmla="*/ 769204 w 803650"/>
              <a:gd name="connsiteY377" fmla="*/ 21456 h 83834"/>
              <a:gd name="connsiteX378" fmla="*/ 802540 w 803650"/>
              <a:gd name="connsiteY378" fmla="*/ 21456 h 83834"/>
              <a:gd name="connsiteX379" fmla="*/ 778143 w 803650"/>
              <a:gd name="connsiteY379" fmla="*/ 6836 h 83834"/>
              <a:gd name="connsiteX380" fmla="*/ 790023 w 803650"/>
              <a:gd name="connsiteY380" fmla="*/ 6836 h 83834"/>
              <a:gd name="connsiteX381" fmla="*/ 790023 w 803650"/>
              <a:gd name="connsiteY381" fmla="*/ 64565 h 83834"/>
              <a:gd name="connsiteX382" fmla="*/ 791055 w 803650"/>
              <a:gd name="connsiteY382" fmla="*/ 69770 h 83834"/>
              <a:gd name="connsiteX383" fmla="*/ 793718 w 803650"/>
              <a:gd name="connsiteY383" fmla="*/ 72114 h 83834"/>
              <a:gd name="connsiteX384" fmla="*/ 797334 w 803650"/>
              <a:gd name="connsiteY384" fmla="*/ 72710 h 83834"/>
              <a:gd name="connsiteX385" fmla="*/ 799838 w 803650"/>
              <a:gd name="connsiteY385" fmla="*/ 72512 h 83834"/>
              <a:gd name="connsiteX386" fmla="*/ 801505 w 803650"/>
              <a:gd name="connsiteY386" fmla="*/ 72193 h 83834"/>
              <a:gd name="connsiteX387" fmla="*/ 803650 w 803650"/>
              <a:gd name="connsiteY387" fmla="*/ 82008 h 83834"/>
              <a:gd name="connsiteX388" fmla="*/ 800710 w 803650"/>
              <a:gd name="connsiteY388" fmla="*/ 82802 h 83834"/>
              <a:gd name="connsiteX389" fmla="*/ 795944 w 803650"/>
              <a:gd name="connsiteY389" fmla="*/ 83278 h 83834"/>
              <a:gd name="connsiteX390" fmla="*/ 787203 w 803650"/>
              <a:gd name="connsiteY390" fmla="*/ 81611 h 83834"/>
              <a:gd name="connsiteX391" fmla="*/ 780647 w 803650"/>
              <a:gd name="connsiteY391" fmla="*/ 76207 h 83834"/>
              <a:gd name="connsiteX392" fmla="*/ 778143 w 803650"/>
              <a:gd name="connsiteY392" fmla="*/ 67027 h 83834"/>
              <a:gd name="connsiteX393" fmla="*/ 778143 w 803650"/>
              <a:gd name="connsiteY393" fmla="*/ 6836 h 8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</a:cxnLst>
            <a:rect l="l" t="t" r="r" b="b"/>
            <a:pathLst>
              <a:path w="803650" h="83834">
                <a:moveTo>
                  <a:pt x="70207" y="27574"/>
                </a:moveTo>
                <a:lnTo>
                  <a:pt x="57810" y="27574"/>
                </a:lnTo>
                <a:cubicBezTo>
                  <a:pt x="57332" y="24925"/>
                  <a:pt x="56445" y="22595"/>
                  <a:pt x="55147" y="20581"/>
                </a:cubicBezTo>
                <a:cubicBezTo>
                  <a:pt x="53849" y="18570"/>
                  <a:pt x="52261" y="16861"/>
                  <a:pt x="50381" y="15457"/>
                </a:cubicBezTo>
                <a:cubicBezTo>
                  <a:pt x="48499" y="14053"/>
                  <a:pt x="46392" y="12992"/>
                  <a:pt x="44062" y="12279"/>
                </a:cubicBezTo>
                <a:cubicBezTo>
                  <a:pt x="41758" y="11563"/>
                  <a:pt x="39307" y="11205"/>
                  <a:pt x="36712" y="11205"/>
                </a:cubicBezTo>
                <a:cubicBezTo>
                  <a:pt x="32024" y="11205"/>
                  <a:pt x="27825" y="12383"/>
                  <a:pt x="24116" y="14741"/>
                </a:cubicBezTo>
                <a:cubicBezTo>
                  <a:pt x="20436" y="17099"/>
                  <a:pt x="17521" y="20556"/>
                  <a:pt x="15376" y="25112"/>
                </a:cubicBezTo>
                <a:cubicBezTo>
                  <a:pt x="13258" y="29666"/>
                  <a:pt x="12198" y="35229"/>
                  <a:pt x="12198" y="41800"/>
                </a:cubicBezTo>
                <a:cubicBezTo>
                  <a:pt x="12198" y="48420"/>
                  <a:pt x="13258" y="54009"/>
                  <a:pt x="15376" y="58565"/>
                </a:cubicBezTo>
                <a:cubicBezTo>
                  <a:pt x="17521" y="63122"/>
                  <a:pt x="20449" y="66565"/>
                  <a:pt x="24158" y="68895"/>
                </a:cubicBezTo>
                <a:cubicBezTo>
                  <a:pt x="27865" y="71225"/>
                  <a:pt x="32038" y="72391"/>
                  <a:pt x="36673" y="72391"/>
                </a:cubicBezTo>
                <a:cubicBezTo>
                  <a:pt x="39243" y="72391"/>
                  <a:pt x="41679" y="72047"/>
                  <a:pt x="43984" y="71359"/>
                </a:cubicBezTo>
                <a:cubicBezTo>
                  <a:pt x="46314" y="70643"/>
                  <a:pt x="48420" y="69597"/>
                  <a:pt x="50300" y="68221"/>
                </a:cubicBezTo>
                <a:cubicBezTo>
                  <a:pt x="52182" y="66842"/>
                  <a:pt x="53771" y="65161"/>
                  <a:pt x="55069" y="63175"/>
                </a:cubicBezTo>
                <a:cubicBezTo>
                  <a:pt x="56392" y="61161"/>
                  <a:pt x="57307" y="58856"/>
                  <a:pt x="57810" y="56261"/>
                </a:cubicBezTo>
                <a:lnTo>
                  <a:pt x="70207" y="56300"/>
                </a:lnTo>
                <a:cubicBezTo>
                  <a:pt x="69544" y="60300"/>
                  <a:pt x="68260" y="63980"/>
                  <a:pt x="66352" y="67345"/>
                </a:cubicBezTo>
                <a:cubicBezTo>
                  <a:pt x="64470" y="70682"/>
                  <a:pt x="62048" y="73569"/>
                  <a:pt x="59080" y="76008"/>
                </a:cubicBezTo>
                <a:cubicBezTo>
                  <a:pt x="56140" y="78416"/>
                  <a:pt x="52778" y="80285"/>
                  <a:pt x="48988" y="81611"/>
                </a:cubicBezTo>
                <a:cubicBezTo>
                  <a:pt x="45201" y="82934"/>
                  <a:pt x="41070" y="83596"/>
                  <a:pt x="36594" y="83596"/>
                </a:cubicBezTo>
                <a:cubicBezTo>
                  <a:pt x="29548" y="83596"/>
                  <a:pt x="23269" y="81927"/>
                  <a:pt x="17761" y="78590"/>
                </a:cubicBezTo>
                <a:cubicBezTo>
                  <a:pt x="12251" y="75225"/>
                  <a:pt x="7907" y="70419"/>
                  <a:pt x="4730" y="64168"/>
                </a:cubicBezTo>
                <a:cubicBezTo>
                  <a:pt x="1578" y="57916"/>
                  <a:pt x="0" y="50459"/>
                  <a:pt x="0" y="41800"/>
                </a:cubicBezTo>
                <a:cubicBezTo>
                  <a:pt x="0" y="33109"/>
                  <a:pt x="1589" y="25655"/>
                  <a:pt x="4769" y="19429"/>
                </a:cubicBezTo>
                <a:cubicBezTo>
                  <a:pt x="7947" y="13180"/>
                  <a:pt x="12290" y="8386"/>
                  <a:pt x="17801" y="5046"/>
                </a:cubicBezTo>
                <a:cubicBezTo>
                  <a:pt x="23311" y="1684"/>
                  <a:pt x="29574" y="0"/>
                  <a:pt x="36594" y="0"/>
                </a:cubicBezTo>
                <a:cubicBezTo>
                  <a:pt x="40910" y="0"/>
                  <a:pt x="44938" y="624"/>
                  <a:pt x="48672" y="1868"/>
                </a:cubicBezTo>
                <a:cubicBezTo>
                  <a:pt x="52434" y="3088"/>
                  <a:pt x="55810" y="4889"/>
                  <a:pt x="58803" y="7272"/>
                </a:cubicBezTo>
                <a:cubicBezTo>
                  <a:pt x="61796" y="9630"/>
                  <a:pt x="64271" y="12517"/>
                  <a:pt x="66232" y="15932"/>
                </a:cubicBezTo>
                <a:cubicBezTo>
                  <a:pt x="68193" y="19325"/>
                  <a:pt x="69516" y="23205"/>
                  <a:pt x="70207" y="27574"/>
                </a:cubicBezTo>
                <a:close/>
                <a:moveTo>
                  <a:pt x="93361" y="46247"/>
                </a:moveTo>
                <a:lnTo>
                  <a:pt x="93361" y="82483"/>
                </a:lnTo>
                <a:lnTo>
                  <a:pt x="81482" y="82483"/>
                </a:lnTo>
                <a:lnTo>
                  <a:pt x="81482" y="1113"/>
                </a:lnTo>
                <a:lnTo>
                  <a:pt x="93202" y="1113"/>
                </a:lnTo>
                <a:lnTo>
                  <a:pt x="93202" y="31389"/>
                </a:lnTo>
                <a:lnTo>
                  <a:pt x="93957" y="31389"/>
                </a:lnTo>
                <a:cubicBezTo>
                  <a:pt x="95386" y="28105"/>
                  <a:pt x="97574" y="25495"/>
                  <a:pt x="100513" y="23563"/>
                </a:cubicBezTo>
                <a:cubicBezTo>
                  <a:pt x="103453" y="21627"/>
                  <a:pt x="107293" y="20662"/>
                  <a:pt x="112034" y="20662"/>
                </a:cubicBezTo>
                <a:cubicBezTo>
                  <a:pt x="116219" y="20662"/>
                  <a:pt x="119875" y="21521"/>
                  <a:pt x="123002" y="23244"/>
                </a:cubicBezTo>
                <a:cubicBezTo>
                  <a:pt x="126154" y="24967"/>
                  <a:pt x="128590" y="27534"/>
                  <a:pt x="130311" y="30953"/>
                </a:cubicBezTo>
                <a:cubicBezTo>
                  <a:pt x="132059" y="34343"/>
                  <a:pt x="132934" y="38580"/>
                  <a:pt x="132934" y="43665"/>
                </a:cubicBezTo>
                <a:lnTo>
                  <a:pt x="132934" y="82483"/>
                </a:lnTo>
                <a:lnTo>
                  <a:pt x="121055" y="82483"/>
                </a:lnTo>
                <a:lnTo>
                  <a:pt x="121055" y="45097"/>
                </a:lnTo>
                <a:cubicBezTo>
                  <a:pt x="121055" y="40619"/>
                  <a:pt x="119903" y="37151"/>
                  <a:pt x="117598" y="34687"/>
                </a:cubicBezTo>
                <a:cubicBezTo>
                  <a:pt x="115293" y="32197"/>
                  <a:pt x="112088" y="30953"/>
                  <a:pt x="107981" y="30953"/>
                </a:cubicBezTo>
                <a:cubicBezTo>
                  <a:pt x="105176" y="30953"/>
                  <a:pt x="102659" y="31548"/>
                  <a:pt x="100432" y="32740"/>
                </a:cubicBezTo>
                <a:cubicBezTo>
                  <a:pt x="98234" y="33931"/>
                  <a:pt x="96499" y="35680"/>
                  <a:pt x="95230" y="37984"/>
                </a:cubicBezTo>
                <a:cubicBezTo>
                  <a:pt x="93985" y="40261"/>
                  <a:pt x="93361" y="43016"/>
                  <a:pt x="93361" y="46247"/>
                </a:cubicBezTo>
                <a:close/>
                <a:moveTo>
                  <a:pt x="172032" y="83714"/>
                </a:moveTo>
                <a:cubicBezTo>
                  <a:pt x="166309" y="83714"/>
                  <a:pt x="161316" y="82405"/>
                  <a:pt x="157054" y="79781"/>
                </a:cubicBezTo>
                <a:cubicBezTo>
                  <a:pt x="152788" y="77160"/>
                  <a:pt x="149476" y="73491"/>
                  <a:pt x="147118" y="68775"/>
                </a:cubicBezTo>
                <a:cubicBezTo>
                  <a:pt x="144763" y="64062"/>
                  <a:pt x="143583" y="58551"/>
                  <a:pt x="143583" y="52247"/>
                </a:cubicBezTo>
                <a:cubicBezTo>
                  <a:pt x="143583" y="45917"/>
                  <a:pt x="144763" y="40381"/>
                  <a:pt x="147118" y="35640"/>
                </a:cubicBezTo>
                <a:cubicBezTo>
                  <a:pt x="149476" y="30899"/>
                  <a:pt x="152788" y="27216"/>
                  <a:pt x="157054" y="24595"/>
                </a:cubicBezTo>
                <a:cubicBezTo>
                  <a:pt x="161316" y="21971"/>
                  <a:pt x="166309" y="20662"/>
                  <a:pt x="172032" y="20662"/>
                </a:cubicBezTo>
                <a:cubicBezTo>
                  <a:pt x="177752" y="20662"/>
                  <a:pt x="182745" y="21971"/>
                  <a:pt x="187010" y="24595"/>
                </a:cubicBezTo>
                <a:cubicBezTo>
                  <a:pt x="191273" y="27216"/>
                  <a:pt x="194585" y="30899"/>
                  <a:pt x="196943" y="35640"/>
                </a:cubicBezTo>
                <a:cubicBezTo>
                  <a:pt x="199301" y="40381"/>
                  <a:pt x="200478" y="45917"/>
                  <a:pt x="200478" y="52247"/>
                </a:cubicBezTo>
                <a:cubicBezTo>
                  <a:pt x="200478" y="58551"/>
                  <a:pt x="199301" y="64062"/>
                  <a:pt x="196943" y="68775"/>
                </a:cubicBezTo>
                <a:cubicBezTo>
                  <a:pt x="194585" y="73491"/>
                  <a:pt x="191273" y="77160"/>
                  <a:pt x="187010" y="79781"/>
                </a:cubicBezTo>
                <a:cubicBezTo>
                  <a:pt x="182745" y="82405"/>
                  <a:pt x="177752" y="83714"/>
                  <a:pt x="172032" y="83714"/>
                </a:cubicBezTo>
                <a:close/>
                <a:moveTo>
                  <a:pt x="172071" y="73742"/>
                </a:moveTo>
                <a:cubicBezTo>
                  <a:pt x="175780" y="73742"/>
                  <a:pt x="178851" y="72763"/>
                  <a:pt x="181287" y="70803"/>
                </a:cubicBezTo>
                <a:cubicBezTo>
                  <a:pt x="183727" y="68842"/>
                  <a:pt x="185528" y="66232"/>
                  <a:pt x="186691" y="62976"/>
                </a:cubicBezTo>
                <a:cubicBezTo>
                  <a:pt x="187883" y="59718"/>
                  <a:pt x="188479" y="56129"/>
                  <a:pt x="188479" y="52208"/>
                </a:cubicBezTo>
                <a:cubicBezTo>
                  <a:pt x="188479" y="48314"/>
                  <a:pt x="187883" y="44739"/>
                  <a:pt x="186691" y="41481"/>
                </a:cubicBezTo>
                <a:cubicBezTo>
                  <a:pt x="185528" y="38197"/>
                  <a:pt x="183727" y="35559"/>
                  <a:pt x="181287" y="33573"/>
                </a:cubicBezTo>
                <a:cubicBezTo>
                  <a:pt x="178851" y="31587"/>
                  <a:pt x="175780" y="30594"/>
                  <a:pt x="172071" y="30594"/>
                </a:cubicBezTo>
                <a:cubicBezTo>
                  <a:pt x="168337" y="30594"/>
                  <a:pt x="165238" y="31587"/>
                  <a:pt x="162774" y="33573"/>
                </a:cubicBezTo>
                <a:cubicBezTo>
                  <a:pt x="160337" y="35559"/>
                  <a:pt x="158522" y="38197"/>
                  <a:pt x="157330" y="41481"/>
                </a:cubicBezTo>
                <a:cubicBezTo>
                  <a:pt x="156164" y="44739"/>
                  <a:pt x="155582" y="48314"/>
                  <a:pt x="155582" y="52208"/>
                </a:cubicBezTo>
                <a:cubicBezTo>
                  <a:pt x="155582" y="56129"/>
                  <a:pt x="156164" y="59718"/>
                  <a:pt x="157330" y="62976"/>
                </a:cubicBezTo>
                <a:cubicBezTo>
                  <a:pt x="158522" y="66232"/>
                  <a:pt x="160337" y="68842"/>
                  <a:pt x="162774" y="70803"/>
                </a:cubicBezTo>
                <a:cubicBezTo>
                  <a:pt x="165238" y="72763"/>
                  <a:pt x="168337" y="73742"/>
                  <a:pt x="172071" y="73742"/>
                </a:cubicBezTo>
                <a:close/>
                <a:moveTo>
                  <a:pt x="236983" y="83714"/>
                </a:moveTo>
                <a:cubicBezTo>
                  <a:pt x="231263" y="83714"/>
                  <a:pt x="226270" y="82405"/>
                  <a:pt x="222005" y="79781"/>
                </a:cubicBezTo>
                <a:cubicBezTo>
                  <a:pt x="217742" y="77160"/>
                  <a:pt x="214430" y="73491"/>
                  <a:pt x="212072" y="68775"/>
                </a:cubicBezTo>
                <a:cubicBezTo>
                  <a:pt x="209714" y="64062"/>
                  <a:pt x="208537" y="58551"/>
                  <a:pt x="208537" y="52247"/>
                </a:cubicBezTo>
                <a:cubicBezTo>
                  <a:pt x="208537" y="45917"/>
                  <a:pt x="209714" y="40381"/>
                  <a:pt x="212072" y="35640"/>
                </a:cubicBezTo>
                <a:cubicBezTo>
                  <a:pt x="214430" y="30899"/>
                  <a:pt x="217742" y="27216"/>
                  <a:pt x="222005" y="24595"/>
                </a:cubicBezTo>
                <a:cubicBezTo>
                  <a:pt x="226270" y="21971"/>
                  <a:pt x="231263" y="20662"/>
                  <a:pt x="236983" y="20662"/>
                </a:cubicBezTo>
                <a:cubicBezTo>
                  <a:pt x="242706" y="20662"/>
                  <a:pt x="247699" y="21971"/>
                  <a:pt x="251961" y="24595"/>
                </a:cubicBezTo>
                <a:cubicBezTo>
                  <a:pt x="256227" y="27216"/>
                  <a:pt x="259539" y="30899"/>
                  <a:pt x="261897" y="35640"/>
                </a:cubicBezTo>
                <a:cubicBezTo>
                  <a:pt x="264252" y="40381"/>
                  <a:pt x="265432" y="45917"/>
                  <a:pt x="265432" y="52247"/>
                </a:cubicBezTo>
                <a:cubicBezTo>
                  <a:pt x="265432" y="58551"/>
                  <a:pt x="264252" y="64062"/>
                  <a:pt x="261897" y="68775"/>
                </a:cubicBezTo>
                <a:cubicBezTo>
                  <a:pt x="259539" y="73491"/>
                  <a:pt x="256227" y="77160"/>
                  <a:pt x="251961" y="79781"/>
                </a:cubicBezTo>
                <a:cubicBezTo>
                  <a:pt x="247699" y="82405"/>
                  <a:pt x="242706" y="83714"/>
                  <a:pt x="236983" y="83714"/>
                </a:cubicBezTo>
                <a:close/>
                <a:moveTo>
                  <a:pt x="237025" y="73742"/>
                </a:moveTo>
                <a:cubicBezTo>
                  <a:pt x="240731" y="73742"/>
                  <a:pt x="243805" y="72763"/>
                  <a:pt x="246241" y="70803"/>
                </a:cubicBezTo>
                <a:cubicBezTo>
                  <a:pt x="248678" y="68842"/>
                  <a:pt x="250479" y="66232"/>
                  <a:pt x="251645" y="62976"/>
                </a:cubicBezTo>
                <a:cubicBezTo>
                  <a:pt x="252837" y="59718"/>
                  <a:pt x="253433" y="56129"/>
                  <a:pt x="253433" y="52208"/>
                </a:cubicBezTo>
                <a:cubicBezTo>
                  <a:pt x="253433" y="48314"/>
                  <a:pt x="252837" y="44739"/>
                  <a:pt x="251645" y="41481"/>
                </a:cubicBezTo>
                <a:cubicBezTo>
                  <a:pt x="250479" y="38197"/>
                  <a:pt x="248678" y="35559"/>
                  <a:pt x="246241" y="33573"/>
                </a:cubicBezTo>
                <a:cubicBezTo>
                  <a:pt x="243805" y="31587"/>
                  <a:pt x="240731" y="30594"/>
                  <a:pt x="237025" y="30594"/>
                </a:cubicBezTo>
                <a:cubicBezTo>
                  <a:pt x="233288" y="30594"/>
                  <a:pt x="230189" y="31587"/>
                  <a:pt x="227727" y="33573"/>
                </a:cubicBezTo>
                <a:cubicBezTo>
                  <a:pt x="225288" y="35559"/>
                  <a:pt x="223476" y="38197"/>
                  <a:pt x="222284" y="41481"/>
                </a:cubicBezTo>
                <a:cubicBezTo>
                  <a:pt x="221118" y="44739"/>
                  <a:pt x="220536" y="48314"/>
                  <a:pt x="220536" y="52208"/>
                </a:cubicBezTo>
                <a:cubicBezTo>
                  <a:pt x="220536" y="56129"/>
                  <a:pt x="221118" y="59718"/>
                  <a:pt x="222284" y="62976"/>
                </a:cubicBezTo>
                <a:cubicBezTo>
                  <a:pt x="223476" y="66232"/>
                  <a:pt x="225288" y="68842"/>
                  <a:pt x="227727" y="70803"/>
                </a:cubicBezTo>
                <a:cubicBezTo>
                  <a:pt x="230189" y="72763"/>
                  <a:pt x="233288" y="73742"/>
                  <a:pt x="237025" y="73742"/>
                </a:cubicBezTo>
                <a:close/>
                <a:moveTo>
                  <a:pt x="321961" y="36356"/>
                </a:moveTo>
                <a:lnTo>
                  <a:pt x="311195" y="38261"/>
                </a:lnTo>
                <a:cubicBezTo>
                  <a:pt x="310745" y="36885"/>
                  <a:pt x="310029" y="35573"/>
                  <a:pt x="309047" y="34329"/>
                </a:cubicBezTo>
                <a:cubicBezTo>
                  <a:pt x="308096" y="33084"/>
                  <a:pt x="306798" y="32063"/>
                  <a:pt x="305154" y="31269"/>
                </a:cubicBezTo>
                <a:cubicBezTo>
                  <a:pt x="303512" y="30474"/>
                  <a:pt x="301459" y="30077"/>
                  <a:pt x="298997" y="30077"/>
                </a:cubicBezTo>
                <a:cubicBezTo>
                  <a:pt x="295632" y="30077"/>
                  <a:pt x="292824" y="30832"/>
                  <a:pt x="290572" y="32343"/>
                </a:cubicBezTo>
                <a:cubicBezTo>
                  <a:pt x="288321" y="33825"/>
                  <a:pt x="287196" y="35747"/>
                  <a:pt x="287196" y="38105"/>
                </a:cubicBezTo>
                <a:cubicBezTo>
                  <a:pt x="287196" y="40144"/>
                  <a:pt x="287951" y="41786"/>
                  <a:pt x="289462" y="43030"/>
                </a:cubicBezTo>
                <a:cubicBezTo>
                  <a:pt x="290970" y="44275"/>
                  <a:pt x="293409" y="45296"/>
                  <a:pt x="296771" y="46090"/>
                </a:cubicBezTo>
                <a:lnTo>
                  <a:pt x="306465" y="48314"/>
                </a:lnTo>
                <a:cubicBezTo>
                  <a:pt x="312082" y="49612"/>
                  <a:pt x="316266" y="51612"/>
                  <a:pt x="319022" y="54314"/>
                </a:cubicBezTo>
                <a:cubicBezTo>
                  <a:pt x="321777" y="57016"/>
                  <a:pt x="323153" y="60526"/>
                  <a:pt x="323153" y="64842"/>
                </a:cubicBezTo>
                <a:cubicBezTo>
                  <a:pt x="323153" y="68498"/>
                  <a:pt x="322093" y="71756"/>
                  <a:pt x="319975" y="74618"/>
                </a:cubicBezTo>
                <a:cubicBezTo>
                  <a:pt x="317883" y="77451"/>
                  <a:pt x="314955" y="79675"/>
                  <a:pt x="311195" y="81292"/>
                </a:cubicBezTo>
                <a:cubicBezTo>
                  <a:pt x="307458" y="82908"/>
                  <a:pt x="303129" y="83714"/>
                  <a:pt x="298203" y="83714"/>
                </a:cubicBezTo>
                <a:cubicBezTo>
                  <a:pt x="291367" y="83714"/>
                  <a:pt x="285792" y="82259"/>
                  <a:pt x="281476" y="79345"/>
                </a:cubicBezTo>
                <a:cubicBezTo>
                  <a:pt x="277158" y="76405"/>
                  <a:pt x="274509" y="72232"/>
                  <a:pt x="273530" y="66828"/>
                </a:cubicBezTo>
                <a:lnTo>
                  <a:pt x="285012" y="65080"/>
                </a:lnTo>
                <a:cubicBezTo>
                  <a:pt x="285725" y="68073"/>
                  <a:pt x="287196" y="70338"/>
                  <a:pt x="289420" y="71874"/>
                </a:cubicBezTo>
                <a:cubicBezTo>
                  <a:pt x="291646" y="73384"/>
                  <a:pt x="294547" y="74139"/>
                  <a:pt x="298122" y="74139"/>
                </a:cubicBezTo>
                <a:cubicBezTo>
                  <a:pt x="302015" y="74139"/>
                  <a:pt x="305128" y="73331"/>
                  <a:pt x="307458" y="71717"/>
                </a:cubicBezTo>
                <a:cubicBezTo>
                  <a:pt x="309791" y="70073"/>
                  <a:pt x="310955" y="68073"/>
                  <a:pt x="310955" y="65717"/>
                </a:cubicBezTo>
                <a:cubicBezTo>
                  <a:pt x="310955" y="63810"/>
                  <a:pt x="310241" y="62207"/>
                  <a:pt x="308809" y="60909"/>
                </a:cubicBezTo>
                <a:cubicBezTo>
                  <a:pt x="307405" y="59611"/>
                  <a:pt x="305249" y="58632"/>
                  <a:pt x="302334" y="57970"/>
                </a:cubicBezTo>
                <a:lnTo>
                  <a:pt x="292004" y="55704"/>
                </a:lnTo>
                <a:cubicBezTo>
                  <a:pt x="286310" y="54406"/>
                  <a:pt x="282097" y="52339"/>
                  <a:pt x="279370" y="49506"/>
                </a:cubicBezTo>
                <a:cubicBezTo>
                  <a:pt x="276668" y="46672"/>
                  <a:pt x="275317" y="43083"/>
                  <a:pt x="275317" y="38740"/>
                </a:cubicBezTo>
                <a:cubicBezTo>
                  <a:pt x="275317" y="35137"/>
                  <a:pt x="276324" y="31985"/>
                  <a:pt x="278335" y="29283"/>
                </a:cubicBezTo>
                <a:cubicBezTo>
                  <a:pt x="280349" y="26581"/>
                  <a:pt x="283129" y="24474"/>
                  <a:pt x="286679" y="22967"/>
                </a:cubicBezTo>
                <a:cubicBezTo>
                  <a:pt x="290228" y="21428"/>
                  <a:pt x="294295" y="20662"/>
                  <a:pt x="298877" y="20662"/>
                </a:cubicBezTo>
                <a:cubicBezTo>
                  <a:pt x="305472" y="20662"/>
                  <a:pt x="310664" y="22091"/>
                  <a:pt x="314451" y="24953"/>
                </a:cubicBezTo>
                <a:cubicBezTo>
                  <a:pt x="318238" y="27786"/>
                  <a:pt x="320742" y="31587"/>
                  <a:pt x="321961" y="36356"/>
                </a:cubicBezTo>
                <a:close/>
                <a:moveTo>
                  <a:pt x="360055" y="83714"/>
                </a:moveTo>
                <a:cubicBezTo>
                  <a:pt x="354044" y="83714"/>
                  <a:pt x="348864" y="82430"/>
                  <a:pt x="344520" y="79860"/>
                </a:cubicBezTo>
                <a:cubicBezTo>
                  <a:pt x="340204" y="77264"/>
                  <a:pt x="336867" y="73622"/>
                  <a:pt x="334509" y="68934"/>
                </a:cubicBezTo>
                <a:cubicBezTo>
                  <a:pt x="332176" y="64221"/>
                  <a:pt x="331013" y="58697"/>
                  <a:pt x="331013" y="52367"/>
                </a:cubicBezTo>
                <a:cubicBezTo>
                  <a:pt x="331013" y="46116"/>
                  <a:pt x="332176" y="40605"/>
                  <a:pt x="334509" y="35839"/>
                </a:cubicBezTo>
                <a:cubicBezTo>
                  <a:pt x="336867" y="31070"/>
                  <a:pt x="340151" y="27350"/>
                  <a:pt x="344360" y="24673"/>
                </a:cubicBezTo>
                <a:cubicBezTo>
                  <a:pt x="348601" y="21999"/>
                  <a:pt x="353552" y="20662"/>
                  <a:pt x="359221" y="20662"/>
                </a:cubicBezTo>
                <a:cubicBezTo>
                  <a:pt x="362664" y="20662"/>
                  <a:pt x="366001" y="21230"/>
                  <a:pt x="369232" y="22371"/>
                </a:cubicBezTo>
                <a:cubicBezTo>
                  <a:pt x="372465" y="23509"/>
                  <a:pt x="375366" y="25297"/>
                  <a:pt x="377934" y="27733"/>
                </a:cubicBezTo>
                <a:cubicBezTo>
                  <a:pt x="380504" y="30169"/>
                  <a:pt x="382529" y="33336"/>
                  <a:pt x="384015" y="37229"/>
                </a:cubicBezTo>
                <a:cubicBezTo>
                  <a:pt x="385497" y="41098"/>
                  <a:pt x="386238" y="45797"/>
                  <a:pt x="386238" y="51335"/>
                </a:cubicBezTo>
                <a:lnTo>
                  <a:pt x="386238" y="55544"/>
                </a:lnTo>
                <a:lnTo>
                  <a:pt x="337726" y="55544"/>
                </a:lnTo>
                <a:lnTo>
                  <a:pt x="337726" y="46647"/>
                </a:lnTo>
                <a:lnTo>
                  <a:pt x="374597" y="46647"/>
                </a:lnTo>
                <a:cubicBezTo>
                  <a:pt x="374597" y="43520"/>
                  <a:pt x="373962" y="40751"/>
                  <a:pt x="372689" y="38342"/>
                </a:cubicBezTo>
                <a:cubicBezTo>
                  <a:pt x="371419" y="35906"/>
                  <a:pt x="369632" y="33985"/>
                  <a:pt x="367327" y="32580"/>
                </a:cubicBezTo>
                <a:cubicBezTo>
                  <a:pt x="365048" y="31176"/>
                  <a:pt x="362374" y="30474"/>
                  <a:pt x="359300" y="30474"/>
                </a:cubicBezTo>
                <a:cubicBezTo>
                  <a:pt x="355963" y="30474"/>
                  <a:pt x="353051" y="31297"/>
                  <a:pt x="350559" y="32938"/>
                </a:cubicBezTo>
                <a:cubicBezTo>
                  <a:pt x="348097" y="34555"/>
                  <a:pt x="346190" y="36673"/>
                  <a:pt x="344839" y="39296"/>
                </a:cubicBezTo>
                <a:cubicBezTo>
                  <a:pt x="343513" y="41892"/>
                  <a:pt x="342853" y="44711"/>
                  <a:pt x="342853" y="47757"/>
                </a:cubicBezTo>
                <a:lnTo>
                  <a:pt x="342853" y="54711"/>
                </a:lnTo>
                <a:cubicBezTo>
                  <a:pt x="342853" y="58789"/>
                  <a:pt x="343566" y="62260"/>
                  <a:pt x="344998" y="65122"/>
                </a:cubicBezTo>
                <a:cubicBezTo>
                  <a:pt x="346455" y="67980"/>
                  <a:pt x="348480" y="70168"/>
                  <a:pt x="351076" y="71675"/>
                </a:cubicBezTo>
                <a:cubicBezTo>
                  <a:pt x="353672" y="73161"/>
                  <a:pt x="356704" y="73902"/>
                  <a:pt x="360175" y="73902"/>
                </a:cubicBezTo>
                <a:cubicBezTo>
                  <a:pt x="362427" y="73902"/>
                  <a:pt x="364480" y="73583"/>
                  <a:pt x="366334" y="72948"/>
                </a:cubicBezTo>
                <a:cubicBezTo>
                  <a:pt x="368186" y="72285"/>
                  <a:pt x="369789" y="71306"/>
                  <a:pt x="371140" y="70008"/>
                </a:cubicBezTo>
                <a:cubicBezTo>
                  <a:pt x="372491" y="68710"/>
                  <a:pt x="373526" y="67108"/>
                  <a:pt x="374239" y="65200"/>
                </a:cubicBezTo>
                <a:lnTo>
                  <a:pt x="385483" y="67225"/>
                </a:lnTo>
                <a:cubicBezTo>
                  <a:pt x="384582" y="70537"/>
                  <a:pt x="382969" y="73437"/>
                  <a:pt x="380636" y="75927"/>
                </a:cubicBezTo>
                <a:cubicBezTo>
                  <a:pt x="378331" y="78391"/>
                  <a:pt x="375430" y="80310"/>
                  <a:pt x="371934" y="81689"/>
                </a:cubicBezTo>
                <a:cubicBezTo>
                  <a:pt x="368466" y="83040"/>
                  <a:pt x="364505" y="83714"/>
                  <a:pt x="360055" y="83714"/>
                </a:cubicBezTo>
                <a:close/>
                <a:moveTo>
                  <a:pt x="446952" y="83675"/>
                </a:moveTo>
                <a:cubicBezTo>
                  <a:pt x="442026" y="83675"/>
                  <a:pt x="437629" y="82416"/>
                  <a:pt x="433761" y="79901"/>
                </a:cubicBezTo>
                <a:cubicBezTo>
                  <a:pt x="429920" y="77359"/>
                  <a:pt x="426900" y="73742"/>
                  <a:pt x="424701" y="69054"/>
                </a:cubicBezTo>
                <a:cubicBezTo>
                  <a:pt x="422530" y="64339"/>
                  <a:pt x="421445" y="58683"/>
                  <a:pt x="421445" y="52090"/>
                </a:cubicBezTo>
                <a:cubicBezTo>
                  <a:pt x="421445" y="45495"/>
                  <a:pt x="422544" y="39853"/>
                  <a:pt x="424743" y="35162"/>
                </a:cubicBezTo>
                <a:cubicBezTo>
                  <a:pt x="426967" y="30474"/>
                  <a:pt x="430013" y="26886"/>
                  <a:pt x="433881" y="24396"/>
                </a:cubicBezTo>
                <a:cubicBezTo>
                  <a:pt x="437747" y="21907"/>
                  <a:pt x="442130" y="20662"/>
                  <a:pt x="447030" y="20662"/>
                </a:cubicBezTo>
                <a:cubicBezTo>
                  <a:pt x="450820" y="20662"/>
                  <a:pt x="453866" y="21297"/>
                  <a:pt x="456168" y="22570"/>
                </a:cubicBezTo>
                <a:cubicBezTo>
                  <a:pt x="458501" y="23814"/>
                  <a:pt x="460302" y="25269"/>
                  <a:pt x="461572" y="26939"/>
                </a:cubicBezTo>
                <a:cubicBezTo>
                  <a:pt x="462870" y="28609"/>
                  <a:pt x="463877" y="30077"/>
                  <a:pt x="464593" y="31350"/>
                </a:cubicBezTo>
                <a:lnTo>
                  <a:pt x="465306" y="31350"/>
                </a:lnTo>
                <a:lnTo>
                  <a:pt x="465306" y="1113"/>
                </a:lnTo>
                <a:lnTo>
                  <a:pt x="477188" y="1113"/>
                </a:lnTo>
                <a:lnTo>
                  <a:pt x="477188" y="82483"/>
                </a:lnTo>
                <a:lnTo>
                  <a:pt x="465586" y="82483"/>
                </a:lnTo>
                <a:lnTo>
                  <a:pt x="465586" y="72987"/>
                </a:lnTo>
                <a:lnTo>
                  <a:pt x="464593" y="72987"/>
                </a:lnTo>
                <a:cubicBezTo>
                  <a:pt x="463877" y="74285"/>
                  <a:pt x="462845" y="75767"/>
                  <a:pt x="461494" y="77437"/>
                </a:cubicBezTo>
                <a:cubicBezTo>
                  <a:pt x="460168" y="79107"/>
                  <a:pt x="458342" y="80562"/>
                  <a:pt x="456012" y="81809"/>
                </a:cubicBezTo>
                <a:cubicBezTo>
                  <a:pt x="453679" y="83054"/>
                  <a:pt x="450661" y="83675"/>
                  <a:pt x="446952" y="83675"/>
                </a:cubicBezTo>
                <a:close/>
                <a:moveTo>
                  <a:pt x="449573" y="73544"/>
                </a:moveTo>
                <a:cubicBezTo>
                  <a:pt x="452991" y="73544"/>
                  <a:pt x="455877" y="72643"/>
                  <a:pt x="458235" y="70842"/>
                </a:cubicBezTo>
                <a:cubicBezTo>
                  <a:pt x="460618" y="69015"/>
                  <a:pt x="462420" y="66484"/>
                  <a:pt x="463639" y="63253"/>
                </a:cubicBezTo>
                <a:cubicBezTo>
                  <a:pt x="464884" y="60023"/>
                  <a:pt x="465505" y="56261"/>
                  <a:pt x="465505" y="51970"/>
                </a:cubicBezTo>
                <a:cubicBezTo>
                  <a:pt x="465505" y="47732"/>
                  <a:pt x="464898" y="44023"/>
                  <a:pt x="463678" y="40846"/>
                </a:cubicBezTo>
                <a:cubicBezTo>
                  <a:pt x="462459" y="37666"/>
                  <a:pt x="460672" y="35190"/>
                  <a:pt x="458314" y="33414"/>
                </a:cubicBezTo>
                <a:cubicBezTo>
                  <a:pt x="455958" y="31641"/>
                  <a:pt x="453044" y="30754"/>
                  <a:pt x="449573" y="30754"/>
                </a:cubicBezTo>
                <a:cubicBezTo>
                  <a:pt x="445998" y="30754"/>
                  <a:pt x="443019" y="31680"/>
                  <a:pt x="440633" y="33534"/>
                </a:cubicBezTo>
                <a:cubicBezTo>
                  <a:pt x="438250" y="35389"/>
                  <a:pt x="436449" y="37917"/>
                  <a:pt x="435232" y="41123"/>
                </a:cubicBezTo>
                <a:cubicBezTo>
                  <a:pt x="434038" y="44328"/>
                  <a:pt x="433442" y="47945"/>
                  <a:pt x="433442" y="51970"/>
                </a:cubicBezTo>
                <a:cubicBezTo>
                  <a:pt x="433442" y="56048"/>
                  <a:pt x="434052" y="59718"/>
                  <a:pt x="435271" y="62976"/>
                </a:cubicBezTo>
                <a:cubicBezTo>
                  <a:pt x="436488" y="66232"/>
                  <a:pt x="438289" y="68817"/>
                  <a:pt x="440675" y="70721"/>
                </a:cubicBezTo>
                <a:cubicBezTo>
                  <a:pt x="443083" y="72604"/>
                  <a:pt x="446051" y="73544"/>
                  <a:pt x="449573" y="73544"/>
                </a:cubicBezTo>
                <a:close/>
                <a:moveTo>
                  <a:pt x="509442" y="83834"/>
                </a:moveTo>
                <a:cubicBezTo>
                  <a:pt x="505573" y="83834"/>
                  <a:pt x="502077" y="83118"/>
                  <a:pt x="498952" y="81689"/>
                </a:cubicBezTo>
                <a:cubicBezTo>
                  <a:pt x="495825" y="80232"/>
                  <a:pt x="493350" y="78125"/>
                  <a:pt x="491523" y="75370"/>
                </a:cubicBezTo>
                <a:cubicBezTo>
                  <a:pt x="489722" y="72618"/>
                  <a:pt x="488821" y="69239"/>
                  <a:pt x="488821" y="65239"/>
                </a:cubicBezTo>
                <a:cubicBezTo>
                  <a:pt x="488821" y="61796"/>
                  <a:pt x="489481" y="58963"/>
                  <a:pt x="490807" y="56736"/>
                </a:cubicBezTo>
                <a:cubicBezTo>
                  <a:pt x="492130" y="54512"/>
                  <a:pt x="493920" y="52750"/>
                  <a:pt x="496172" y="51452"/>
                </a:cubicBezTo>
                <a:cubicBezTo>
                  <a:pt x="498421" y="50155"/>
                  <a:pt x="500938" y="49176"/>
                  <a:pt x="503719" y="48513"/>
                </a:cubicBezTo>
                <a:cubicBezTo>
                  <a:pt x="506502" y="47850"/>
                  <a:pt x="509335" y="47346"/>
                  <a:pt x="512222" y="47002"/>
                </a:cubicBezTo>
                <a:cubicBezTo>
                  <a:pt x="515878" y="46580"/>
                  <a:pt x="518845" y="46236"/>
                  <a:pt x="521122" y="45970"/>
                </a:cubicBezTo>
                <a:cubicBezTo>
                  <a:pt x="523399" y="45679"/>
                  <a:pt x="525055" y="45215"/>
                  <a:pt x="526090" y="44580"/>
                </a:cubicBezTo>
                <a:cubicBezTo>
                  <a:pt x="527122" y="43945"/>
                  <a:pt x="527639" y="42910"/>
                  <a:pt x="527639" y="41481"/>
                </a:cubicBezTo>
                <a:lnTo>
                  <a:pt x="527639" y="41201"/>
                </a:lnTo>
                <a:cubicBezTo>
                  <a:pt x="527639" y="37733"/>
                  <a:pt x="526658" y="35045"/>
                  <a:pt x="524697" y="33137"/>
                </a:cubicBezTo>
                <a:cubicBezTo>
                  <a:pt x="522764" y="31229"/>
                  <a:pt x="519877" y="30276"/>
                  <a:pt x="516037" y="30276"/>
                </a:cubicBezTo>
                <a:cubicBezTo>
                  <a:pt x="512037" y="30276"/>
                  <a:pt x="508885" y="31162"/>
                  <a:pt x="506580" y="32938"/>
                </a:cubicBezTo>
                <a:cubicBezTo>
                  <a:pt x="504303" y="34687"/>
                  <a:pt x="502726" y="36633"/>
                  <a:pt x="501853" y="38779"/>
                </a:cubicBezTo>
                <a:lnTo>
                  <a:pt x="490687" y="36236"/>
                </a:lnTo>
                <a:cubicBezTo>
                  <a:pt x="492013" y="32527"/>
                  <a:pt x="493946" y="29534"/>
                  <a:pt x="496488" y="27258"/>
                </a:cubicBezTo>
                <a:cubicBezTo>
                  <a:pt x="499059" y="24953"/>
                  <a:pt x="502012" y="23283"/>
                  <a:pt x="505349" y="22251"/>
                </a:cubicBezTo>
                <a:cubicBezTo>
                  <a:pt x="508686" y="21191"/>
                  <a:pt x="512197" y="20662"/>
                  <a:pt x="515878" y="20662"/>
                </a:cubicBezTo>
                <a:cubicBezTo>
                  <a:pt x="518314" y="20662"/>
                  <a:pt x="520896" y="20953"/>
                  <a:pt x="523625" y="21535"/>
                </a:cubicBezTo>
                <a:cubicBezTo>
                  <a:pt x="526381" y="22091"/>
                  <a:pt x="528948" y="23123"/>
                  <a:pt x="531334" y="24634"/>
                </a:cubicBezTo>
                <a:cubicBezTo>
                  <a:pt x="533743" y="26144"/>
                  <a:pt x="535717" y="28304"/>
                  <a:pt x="537253" y="31112"/>
                </a:cubicBezTo>
                <a:cubicBezTo>
                  <a:pt x="538788" y="33892"/>
                  <a:pt x="539558" y="37506"/>
                  <a:pt x="539558" y="41956"/>
                </a:cubicBezTo>
                <a:lnTo>
                  <a:pt x="539558" y="82483"/>
                </a:lnTo>
                <a:lnTo>
                  <a:pt x="527955" y="82483"/>
                </a:lnTo>
                <a:lnTo>
                  <a:pt x="527955" y="74139"/>
                </a:lnTo>
                <a:lnTo>
                  <a:pt x="527480" y="74139"/>
                </a:lnTo>
                <a:cubicBezTo>
                  <a:pt x="526711" y="75675"/>
                  <a:pt x="525558" y="77186"/>
                  <a:pt x="524023" y="78668"/>
                </a:cubicBezTo>
                <a:cubicBezTo>
                  <a:pt x="522487" y="80153"/>
                  <a:pt x="520512" y="81384"/>
                  <a:pt x="518101" y="82363"/>
                </a:cubicBezTo>
                <a:cubicBezTo>
                  <a:pt x="515693" y="83345"/>
                  <a:pt x="512804" y="83834"/>
                  <a:pt x="509442" y="83834"/>
                </a:cubicBezTo>
                <a:close/>
                <a:moveTo>
                  <a:pt x="512023" y="74299"/>
                </a:moveTo>
                <a:cubicBezTo>
                  <a:pt x="515307" y="74299"/>
                  <a:pt x="518115" y="73650"/>
                  <a:pt x="520448" y="72352"/>
                </a:cubicBezTo>
                <a:cubicBezTo>
                  <a:pt x="522803" y="71054"/>
                  <a:pt x="524593" y="69359"/>
                  <a:pt x="525810" y="67267"/>
                </a:cubicBezTo>
                <a:cubicBezTo>
                  <a:pt x="527055" y="65147"/>
                  <a:pt x="527679" y="62881"/>
                  <a:pt x="527679" y="60473"/>
                </a:cubicBezTo>
                <a:lnTo>
                  <a:pt x="527679" y="52605"/>
                </a:lnTo>
                <a:cubicBezTo>
                  <a:pt x="527253" y="53030"/>
                  <a:pt x="526434" y="53427"/>
                  <a:pt x="525214" y="53796"/>
                </a:cubicBezTo>
                <a:cubicBezTo>
                  <a:pt x="524023" y="54140"/>
                  <a:pt x="522658" y="54445"/>
                  <a:pt x="521122" y="54711"/>
                </a:cubicBezTo>
                <a:cubicBezTo>
                  <a:pt x="519587" y="54949"/>
                  <a:pt x="518090" y="55175"/>
                  <a:pt x="516633" y="55385"/>
                </a:cubicBezTo>
                <a:cubicBezTo>
                  <a:pt x="515176" y="55572"/>
                  <a:pt x="513956" y="55732"/>
                  <a:pt x="512977" y="55863"/>
                </a:cubicBezTo>
                <a:cubicBezTo>
                  <a:pt x="510672" y="56154"/>
                  <a:pt x="508566" y="56644"/>
                  <a:pt x="506661" y="57335"/>
                </a:cubicBezTo>
                <a:cubicBezTo>
                  <a:pt x="504779" y="58023"/>
                  <a:pt x="503268" y="59016"/>
                  <a:pt x="502130" y="60314"/>
                </a:cubicBezTo>
                <a:cubicBezTo>
                  <a:pt x="501017" y="61583"/>
                  <a:pt x="500463" y="63278"/>
                  <a:pt x="500463" y="65399"/>
                </a:cubicBezTo>
                <a:cubicBezTo>
                  <a:pt x="500463" y="68338"/>
                  <a:pt x="501548" y="70565"/>
                  <a:pt x="503719" y="72072"/>
                </a:cubicBezTo>
                <a:cubicBezTo>
                  <a:pt x="505892" y="73558"/>
                  <a:pt x="508658" y="74299"/>
                  <a:pt x="512023" y="74299"/>
                </a:cubicBezTo>
                <a:close/>
                <a:moveTo>
                  <a:pt x="581408" y="21456"/>
                </a:moveTo>
                <a:lnTo>
                  <a:pt x="581408" y="30992"/>
                </a:lnTo>
                <a:lnTo>
                  <a:pt x="548072" y="30992"/>
                </a:lnTo>
                <a:lnTo>
                  <a:pt x="548072" y="21456"/>
                </a:lnTo>
                <a:lnTo>
                  <a:pt x="581408" y="21456"/>
                </a:lnTo>
                <a:close/>
                <a:moveTo>
                  <a:pt x="557012" y="6836"/>
                </a:moveTo>
                <a:lnTo>
                  <a:pt x="568891" y="6836"/>
                </a:lnTo>
                <a:lnTo>
                  <a:pt x="568891" y="64565"/>
                </a:lnTo>
                <a:cubicBezTo>
                  <a:pt x="568891" y="66870"/>
                  <a:pt x="569235" y="68604"/>
                  <a:pt x="569923" y="69770"/>
                </a:cubicBezTo>
                <a:cubicBezTo>
                  <a:pt x="570614" y="70909"/>
                  <a:pt x="571500" y="71689"/>
                  <a:pt x="572586" y="72114"/>
                </a:cubicBezTo>
                <a:cubicBezTo>
                  <a:pt x="573699" y="72512"/>
                  <a:pt x="574904" y="72710"/>
                  <a:pt x="576202" y="72710"/>
                </a:cubicBezTo>
                <a:cubicBezTo>
                  <a:pt x="577156" y="72710"/>
                  <a:pt x="577990" y="72643"/>
                  <a:pt x="578706" y="72512"/>
                </a:cubicBezTo>
                <a:cubicBezTo>
                  <a:pt x="579419" y="72377"/>
                  <a:pt x="579976" y="72271"/>
                  <a:pt x="580373" y="72193"/>
                </a:cubicBezTo>
                <a:lnTo>
                  <a:pt x="582518" y="82008"/>
                </a:lnTo>
                <a:cubicBezTo>
                  <a:pt x="581830" y="82271"/>
                  <a:pt x="580851" y="82536"/>
                  <a:pt x="579578" y="82802"/>
                </a:cubicBezTo>
                <a:cubicBezTo>
                  <a:pt x="578308" y="83093"/>
                  <a:pt x="576717" y="83252"/>
                  <a:pt x="574812" y="83278"/>
                </a:cubicBezTo>
                <a:cubicBezTo>
                  <a:pt x="571685" y="83331"/>
                  <a:pt x="568771" y="82774"/>
                  <a:pt x="566071" y="81611"/>
                </a:cubicBezTo>
                <a:cubicBezTo>
                  <a:pt x="563369" y="80444"/>
                  <a:pt x="561182" y="78643"/>
                  <a:pt x="559515" y="76207"/>
                </a:cubicBezTo>
                <a:cubicBezTo>
                  <a:pt x="557845" y="73767"/>
                  <a:pt x="557012" y="70710"/>
                  <a:pt x="557012" y="67027"/>
                </a:cubicBezTo>
                <a:lnTo>
                  <a:pt x="557012" y="6836"/>
                </a:lnTo>
                <a:close/>
                <a:moveTo>
                  <a:pt x="609846" y="83834"/>
                </a:moveTo>
                <a:cubicBezTo>
                  <a:pt x="605980" y="83834"/>
                  <a:pt x="602484" y="83118"/>
                  <a:pt x="599357" y="81689"/>
                </a:cubicBezTo>
                <a:cubicBezTo>
                  <a:pt x="596232" y="80232"/>
                  <a:pt x="593754" y="78125"/>
                  <a:pt x="591928" y="75370"/>
                </a:cubicBezTo>
                <a:cubicBezTo>
                  <a:pt x="590126" y="72618"/>
                  <a:pt x="589226" y="69239"/>
                  <a:pt x="589226" y="65239"/>
                </a:cubicBezTo>
                <a:cubicBezTo>
                  <a:pt x="589226" y="61796"/>
                  <a:pt x="589888" y="58963"/>
                  <a:pt x="591211" y="56736"/>
                </a:cubicBezTo>
                <a:cubicBezTo>
                  <a:pt x="592537" y="54512"/>
                  <a:pt x="594325" y="52750"/>
                  <a:pt x="596576" y="51452"/>
                </a:cubicBezTo>
                <a:cubicBezTo>
                  <a:pt x="598828" y="50155"/>
                  <a:pt x="601343" y="49176"/>
                  <a:pt x="604126" y="48513"/>
                </a:cubicBezTo>
                <a:cubicBezTo>
                  <a:pt x="606906" y="47850"/>
                  <a:pt x="609739" y="47346"/>
                  <a:pt x="612626" y="47002"/>
                </a:cubicBezTo>
                <a:cubicBezTo>
                  <a:pt x="616282" y="46580"/>
                  <a:pt x="619249" y="46236"/>
                  <a:pt x="621526" y="45970"/>
                </a:cubicBezTo>
                <a:cubicBezTo>
                  <a:pt x="623806" y="45679"/>
                  <a:pt x="625459" y="45215"/>
                  <a:pt x="626494" y="44580"/>
                </a:cubicBezTo>
                <a:cubicBezTo>
                  <a:pt x="627526" y="43945"/>
                  <a:pt x="628043" y="42910"/>
                  <a:pt x="628043" y="41481"/>
                </a:cubicBezTo>
                <a:lnTo>
                  <a:pt x="628043" y="41201"/>
                </a:lnTo>
                <a:cubicBezTo>
                  <a:pt x="628043" y="37733"/>
                  <a:pt x="627062" y="35045"/>
                  <a:pt x="625104" y="33137"/>
                </a:cubicBezTo>
                <a:cubicBezTo>
                  <a:pt x="623168" y="31229"/>
                  <a:pt x="620282" y="30276"/>
                  <a:pt x="616441" y="30276"/>
                </a:cubicBezTo>
                <a:cubicBezTo>
                  <a:pt x="612441" y="30276"/>
                  <a:pt x="609289" y="31162"/>
                  <a:pt x="606984" y="32938"/>
                </a:cubicBezTo>
                <a:cubicBezTo>
                  <a:pt x="604707" y="34687"/>
                  <a:pt x="603133" y="36633"/>
                  <a:pt x="602257" y="38779"/>
                </a:cubicBezTo>
                <a:lnTo>
                  <a:pt x="591094" y="36236"/>
                </a:lnTo>
                <a:cubicBezTo>
                  <a:pt x="592417" y="32527"/>
                  <a:pt x="594350" y="29534"/>
                  <a:pt x="596892" y="27258"/>
                </a:cubicBezTo>
                <a:cubicBezTo>
                  <a:pt x="599463" y="24953"/>
                  <a:pt x="602417" y="23283"/>
                  <a:pt x="605754" y="22251"/>
                </a:cubicBezTo>
                <a:cubicBezTo>
                  <a:pt x="609090" y="21191"/>
                  <a:pt x="612601" y="20662"/>
                  <a:pt x="616282" y="20662"/>
                </a:cubicBezTo>
                <a:cubicBezTo>
                  <a:pt x="618718" y="20662"/>
                  <a:pt x="621302" y="20953"/>
                  <a:pt x="624030" y="21535"/>
                </a:cubicBezTo>
                <a:cubicBezTo>
                  <a:pt x="626785" y="22091"/>
                  <a:pt x="629355" y="23123"/>
                  <a:pt x="631738" y="24634"/>
                </a:cubicBezTo>
                <a:cubicBezTo>
                  <a:pt x="634150" y="26144"/>
                  <a:pt x="636121" y="28304"/>
                  <a:pt x="637657" y="31112"/>
                </a:cubicBezTo>
                <a:cubicBezTo>
                  <a:pt x="639195" y="33892"/>
                  <a:pt x="639962" y="37506"/>
                  <a:pt x="639962" y="41956"/>
                </a:cubicBezTo>
                <a:lnTo>
                  <a:pt x="639962" y="82483"/>
                </a:lnTo>
                <a:lnTo>
                  <a:pt x="628360" y="82483"/>
                </a:lnTo>
                <a:lnTo>
                  <a:pt x="628360" y="74139"/>
                </a:lnTo>
                <a:lnTo>
                  <a:pt x="627884" y="74139"/>
                </a:lnTo>
                <a:cubicBezTo>
                  <a:pt x="627115" y="75675"/>
                  <a:pt x="625962" y="77186"/>
                  <a:pt x="624427" y="78668"/>
                </a:cubicBezTo>
                <a:cubicBezTo>
                  <a:pt x="622891" y="80153"/>
                  <a:pt x="620916" y="81384"/>
                  <a:pt x="618508" y="82363"/>
                </a:cubicBezTo>
                <a:cubicBezTo>
                  <a:pt x="616097" y="83345"/>
                  <a:pt x="613211" y="83834"/>
                  <a:pt x="609846" y="83834"/>
                </a:cubicBezTo>
                <a:close/>
                <a:moveTo>
                  <a:pt x="612427" y="74299"/>
                </a:moveTo>
                <a:cubicBezTo>
                  <a:pt x="615714" y="74299"/>
                  <a:pt x="618519" y="73650"/>
                  <a:pt x="620852" y="72352"/>
                </a:cubicBezTo>
                <a:cubicBezTo>
                  <a:pt x="623210" y="71054"/>
                  <a:pt x="624997" y="69359"/>
                  <a:pt x="626214" y="67267"/>
                </a:cubicBezTo>
                <a:cubicBezTo>
                  <a:pt x="627459" y="65147"/>
                  <a:pt x="628083" y="62881"/>
                  <a:pt x="628083" y="60473"/>
                </a:cubicBezTo>
                <a:lnTo>
                  <a:pt x="628083" y="52605"/>
                </a:lnTo>
                <a:cubicBezTo>
                  <a:pt x="627657" y="53030"/>
                  <a:pt x="626838" y="53427"/>
                  <a:pt x="625618" y="53796"/>
                </a:cubicBezTo>
                <a:cubicBezTo>
                  <a:pt x="624427" y="54140"/>
                  <a:pt x="623062" y="54445"/>
                  <a:pt x="621526" y="54711"/>
                </a:cubicBezTo>
                <a:cubicBezTo>
                  <a:pt x="619991" y="54949"/>
                  <a:pt x="618494" y="55175"/>
                  <a:pt x="617037" y="55385"/>
                </a:cubicBezTo>
                <a:cubicBezTo>
                  <a:pt x="615580" y="55572"/>
                  <a:pt x="614363" y="55732"/>
                  <a:pt x="613381" y="55863"/>
                </a:cubicBezTo>
                <a:cubicBezTo>
                  <a:pt x="611076" y="56154"/>
                  <a:pt x="608973" y="56644"/>
                  <a:pt x="607065" y="57335"/>
                </a:cubicBezTo>
                <a:cubicBezTo>
                  <a:pt x="605183" y="58023"/>
                  <a:pt x="603675" y="59016"/>
                  <a:pt x="602534" y="60314"/>
                </a:cubicBezTo>
                <a:cubicBezTo>
                  <a:pt x="601424" y="61583"/>
                  <a:pt x="600867" y="63278"/>
                  <a:pt x="600867" y="65399"/>
                </a:cubicBezTo>
                <a:cubicBezTo>
                  <a:pt x="600867" y="68338"/>
                  <a:pt x="601952" y="70565"/>
                  <a:pt x="604126" y="72072"/>
                </a:cubicBezTo>
                <a:cubicBezTo>
                  <a:pt x="606296" y="73558"/>
                  <a:pt x="609065" y="74299"/>
                  <a:pt x="612427" y="74299"/>
                </a:cubicBezTo>
                <a:close/>
                <a:moveTo>
                  <a:pt x="699056" y="36356"/>
                </a:moveTo>
                <a:lnTo>
                  <a:pt x="688287" y="38261"/>
                </a:lnTo>
                <a:cubicBezTo>
                  <a:pt x="687837" y="36885"/>
                  <a:pt x="687121" y="35573"/>
                  <a:pt x="686142" y="34329"/>
                </a:cubicBezTo>
                <a:cubicBezTo>
                  <a:pt x="685188" y="33084"/>
                  <a:pt x="683890" y="32063"/>
                  <a:pt x="682248" y="31269"/>
                </a:cubicBezTo>
                <a:cubicBezTo>
                  <a:pt x="680606" y="30474"/>
                  <a:pt x="678553" y="30077"/>
                  <a:pt x="676089" y="30077"/>
                </a:cubicBezTo>
                <a:cubicBezTo>
                  <a:pt x="672727" y="30077"/>
                  <a:pt x="669919" y="30832"/>
                  <a:pt x="667667" y="32343"/>
                </a:cubicBezTo>
                <a:cubicBezTo>
                  <a:pt x="665415" y="33825"/>
                  <a:pt x="664291" y="35747"/>
                  <a:pt x="664291" y="38105"/>
                </a:cubicBezTo>
                <a:cubicBezTo>
                  <a:pt x="664291" y="40144"/>
                  <a:pt x="665043" y="41786"/>
                  <a:pt x="666554" y="43030"/>
                </a:cubicBezTo>
                <a:cubicBezTo>
                  <a:pt x="668064" y="44275"/>
                  <a:pt x="670500" y="45296"/>
                  <a:pt x="673865" y="46090"/>
                </a:cubicBezTo>
                <a:lnTo>
                  <a:pt x="683560" y="48314"/>
                </a:lnTo>
                <a:cubicBezTo>
                  <a:pt x="689174" y="49612"/>
                  <a:pt x="693361" y="51612"/>
                  <a:pt x="696113" y="54314"/>
                </a:cubicBezTo>
                <a:cubicBezTo>
                  <a:pt x="698869" y="57016"/>
                  <a:pt x="700247" y="60526"/>
                  <a:pt x="700247" y="64842"/>
                </a:cubicBezTo>
                <a:cubicBezTo>
                  <a:pt x="700247" y="68498"/>
                  <a:pt x="699187" y="71756"/>
                  <a:pt x="697067" y="74618"/>
                </a:cubicBezTo>
                <a:cubicBezTo>
                  <a:pt x="694975" y="77451"/>
                  <a:pt x="692049" y="79675"/>
                  <a:pt x="688287" y="81292"/>
                </a:cubicBezTo>
                <a:cubicBezTo>
                  <a:pt x="684553" y="82908"/>
                  <a:pt x="680223" y="83714"/>
                  <a:pt x="675295" y="83714"/>
                </a:cubicBezTo>
                <a:cubicBezTo>
                  <a:pt x="668461" y="83714"/>
                  <a:pt x="662887" y="82259"/>
                  <a:pt x="658568" y="79345"/>
                </a:cubicBezTo>
                <a:cubicBezTo>
                  <a:pt x="654252" y="76405"/>
                  <a:pt x="651603" y="72232"/>
                  <a:pt x="650622" y="66828"/>
                </a:cubicBezTo>
                <a:lnTo>
                  <a:pt x="662104" y="65080"/>
                </a:lnTo>
                <a:cubicBezTo>
                  <a:pt x="662820" y="68073"/>
                  <a:pt x="664291" y="70338"/>
                  <a:pt x="666515" y="71874"/>
                </a:cubicBezTo>
                <a:cubicBezTo>
                  <a:pt x="668738" y="73384"/>
                  <a:pt x="671639" y="74139"/>
                  <a:pt x="675216" y="74139"/>
                </a:cubicBezTo>
                <a:cubicBezTo>
                  <a:pt x="679110" y="74139"/>
                  <a:pt x="682223" y="73331"/>
                  <a:pt x="684553" y="71717"/>
                </a:cubicBezTo>
                <a:cubicBezTo>
                  <a:pt x="686883" y="70073"/>
                  <a:pt x="688049" y="68073"/>
                  <a:pt x="688049" y="65717"/>
                </a:cubicBezTo>
                <a:cubicBezTo>
                  <a:pt x="688049" y="63810"/>
                  <a:pt x="687333" y="62207"/>
                  <a:pt x="685904" y="60909"/>
                </a:cubicBezTo>
                <a:cubicBezTo>
                  <a:pt x="684500" y="59611"/>
                  <a:pt x="682341" y="58632"/>
                  <a:pt x="679426" y="57970"/>
                </a:cubicBezTo>
                <a:lnTo>
                  <a:pt x="669096" y="55704"/>
                </a:lnTo>
                <a:cubicBezTo>
                  <a:pt x="663401" y="54406"/>
                  <a:pt x="659192" y="52339"/>
                  <a:pt x="656462" y="49506"/>
                </a:cubicBezTo>
                <a:cubicBezTo>
                  <a:pt x="653760" y="46672"/>
                  <a:pt x="652409" y="43083"/>
                  <a:pt x="652409" y="38740"/>
                </a:cubicBezTo>
                <a:cubicBezTo>
                  <a:pt x="652409" y="35137"/>
                  <a:pt x="653416" y="31985"/>
                  <a:pt x="655430" y="29283"/>
                </a:cubicBezTo>
                <a:cubicBezTo>
                  <a:pt x="657444" y="26581"/>
                  <a:pt x="660224" y="24474"/>
                  <a:pt x="663773" y="22967"/>
                </a:cubicBezTo>
                <a:cubicBezTo>
                  <a:pt x="667323" y="21428"/>
                  <a:pt x="671387" y="20662"/>
                  <a:pt x="675972" y="20662"/>
                </a:cubicBezTo>
                <a:cubicBezTo>
                  <a:pt x="682567" y="20662"/>
                  <a:pt x="687758" y="22091"/>
                  <a:pt x="691546" y="24953"/>
                </a:cubicBezTo>
                <a:cubicBezTo>
                  <a:pt x="695333" y="27786"/>
                  <a:pt x="697836" y="31587"/>
                  <a:pt x="699056" y="36356"/>
                </a:cubicBezTo>
                <a:close/>
                <a:moveTo>
                  <a:pt x="737149" y="83714"/>
                </a:moveTo>
                <a:cubicBezTo>
                  <a:pt x="731136" y="83714"/>
                  <a:pt x="725958" y="82430"/>
                  <a:pt x="721614" y="79860"/>
                </a:cubicBezTo>
                <a:cubicBezTo>
                  <a:pt x="717296" y="77264"/>
                  <a:pt x="713959" y="73622"/>
                  <a:pt x="711601" y="68934"/>
                </a:cubicBezTo>
                <a:cubicBezTo>
                  <a:pt x="709271" y="64221"/>
                  <a:pt x="708104" y="58697"/>
                  <a:pt x="708104" y="52367"/>
                </a:cubicBezTo>
                <a:cubicBezTo>
                  <a:pt x="708104" y="46116"/>
                  <a:pt x="709271" y="40605"/>
                  <a:pt x="711601" y="35839"/>
                </a:cubicBezTo>
                <a:cubicBezTo>
                  <a:pt x="713959" y="31070"/>
                  <a:pt x="717243" y="27350"/>
                  <a:pt x="721455" y="24673"/>
                </a:cubicBezTo>
                <a:cubicBezTo>
                  <a:pt x="725693" y="21999"/>
                  <a:pt x="730646" y="20662"/>
                  <a:pt x="736316" y="20662"/>
                </a:cubicBezTo>
                <a:cubicBezTo>
                  <a:pt x="739759" y="20662"/>
                  <a:pt x="743096" y="21230"/>
                  <a:pt x="746327" y="22371"/>
                </a:cubicBezTo>
                <a:cubicBezTo>
                  <a:pt x="749557" y="23509"/>
                  <a:pt x="752458" y="25297"/>
                  <a:pt x="755028" y="27733"/>
                </a:cubicBezTo>
                <a:cubicBezTo>
                  <a:pt x="757596" y="30169"/>
                  <a:pt x="759624" y="33336"/>
                  <a:pt x="761106" y="37229"/>
                </a:cubicBezTo>
                <a:cubicBezTo>
                  <a:pt x="762589" y="41098"/>
                  <a:pt x="763333" y="45797"/>
                  <a:pt x="763333" y="51335"/>
                </a:cubicBezTo>
                <a:lnTo>
                  <a:pt x="763333" y="55544"/>
                </a:lnTo>
                <a:lnTo>
                  <a:pt x="714820" y="55544"/>
                </a:lnTo>
                <a:lnTo>
                  <a:pt x="714820" y="46647"/>
                </a:lnTo>
                <a:lnTo>
                  <a:pt x="751691" y="46647"/>
                </a:lnTo>
                <a:cubicBezTo>
                  <a:pt x="751691" y="43520"/>
                  <a:pt x="751054" y="40751"/>
                  <a:pt x="749784" y="38342"/>
                </a:cubicBezTo>
                <a:cubicBezTo>
                  <a:pt x="748511" y="35906"/>
                  <a:pt x="746724" y="33985"/>
                  <a:pt x="744419" y="32580"/>
                </a:cubicBezTo>
                <a:cubicBezTo>
                  <a:pt x="742142" y="31176"/>
                  <a:pt x="739465" y="30474"/>
                  <a:pt x="736394" y="30474"/>
                </a:cubicBezTo>
                <a:cubicBezTo>
                  <a:pt x="733057" y="30474"/>
                  <a:pt x="730143" y="31297"/>
                  <a:pt x="727653" y="32938"/>
                </a:cubicBezTo>
                <a:cubicBezTo>
                  <a:pt x="725189" y="34555"/>
                  <a:pt x="723281" y="36673"/>
                  <a:pt x="721930" y="39296"/>
                </a:cubicBezTo>
                <a:cubicBezTo>
                  <a:pt x="720607" y="41892"/>
                  <a:pt x="719945" y="44711"/>
                  <a:pt x="719945" y="47757"/>
                </a:cubicBezTo>
                <a:lnTo>
                  <a:pt x="719945" y="54711"/>
                </a:lnTo>
                <a:cubicBezTo>
                  <a:pt x="719945" y="58789"/>
                  <a:pt x="720661" y="62260"/>
                  <a:pt x="722090" y="65122"/>
                </a:cubicBezTo>
                <a:cubicBezTo>
                  <a:pt x="723547" y="67980"/>
                  <a:pt x="725575" y="70168"/>
                  <a:pt x="728171" y="71675"/>
                </a:cubicBezTo>
                <a:cubicBezTo>
                  <a:pt x="730766" y="73161"/>
                  <a:pt x="733799" y="73902"/>
                  <a:pt x="737267" y="73902"/>
                </a:cubicBezTo>
                <a:cubicBezTo>
                  <a:pt x="739519" y="73902"/>
                  <a:pt x="741572" y="73583"/>
                  <a:pt x="743426" y="72948"/>
                </a:cubicBezTo>
                <a:cubicBezTo>
                  <a:pt x="745280" y="72285"/>
                  <a:pt x="746883" y="71306"/>
                  <a:pt x="748234" y="70008"/>
                </a:cubicBezTo>
                <a:cubicBezTo>
                  <a:pt x="749585" y="68710"/>
                  <a:pt x="750617" y="67108"/>
                  <a:pt x="751333" y="65200"/>
                </a:cubicBezTo>
                <a:lnTo>
                  <a:pt x="762578" y="67225"/>
                </a:lnTo>
                <a:cubicBezTo>
                  <a:pt x="761677" y="70537"/>
                  <a:pt x="760060" y="73437"/>
                  <a:pt x="757730" y="75927"/>
                </a:cubicBezTo>
                <a:cubicBezTo>
                  <a:pt x="755426" y="78391"/>
                  <a:pt x="752525" y="80310"/>
                  <a:pt x="749029" y="81689"/>
                </a:cubicBezTo>
                <a:cubicBezTo>
                  <a:pt x="745557" y="83040"/>
                  <a:pt x="741600" y="83714"/>
                  <a:pt x="737149" y="83714"/>
                </a:cubicBezTo>
                <a:close/>
                <a:moveTo>
                  <a:pt x="802540" y="21456"/>
                </a:moveTo>
                <a:lnTo>
                  <a:pt x="802540" y="30992"/>
                </a:lnTo>
                <a:lnTo>
                  <a:pt x="769204" y="30992"/>
                </a:lnTo>
                <a:lnTo>
                  <a:pt x="769204" y="21456"/>
                </a:lnTo>
                <a:lnTo>
                  <a:pt x="802540" y="21456"/>
                </a:lnTo>
                <a:close/>
                <a:moveTo>
                  <a:pt x="778143" y="6836"/>
                </a:moveTo>
                <a:lnTo>
                  <a:pt x="790023" y="6836"/>
                </a:lnTo>
                <a:lnTo>
                  <a:pt x="790023" y="64565"/>
                </a:lnTo>
                <a:cubicBezTo>
                  <a:pt x="790023" y="66870"/>
                  <a:pt x="790367" y="68604"/>
                  <a:pt x="791055" y="69770"/>
                </a:cubicBezTo>
                <a:cubicBezTo>
                  <a:pt x="791746" y="70909"/>
                  <a:pt x="792632" y="71689"/>
                  <a:pt x="793718" y="72114"/>
                </a:cubicBezTo>
                <a:cubicBezTo>
                  <a:pt x="794831" y="72512"/>
                  <a:pt x="796036" y="72710"/>
                  <a:pt x="797334" y="72710"/>
                </a:cubicBezTo>
                <a:cubicBezTo>
                  <a:pt x="798288" y="72710"/>
                  <a:pt x="799122" y="72643"/>
                  <a:pt x="799838" y="72512"/>
                </a:cubicBezTo>
                <a:cubicBezTo>
                  <a:pt x="800551" y="72377"/>
                  <a:pt x="801108" y="72271"/>
                  <a:pt x="801505" y="72193"/>
                </a:cubicBezTo>
                <a:lnTo>
                  <a:pt x="803650" y="82008"/>
                </a:lnTo>
                <a:cubicBezTo>
                  <a:pt x="802962" y="82271"/>
                  <a:pt x="801983" y="82536"/>
                  <a:pt x="800710" y="82802"/>
                </a:cubicBezTo>
                <a:cubicBezTo>
                  <a:pt x="799440" y="83093"/>
                  <a:pt x="797849" y="83252"/>
                  <a:pt x="795944" y="83278"/>
                </a:cubicBezTo>
                <a:cubicBezTo>
                  <a:pt x="792817" y="83331"/>
                  <a:pt x="789905" y="82774"/>
                  <a:pt x="787203" y="81611"/>
                </a:cubicBezTo>
                <a:cubicBezTo>
                  <a:pt x="784501" y="80444"/>
                  <a:pt x="782314" y="78643"/>
                  <a:pt x="780647" y="76207"/>
                </a:cubicBezTo>
                <a:cubicBezTo>
                  <a:pt x="778977" y="73767"/>
                  <a:pt x="778143" y="70710"/>
                  <a:pt x="778143" y="67027"/>
                </a:cubicBezTo>
                <a:lnTo>
                  <a:pt x="778143" y="6836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4214ECC5-7A9C-8C30-3F65-5CD44226A734}"/>
              </a:ext>
            </a:extLst>
          </p:cNvPr>
          <p:cNvSpPr/>
          <p:nvPr/>
        </p:nvSpPr>
        <p:spPr>
          <a:xfrm>
            <a:off x="2890361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5 w 1605504"/>
              <a:gd name="connsiteY1" fmla="*/ 0 h 690879"/>
              <a:gd name="connsiteX2" fmla="*/ 1605505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5" y="0"/>
                  <a:pt x="1605505" y="0"/>
                </a:cubicBezTo>
                <a:lnTo>
                  <a:pt x="1605505" y="690880"/>
                </a:lnTo>
                <a:cubicBezTo>
                  <a:pt x="1605505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7" name="!!Morph2">
            <a:extLst>
              <a:ext uri="{FF2B5EF4-FFF2-40B4-BE49-F238E27FC236}">
                <a16:creationId xmlns:a16="http://schemas.microsoft.com/office/drawing/2014/main" id="{3EE6D28A-668A-EA50-207B-CFDA30FE895F}"/>
              </a:ext>
            </a:extLst>
          </p:cNvPr>
          <p:cNvSpPr/>
          <p:nvPr/>
        </p:nvSpPr>
        <p:spPr>
          <a:xfrm>
            <a:off x="3219644" y="3950946"/>
            <a:ext cx="934944" cy="105807"/>
          </a:xfrm>
          <a:custGeom>
            <a:avLst/>
            <a:gdLst>
              <a:gd name="connsiteX0" fmla="*/ 70207 w 943316"/>
              <a:gd name="connsiteY0" fmla="*/ 29719 h 107514"/>
              <a:gd name="connsiteX1" fmla="*/ 57788 w 943316"/>
              <a:gd name="connsiteY1" fmla="*/ 29719 h 107514"/>
              <a:gd name="connsiteX2" fmla="*/ 55130 w 943316"/>
              <a:gd name="connsiteY2" fmla="*/ 22726 h 107514"/>
              <a:gd name="connsiteX3" fmla="*/ 50375 w 943316"/>
              <a:gd name="connsiteY3" fmla="*/ 17602 h 107514"/>
              <a:gd name="connsiteX4" fmla="*/ 44054 w 943316"/>
              <a:gd name="connsiteY4" fmla="*/ 14425 h 107514"/>
              <a:gd name="connsiteX5" fmla="*/ 36698 w 943316"/>
              <a:gd name="connsiteY5" fmla="*/ 13350 h 107514"/>
              <a:gd name="connsiteX6" fmla="*/ 24111 w 943316"/>
              <a:gd name="connsiteY6" fmla="*/ 16886 h 107514"/>
              <a:gd name="connsiteX7" fmla="*/ 15356 w 943316"/>
              <a:gd name="connsiteY7" fmla="*/ 27258 h 107514"/>
              <a:gd name="connsiteX8" fmla="*/ 12195 w 943316"/>
              <a:gd name="connsiteY8" fmla="*/ 43945 h 107514"/>
              <a:gd name="connsiteX9" fmla="*/ 15356 w 943316"/>
              <a:gd name="connsiteY9" fmla="*/ 60711 h 107514"/>
              <a:gd name="connsiteX10" fmla="*/ 24139 w 943316"/>
              <a:gd name="connsiteY10" fmla="*/ 71040 h 107514"/>
              <a:gd name="connsiteX11" fmla="*/ 36670 w 943316"/>
              <a:gd name="connsiteY11" fmla="*/ 74537 h 107514"/>
              <a:gd name="connsiteX12" fmla="*/ 43970 w 943316"/>
              <a:gd name="connsiteY12" fmla="*/ 73505 h 107514"/>
              <a:gd name="connsiteX13" fmla="*/ 50292 w 943316"/>
              <a:gd name="connsiteY13" fmla="*/ 70366 h 107514"/>
              <a:gd name="connsiteX14" fmla="*/ 55047 w 943316"/>
              <a:gd name="connsiteY14" fmla="*/ 65320 h 107514"/>
              <a:gd name="connsiteX15" fmla="*/ 57788 w 943316"/>
              <a:gd name="connsiteY15" fmla="*/ 58406 h 107514"/>
              <a:gd name="connsiteX16" fmla="*/ 70207 w 943316"/>
              <a:gd name="connsiteY16" fmla="*/ 58445 h 107514"/>
              <a:gd name="connsiteX17" fmla="*/ 66347 w 943316"/>
              <a:gd name="connsiteY17" fmla="*/ 69491 h 107514"/>
              <a:gd name="connsiteX18" fmla="*/ 59074 w 943316"/>
              <a:gd name="connsiteY18" fmla="*/ 78153 h 107514"/>
              <a:gd name="connsiteX19" fmla="*/ 48977 w 943316"/>
              <a:gd name="connsiteY19" fmla="*/ 83756 h 107514"/>
              <a:gd name="connsiteX20" fmla="*/ 36586 w 943316"/>
              <a:gd name="connsiteY20" fmla="*/ 85742 h 107514"/>
              <a:gd name="connsiteX21" fmla="*/ 17761 w 943316"/>
              <a:gd name="connsiteY21" fmla="*/ 80735 h 107514"/>
              <a:gd name="connsiteX22" fmla="*/ 4727 w 943316"/>
              <a:gd name="connsiteY22" fmla="*/ 66313 h 107514"/>
              <a:gd name="connsiteX23" fmla="*/ 0 w 943316"/>
              <a:gd name="connsiteY23" fmla="*/ 43945 h 107514"/>
              <a:gd name="connsiteX24" fmla="*/ 4755 w 943316"/>
              <a:gd name="connsiteY24" fmla="*/ 21574 h 107514"/>
              <a:gd name="connsiteX25" fmla="*/ 17789 w 943316"/>
              <a:gd name="connsiteY25" fmla="*/ 7191 h 107514"/>
              <a:gd name="connsiteX26" fmla="*/ 36586 w 943316"/>
              <a:gd name="connsiteY26" fmla="*/ 2145 h 107514"/>
              <a:gd name="connsiteX27" fmla="*/ 48669 w 943316"/>
              <a:gd name="connsiteY27" fmla="*/ 4014 h 107514"/>
              <a:gd name="connsiteX28" fmla="*/ 58795 w 943316"/>
              <a:gd name="connsiteY28" fmla="*/ 9418 h 107514"/>
              <a:gd name="connsiteX29" fmla="*/ 66235 w 943316"/>
              <a:gd name="connsiteY29" fmla="*/ 18078 h 107514"/>
              <a:gd name="connsiteX30" fmla="*/ 70207 w 943316"/>
              <a:gd name="connsiteY30" fmla="*/ 29719 h 107514"/>
              <a:gd name="connsiteX31" fmla="*/ 81479 w 943316"/>
              <a:gd name="connsiteY31" fmla="*/ 84629 h 107514"/>
              <a:gd name="connsiteX32" fmla="*/ 81479 w 943316"/>
              <a:gd name="connsiteY32" fmla="*/ 23602 h 107514"/>
              <a:gd name="connsiteX33" fmla="*/ 92947 w 943316"/>
              <a:gd name="connsiteY33" fmla="*/ 23602 h 107514"/>
              <a:gd name="connsiteX34" fmla="*/ 92947 w 943316"/>
              <a:gd name="connsiteY34" fmla="*/ 33296 h 107514"/>
              <a:gd name="connsiteX35" fmla="*/ 93590 w 943316"/>
              <a:gd name="connsiteY35" fmla="*/ 33296 h 107514"/>
              <a:gd name="connsiteX36" fmla="*/ 99464 w 943316"/>
              <a:gd name="connsiteY36" fmla="*/ 25549 h 107514"/>
              <a:gd name="connsiteX37" fmla="*/ 109086 w 943316"/>
              <a:gd name="connsiteY37" fmla="*/ 22687 h 107514"/>
              <a:gd name="connsiteX38" fmla="*/ 111715 w 943316"/>
              <a:gd name="connsiteY38" fmla="*/ 22768 h 107514"/>
              <a:gd name="connsiteX39" fmla="*/ 114121 w 943316"/>
              <a:gd name="connsiteY39" fmla="*/ 22967 h 107514"/>
              <a:gd name="connsiteX40" fmla="*/ 114121 w 943316"/>
              <a:gd name="connsiteY40" fmla="*/ 34329 h 107514"/>
              <a:gd name="connsiteX41" fmla="*/ 111576 w 943316"/>
              <a:gd name="connsiteY41" fmla="*/ 33892 h 107514"/>
              <a:gd name="connsiteX42" fmla="*/ 107939 w 943316"/>
              <a:gd name="connsiteY42" fmla="*/ 33613 h 107514"/>
              <a:gd name="connsiteX43" fmla="*/ 100415 w 943316"/>
              <a:gd name="connsiteY43" fmla="*/ 35403 h 107514"/>
              <a:gd name="connsiteX44" fmla="*/ 95269 w 943316"/>
              <a:gd name="connsiteY44" fmla="*/ 40289 h 107514"/>
              <a:gd name="connsiteX45" fmla="*/ 93339 w 943316"/>
              <a:gd name="connsiteY45" fmla="*/ 47360 h 107514"/>
              <a:gd name="connsiteX46" fmla="*/ 93339 w 943316"/>
              <a:gd name="connsiteY46" fmla="*/ 84629 h 107514"/>
              <a:gd name="connsiteX47" fmla="*/ 81479 w 943316"/>
              <a:gd name="connsiteY47" fmla="*/ 84629 h 107514"/>
              <a:gd name="connsiteX48" fmla="*/ 146064 w 943316"/>
              <a:gd name="connsiteY48" fmla="*/ 85859 h 107514"/>
              <a:gd name="connsiteX49" fmla="*/ 130540 w 943316"/>
              <a:gd name="connsiteY49" fmla="*/ 82005 h 107514"/>
              <a:gd name="connsiteX50" fmla="*/ 120526 w 943316"/>
              <a:gd name="connsiteY50" fmla="*/ 71080 h 107514"/>
              <a:gd name="connsiteX51" fmla="*/ 117030 w 943316"/>
              <a:gd name="connsiteY51" fmla="*/ 54512 h 107514"/>
              <a:gd name="connsiteX52" fmla="*/ 120526 w 943316"/>
              <a:gd name="connsiteY52" fmla="*/ 37984 h 107514"/>
              <a:gd name="connsiteX53" fmla="*/ 130372 w 943316"/>
              <a:gd name="connsiteY53" fmla="*/ 26818 h 107514"/>
              <a:gd name="connsiteX54" fmla="*/ 145224 w 943316"/>
              <a:gd name="connsiteY54" fmla="*/ 22807 h 107514"/>
              <a:gd name="connsiteX55" fmla="*/ 155238 w 943316"/>
              <a:gd name="connsiteY55" fmla="*/ 24516 h 107514"/>
              <a:gd name="connsiteX56" fmla="*/ 163937 w 943316"/>
              <a:gd name="connsiteY56" fmla="*/ 29878 h 107514"/>
              <a:gd name="connsiteX57" fmla="*/ 170035 w 943316"/>
              <a:gd name="connsiteY57" fmla="*/ 39375 h 107514"/>
              <a:gd name="connsiteX58" fmla="*/ 172244 w 943316"/>
              <a:gd name="connsiteY58" fmla="*/ 53480 h 107514"/>
              <a:gd name="connsiteX59" fmla="*/ 172244 w 943316"/>
              <a:gd name="connsiteY59" fmla="*/ 57690 h 107514"/>
              <a:gd name="connsiteX60" fmla="*/ 123743 w 943316"/>
              <a:gd name="connsiteY60" fmla="*/ 57690 h 107514"/>
              <a:gd name="connsiteX61" fmla="*/ 123743 w 943316"/>
              <a:gd name="connsiteY61" fmla="*/ 48792 h 107514"/>
              <a:gd name="connsiteX62" fmla="*/ 160608 w 943316"/>
              <a:gd name="connsiteY62" fmla="*/ 48792 h 107514"/>
              <a:gd name="connsiteX63" fmla="*/ 158707 w 943316"/>
              <a:gd name="connsiteY63" fmla="*/ 40488 h 107514"/>
              <a:gd name="connsiteX64" fmla="*/ 153336 w 943316"/>
              <a:gd name="connsiteY64" fmla="*/ 34726 h 107514"/>
              <a:gd name="connsiteX65" fmla="*/ 145308 w 943316"/>
              <a:gd name="connsiteY65" fmla="*/ 32620 h 107514"/>
              <a:gd name="connsiteX66" fmla="*/ 136582 w 943316"/>
              <a:gd name="connsiteY66" fmla="*/ 35084 h 107514"/>
              <a:gd name="connsiteX67" fmla="*/ 130848 w 943316"/>
              <a:gd name="connsiteY67" fmla="*/ 41442 h 107514"/>
              <a:gd name="connsiteX68" fmla="*/ 128862 w 943316"/>
              <a:gd name="connsiteY68" fmla="*/ 49903 h 107514"/>
              <a:gd name="connsiteX69" fmla="*/ 128862 w 943316"/>
              <a:gd name="connsiteY69" fmla="*/ 56856 h 107514"/>
              <a:gd name="connsiteX70" fmla="*/ 131015 w 943316"/>
              <a:gd name="connsiteY70" fmla="*/ 67267 h 107514"/>
              <a:gd name="connsiteX71" fmla="*/ 137085 w 943316"/>
              <a:gd name="connsiteY71" fmla="*/ 73821 h 107514"/>
              <a:gd name="connsiteX72" fmla="*/ 146176 w 943316"/>
              <a:gd name="connsiteY72" fmla="*/ 76047 h 107514"/>
              <a:gd name="connsiteX73" fmla="*/ 152357 w 943316"/>
              <a:gd name="connsiteY73" fmla="*/ 75093 h 107514"/>
              <a:gd name="connsiteX74" fmla="*/ 157140 w 943316"/>
              <a:gd name="connsiteY74" fmla="*/ 72154 h 107514"/>
              <a:gd name="connsiteX75" fmla="*/ 160245 w 943316"/>
              <a:gd name="connsiteY75" fmla="*/ 67345 h 107514"/>
              <a:gd name="connsiteX76" fmla="*/ 171489 w 943316"/>
              <a:gd name="connsiteY76" fmla="*/ 69370 h 107514"/>
              <a:gd name="connsiteX77" fmla="*/ 166650 w 943316"/>
              <a:gd name="connsiteY77" fmla="*/ 78072 h 107514"/>
              <a:gd name="connsiteX78" fmla="*/ 157951 w 943316"/>
              <a:gd name="connsiteY78" fmla="*/ 83834 h 107514"/>
              <a:gd name="connsiteX79" fmla="*/ 146064 w 943316"/>
              <a:gd name="connsiteY79" fmla="*/ 85859 h 107514"/>
              <a:gd name="connsiteX80" fmla="*/ 200719 w 943316"/>
              <a:gd name="connsiteY80" fmla="*/ 85980 h 107514"/>
              <a:gd name="connsiteX81" fmla="*/ 190230 w 943316"/>
              <a:gd name="connsiteY81" fmla="*/ 83834 h 107514"/>
              <a:gd name="connsiteX82" fmla="*/ 182817 w 943316"/>
              <a:gd name="connsiteY82" fmla="*/ 77516 h 107514"/>
              <a:gd name="connsiteX83" fmla="*/ 180104 w 943316"/>
              <a:gd name="connsiteY83" fmla="*/ 67385 h 107514"/>
              <a:gd name="connsiteX84" fmla="*/ 182090 w 943316"/>
              <a:gd name="connsiteY84" fmla="*/ 58881 h 107514"/>
              <a:gd name="connsiteX85" fmla="*/ 187461 w 943316"/>
              <a:gd name="connsiteY85" fmla="*/ 53598 h 107514"/>
              <a:gd name="connsiteX86" fmla="*/ 195013 w 943316"/>
              <a:gd name="connsiteY86" fmla="*/ 50658 h 107514"/>
              <a:gd name="connsiteX87" fmla="*/ 203516 w 943316"/>
              <a:gd name="connsiteY87" fmla="*/ 49148 h 107514"/>
              <a:gd name="connsiteX88" fmla="*/ 212410 w 943316"/>
              <a:gd name="connsiteY88" fmla="*/ 48115 h 107514"/>
              <a:gd name="connsiteX89" fmla="*/ 217389 w 943316"/>
              <a:gd name="connsiteY89" fmla="*/ 46725 h 107514"/>
              <a:gd name="connsiteX90" fmla="*/ 218928 w 943316"/>
              <a:gd name="connsiteY90" fmla="*/ 43626 h 107514"/>
              <a:gd name="connsiteX91" fmla="*/ 218928 w 943316"/>
              <a:gd name="connsiteY91" fmla="*/ 43346 h 107514"/>
              <a:gd name="connsiteX92" fmla="*/ 215991 w 943316"/>
              <a:gd name="connsiteY92" fmla="*/ 35282 h 107514"/>
              <a:gd name="connsiteX93" fmla="*/ 207320 w 943316"/>
              <a:gd name="connsiteY93" fmla="*/ 32421 h 107514"/>
              <a:gd name="connsiteX94" fmla="*/ 197866 w 943316"/>
              <a:gd name="connsiteY94" fmla="*/ 35084 h 107514"/>
              <a:gd name="connsiteX95" fmla="*/ 193139 w 943316"/>
              <a:gd name="connsiteY95" fmla="*/ 40924 h 107514"/>
              <a:gd name="connsiteX96" fmla="*/ 181978 w 943316"/>
              <a:gd name="connsiteY96" fmla="*/ 38382 h 107514"/>
              <a:gd name="connsiteX97" fmla="*/ 187768 w 943316"/>
              <a:gd name="connsiteY97" fmla="*/ 29403 h 107514"/>
              <a:gd name="connsiteX98" fmla="*/ 196635 w 943316"/>
              <a:gd name="connsiteY98" fmla="*/ 24396 h 107514"/>
              <a:gd name="connsiteX99" fmla="*/ 207180 w 943316"/>
              <a:gd name="connsiteY99" fmla="*/ 22807 h 107514"/>
              <a:gd name="connsiteX100" fmla="*/ 214928 w 943316"/>
              <a:gd name="connsiteY100" fmla="*/ 23680 h 107514"/>
              <a:gd name="connsiteX101" fmla="*/ 222620 w 943316"/>
              <a:gd name="connsiteY101" fmla="*/ 26779 h 107514"/>
              <a:gd name="connsiteX102" fmla="*/ 228550 w 943316"/>
              <a:gd name="connsiteY102" fmla="*/ 33257 h 107514"/>
              <a:gd name="connsiteX103" fmla="*/ 230844 w 943316"/>
              <a:gd name="connsiteY103" fmla="*/ 44102 h 107514"/>
              <a:gd name="connsiteX104" fmla="*/ 230844 w 943316"/>
              <a:gd name="connsiteY104" fmla="*/ 84629 h 107514"/>
              <a:gd name="connsiteX105" fmla="*/ 219236 w 943316"/>
              <a:gd name="connsiteY105" fmla="*/ 84629 h 107514"/>
              <a:gd name="connsiteX106" fmla="*/ 219236 w 943316"/>
              <a:gd name="connsiteY106" fmla="*/ 76285 h 107514"/>
              <a:gd name="connsiteX107" fmla="*/ 218760 w 943316"/>
              <a:gd name="connsiteY107" fmla="*/ 76285 h 107514"/>
              <a:gd name="connsiteX108" fmla="*/ 215320 w 943316"/>
              <a:gd name="connsiteY108" fmla="*/ 80813 h 107514"/>
              <a:gd name="connsiteX109" fmla="*/ 209390 w 943316"/>
              <a:gd name="connsiteY109" fmla="*/ 84508 h 107514"/>
              <a:gd name="connsiteX110" fmla="*/ 200719 w 943316"/>
              <a:gd name="connsiteY110" fmla="*/ 85980 h 107514"/>
              <a:gd name="connsiteX111" fmla="*/ 203320 w 943316"/>
              <a:gd name="connsiteY111" fmla="*/ 76444 h 107514"/>
              <a:gd name="connsiteX112" fmla="*/ 211739 w 943316"/>
              <a:gd name="connsiteY112" fmla="*/ 74498 h 107514"/>
              <a:gd name="connsiteX113" fmla="*/ 217110 w 943316"/>
              <a:gd name="connsiteY113" fmla="*/ 69412 h 107514"/>
              <a:gd name="connsiteX114" fmla="*/ 218956 w 943316"/>
              <a:gd name="connsiteY114" fmla="*/ 62618 h 107514"/>
              <a:gd name="connsiteX115" fmla="*/ 218956 w 943316"/>
              <a:gd name="connsiteY115" fmla="*/ 54750 h 107514"/>
              <a:gd name="connsiteX116" fmla="*/ 216494 w 943316"/>
              <a:gd name="connsiteY116" fmla="*/ 55942 h 107514"/>
              <a:gd name="connsiteX117" fmla="*/ 212410 w 943316"/>
              <a:gd name="connsiteY117" fmla="*/ 56856 h 107514"/>
              <a:gd name="connsiteX118" fmla="*/ 207935 w 943316"/>
              <a:gd name="connsiteY118" fmla="*/ 57530 h 107514"/>
              <a:gd name="connsiteX119" fmla="*/ 204271 w 943316"/>
              <a:gd name="connsiteY119" fmla="*/ 58009 h 107514"/>
              <a:gd name="connsiteX120" fmla="*/ 197950 w 943316"/>
              <a:gd name="connsiteY120" fmla="*/ 59480 h 107514"/>
              <a:gd name="connsiteX121" fmla="*/ 193419 w 943316"/>
              <a:gd name="connsiteY121" fmla="*/ 62459 h 107514"/>
              <a:gd name="connsiteX122" fmla="*/ 191740 w 943316"/>
              <a:gd name="connsiteY122" fmla="*/ 67544 h 107514"/>
              <a:gd name="connsiteX123" fmla="*/ 195013 w 943316"/>
              <a:gd name="connsiteY123" fmla="*/ 74218 h 107514"/>
              <a:gd name="connsiteX124" fmla="*/ 203320 w 943316"/>
              <a:gd name="connsiteY124" fmla="*/ 76444 h 107514"/>
              <a:gd name="connsiteX125" fmla="*/ 272688 w 943316"/>
              <a:gd name="connsiteY125" fmla="*/ 23602 h 107514"/>
              <a:gd name="connsiteX126" fmla="*/ 272688 w 943316"/>
              <a:gd name="connsiteY126" fmla="*/ 33137 h 107514"/>
              <a:gd name="connsiteX127" fmla="*/ 239374 w 943316"/>
              <a:gd name="connsiteY127" fmla="*/ 33137 h 107514"/>
              <a:gd name="connsiteX128" fmla="*/ 239374 w 943316"/>
              <a:gd name="connsiteY128" fmla="*/ 23602 h 107514"/>
              <a:gd name="connsiteX129" fmla="*/ 272688 w 943316"/>
              <a:gd name="connsiteY129" fmla="*/ 23602 h 107514"/>
              <a:gd name="connsiteX130" fmla="*/ 248297 w 943316"/>
              <a:gd name="connsiteY130" fmla="*/ 8981 h 107514"/>
              <a:gd name="connsiteX131" fmla="*/ 260185 w 943316"/>
              <a:gd name="connsiteY131" fmla="*/ 8981 h 107514"/>
              <a:gd name="connsiteX132" fmla="*/ 260185 w 943316"/>
              <a:gd name="connsiteY132" fmla="*/ 66710 h 107514"/>
              <a:gd name="connsiteX133" fmla="*/ 261220 w 943316"/>
              <a:gd name="connsiteY133" fmla="*/ 71916 h 107514"/>
              <a:gd name="connsiteX134" fmla="*/ 263877 w 943316"/>
              <a:gd name="connsiteY134" fmla="*/ 74260 h 107514"/>
              <a:gd name="connsiteX135" fmla="*/ 267485 w 943316"/>
              <a:gd name="connsiteY135" fmla="*/ 74856 h 107514"/>
              <a:gd name="connsiteX136" fmla="*/ 270003 w 943316"/>
              <a:gd name="connsiteY136" fmla="*/ 74657 h 107514"/>
              <a:gd name="connsiteX137" fmla="*/ 271653 w 943316"/>
              <a:gd name="connsiteY137" fmla="*/ 74338 h 107514"/>
              <a:gd name="connsiteX138" fmla="*/ 273807 w 943316"/>
              <a:gd name="connsiteY138" fmla="*/ 84153 h 107514"/>
              <a:gd name="connsiteX139" fmla="*/ 270870 w 943316"/>
              <a:gd name="connsiteY139" fmla="*/ 84947 h 107514"/>
              <a:gd name="connsiteX140" fmla="*/ 266087 w 943316"/>
              <a:gd name="connsiteY140" fmla="*/ 85423 h 107514"/>
              <a:gd name="connsiteX141" fmla="*/ 257360 w 943316"/>
              <a:gd name="connsiteY141" fmla="*/ 83756 h 107514"/>
              <a:gd name="connsiteX142" fmla="*/ 250814 w 943316"/>
              <a:gd name="connsiteY142" fmla="*/ 78352 h 107514"/>
              <a:gd name="connsiteX143" fmla="*/ 248297 w 943316"/>
              <a:gd name="connsiteY143" fmla="*/ 69172 h 107514"/>
              <a:gd name="connsiteX144" fmla="*/ 248297 w 943316"/>
              <a:gd name="connsiteY144" fmla="*/ 8981 h 107514"/>
              <a:gd name="connsiteX145" fmla="*/ 309022 w 943316"/>
              <a:gd name="connsiteY145" fmla="*/ 85859 h 107514"/>
              <a:gd name="connsiteX146" fmla="*/ 293498 w 943316"/>
              <a:gd name="connsiteY146" fmla="*/ 82005 h 107514"/>
              <a:gd name="connsiteX147" fmla="*/ 283485 w 943316"/>
              <a:gd name="connsiteY147" fmla="*/ 71080 h 107514"/>
              <a:gd name="connsiteX148" fmla="*/ 279988 w 943316"/>
              <a:gd name="connsiteY148" fmla="*/ 54512 h 107514"/>
              <a:gd name="connsiteX149" fmla="*/ 283485 w 943316"/>
              <a:gd name="connsiteY149" fmla="*/ 37984 h 107514"/>
              <a:gd name="connsiteX150" fmla="*/ 293330 w 943316"/>
              <a:gd name="connsiteY150" fmla="*/ 26818 h 107514"/>
              <a:gd name="connsiteX151" fmla="*/ 308183 w 943316"/>
              <a:gd name="connsiteY151" fmla="*/ 22807 h 107514"/>
              <a:gd name="connsiteX152" fmla="*/ 318196 w 943316"/>
              <a:gd name="connsiteY152" fmla="*/ 24516 h 107514"/>
              <a:gd name="connsiteX153" fmla="*/ 326895 w 943316"/>
              <a:gd name="connsiteY153" fmla="*/ 29878 h 107514"/>
              <a:gd name="connsiteX154" fmla="*/ 332993 w 943316"/>
              <a:gd name="connsiteY154" fmla="*/ 39375 h 107514"/>
              <a:gd name="connsiteX155" fmla="*/ 335203 w 943316"/>
              <a:gd name="connsiteY155" fmla="*/ 53480 h 107514"/>
              <a:gd name="connsiteX156" fmla="*/ 335203 w 943316"/>
              <a:gd name="connsiteY156" fmla="*/ 57690 h 107514"/>
              <a:gd name="connsiteX157" fmla="*/ 286701 w 943316"/>
              <a:gd name="connsiteY157" fmla="*/ 57690 h 107514"/>
              <a:gd name="connsiteX158" fmla="*/ 286701 w 943316"/>
              <a:gd name="connsiteY158" fmla="*/ 48792 h 107514"/>
              <a:gd name="connsiteX159" fmla="*/ 323567 w 943316"/>
              <a:gd name="connsiteY159" fmla="*/ 48792 h 107514"/>
              <a:gd name="connsiteX160" fmla="*/ 321665 w 943316"/>
              <a:gd name="connsiteY160" fmla="*/ 40488 h 107514"/>
              <a:gd name="connsiteX161" fmla="*/ 316294 w 943316"/>
              <a:gd name="connsiteY161" fmla="*/ 34726 h 107514"/>
              <a:gd name="connsiteX162" fmla="*/ 308267 w 943316"/>
              <a:gd name="connsiteY162" fmla="*/ 32620 h 107514"/>
              <a:gd name="connsiteX163" fmla="*/ 299540 w 943316"/>
              <a:gd name="connsiteY163" fmla="*/ 35084 h 107514"/>
              <a:gd name="connsiteX164" fmla="*/ 293806 w 943316"/>
              <a:gd name="connsiteY164" fmla="*/ 41442 h 107514"/>
              <a:gd name="connsiteX165" fmla="*/ 291820 w 943316"/>
              <a:gd name="connsiteY165" fmla="*/ 49903 h 107514"/>
              <a:gd name="connsiteX166" fmla="*/ 291820 w 943316"/>
              <a:gd name="connsiteY166" fmla="*/ 56856 h 107514"/>
              <a:gd name="connsiteX167" fmla="*/ 293974 w 943316"/>
              <a:gd name="connsiteY167" fmla="*/ 67267 h 107514"/>
              <a:gd name="connsiteX168" fmla="*/ 300043 w 943316"/>
              <a:gd name="connsiteY168" fmla="*/ 73821 h 107514"/>
              <a:gd name="connsiteX169" fmla="*/ 309134 w 943316"/>
              <a:gd name="connsiteY169" fmla="*/ 76047 h 107514"/>
              <a:gd name="connsiteX170" fmla="*/ 315287 w 943316"/>
              <a:gd name="connsiteY170" fmla="*/ 75093 h 107514"/>
              <a:gd name="connsiteX171" fmla="*/ 320098 w 943316"/>
              <a:gd name="connsiteY171" fmla="*/ 72154 h 107514"/>
              <a:gd name="connsiteX172" fmla="*/ 323203 w 943316"/>
              <a:gd name="connsiteY172" fmla="*/ 67345 h 107514"/>
              <a:gd name="connsiteX173" fmla="*/ 334447 w 943316"/>
              <a:gd name="connsiteY173" fmla="*/ 69370 h 107514"/>
              <a:gd name="connsiteX174" fmla="*/ 329608 w 943316"/>
              <a:gd name="connsiteY174" fmla="*/ 78072 h 107514"/>
              <a:gd name="connsiteX175" fmla="*/ 320910 w 943316"/>
              <a:gd name="connsiteY175" fmla="*/ 83834 h 107514"/>
              <a:gd name="connsiteX176" fmla="*/ 309022 w 943316"/>
              <a:gd name="connsiteY176" fmla="*/ 85859 h 107514"/>
              <a:gd name="connsiteX177" fmla="*/ 399368 w 943316"/>
              <a:gd name="connsiteY177" fmla="*/ 85859 h 107514"/>
              <a:gd name="connsiteX178" fmla="*/ 383844 w 943316"/>
              <a:gd name="connsiteY178" fmla="*/ 82005 h 107514"/>
              <a:gd name="connsiteX179" fmla="*/ 373830 w 943316"/>
              <a:gd name="connsiteY179" fmla="*/ 71080 h 107514"/>
              <a:gd name="connsiteX180" fmla="*/ 370334 w 943316"/>
              <a:gd name="connsiteY180" fmla="*/ 54512 h 107514"/>
              <a:gd name="connsiteX181" fmla="*/ 373830 w 943316"/>
              <a:gd name="connsiteY181" fmla="*/ 37984 h 107514"/>
              <a:gd name="connsiteX182" fmla="*/ 383676 w 943316"/>
              <a:gd name="connsiteY182" fmla="*/ 26818 h 107514"/>
              <a:gd name="connsiteX183" fmla="*/ 398529 w 943316"/>
              <a:gd name="connsiteY183" fmla="*/ 22807 h 107514"/>
              <a:gd name="connsiteX184" fmla="*/ 408542 w 943316"/>
              <a:gd name="connsiteY184" fmla="*/ 24516 h 107514"/>
              <a:gd name="connsiteX185" fmla="*/ 417241 w 943316"/>
              <a:gd name="connsiteY185" fmla="*/ 29878 h 107514"/>
              <a:gd name="connsiteX186" fmla="*/ 423339 w 943316"/>
              <a:gd name="connsiteY186" fmla="*/ 39375 h 107514"/>
              <a:gd name="connsiteX187" fmla="*/ 425549 w 943316"/>
              <a:gd name="connsiteY187" fmla="*/ 53480 h 107514"/>
              <a:gd name="connsiteX188" fmla="*/ 425549 w 943316"/>
              <a:gd name="connsiteY188" fmla="*/ 57690 h 107514"/>
              <a:gd name="connsiteX189" fmla="*/ 377047 w 943316"/>
              <a:gd name="connsiteY189" fmla="*/ 57690 h 107514"/>
              <a:gd name="connsiteX190" fmla="*/ 377047 w 943316"/>
              <a:gd name="connsiteY190" fmla="*/ 48792 h 107514"/>
              <a:gd name="connsiteX191" fmla="*/ 413913 w 943316"/>
              <a:gd name="connsiteY191" fmla="*/ 48792 h 107514"/>
              <a:gd name="connsiteX192" fmla="*/ 412010 w 943316"/>
              <a:gd name="connsiteY192" fmla="*/ 40488 h 107514"/>
              <a:gd name="connsiteX193" fmla="*/ 406640 w 943316"/>
              <a:gd name="connsiteY193" fmla="*/ 34726 h 107514"/>
              <a:gd name="connsiteX194" fmla="*/ 398613 w 943316"/>
              <a:gd name="connsiteY194" fmla="*/ 32620 h 107514"/>
              <a:gd name="connsiteX195" fmla="*/ 389886 w 943316"/>
              <a:gd name="connsiteY195" fmla="*/ 35084 h 107514"/>
              <a:gd name="connsiteX196" fmla="*/ 384152 w 943316"/>
              <a:gd name="connsiteY196" fmla="*/ 41442 h 107514"/>
              <a:gd name="connsiteX197" fmla="*/ 382166 w 943316"/>
              <a:gd name="connsiteY197" fmla="*/ 49903 h 107514"/>
              <a:gd name="connsiteX198" fmla="*/ 382166 w 943316"/>
              <a:gd name="connsiteY198" fmla="*/ 56856 h 107514"/>
              <a:gd name="connsiteX199" fmla="*/ 384320 w 943316"/>
              <a:gd name="connsiteY199" fmla="*/ 67267 h 107514"/>
              <a:gd name="connsiteX200" fmla="*/ 390389 w 943316"/>
              <a:gd name="connsiteY200" fmla="*/ 73821 h 107514"/>
              <a:gd name="connsiteX201" fmla="*/ 399508 w 943316"/>
              <a:gd name="connsiteY201" fmla="*/ 76047 h 107514"/>
              <a:gd name="connsiteX202" fmla="*/ 405661 w 943316"/>
              <a:gd name="connsiteY202" fmla="*/ 75093 h 107514"/>
              <a:gd name="connsiteX203" fmla="*/ 410472 w 943316"/>
              <a:gd name="connsiteY203" fmla="*/ 72154 h 107514"/>
              <a:gd name="connsiteX204" fmla="*/ 413549 w 943316"/>
              <a:gd name="connsiteY204" fmla="*/ 67345 h 107514"/>
              <a:gd name="connsiteX205" fmla="*/ 424793 w 943316"/>
              <a:gd name="connsiteY205" fmla="*/ 69370 h 107514"/>
              <a:gd name="connsiteX206" fmla="*/ 419954 w 943316"/>
              <a:gd name="connsiteY206" fmla="*/ 78072 h 107514"/>
              <a:gd name="connsiteX207" fmla="*/ 411256 w 943316"/>
              <a:gd name="connsiteY207" fmla="*/ 83834 h 107514"/>
              <a:gd name="connsiteX208" fmla="*/ 399368 w 943316"/>
              <a:gd name="connsiteY208" fmla="*/ 85859 h 107514"/>
              <a:gd name="connsiteX209" fmla="*/ 444233 w 943316"/>
              <a:gd name="connsiteY209" fmla="*/ 23602 h 107514"/>
              <a:gd name="connsiteX210" fmla="*/ 457715 w 943316"/>
              <a:gd name="connsiteY210" fmla="*/ 47360 h 107514"/>
              <a:gd name="connsiteX211" fmla="*/ 471281 w 943316"/>
              <a:gd name="connsiteY211" fmla="*/ 23602 h 107514"/>
              <a:gd name="connsiteX212" fmla="*/ 484287 w 943316"/>
              <a:gd name="connsiteY212" fmla="*/ 23602 h 107514"/>
              <a:gd name="connsiteX213" fmla="*/ 465239 w 943316"/>
              <a:gd name="connsiteY213" fmla="*/ 54115 h 107514"/>
              <a:gd name="connsiteX214" fmla="*/ 484455 w 943316"/>
              <a:gd name="connsiteY214" fmla="*/ 84629 h 107514"/>
              <a:gd name="connsiteX215" fmla="*/ 471448 w 943316"/>
              <a:gd name="connsiteY215" fmla="*/ 84629 h 107514"/>
              <a:gd name="connsiteX216" fmla="*/ 457715 w 943316"/>
              <a:gd name="connsiteY216" fmla="*/ 61824 h 107514"/>
              <a:gd name="connsiteX217" fmla="*/ 443981 w 943316"/>
              <a:gd name="connsiteY217" fmla="*/ 84629 h 107514"/>
              <a:gd name="connsiteX218" fmla="*/ 430975 w 943316"/>
              <a:gd name="connsiteY218" fmla="*/ 84629 h 107514"/>
              <a:gd name="connsiteX219" fmla="*/ 449967 w 943316"/>
              <a:gd name="connsiteY219" fmla="*/ 54115 h 107514"/>
              <a:gd name="connsiteX220" fmla="*/ 431198 w 943316"/>
              <a:gd name="connsiteY220" fmla="*/ 23602 h 107514"/>
              <a:gd name="connsiteX221" fmla="*/ 444233 w 943316"/>
              <a:gd name="connsiteY221" fmla="*/ 23602 h 107514"/>
              <a:gd name="connsiteX222" fmla="*/ 494021 w 943316"/>
              <a:gd name="connsiteY222" fmla="*/ 107514 h 107514"/>
              <a:gd name="connsiteX223" fmla="*/ 494021 w 943316"/>
              <a:gd name="connsiteY223" fmla="*/ 23602 h 107514"/>
              <a:gd name="connsiteX224" fmla="*/ 505629 w 943316"/>
              <a:gd name="connsiteY224" fmla="*/ 23602 h 107514"/>
              <a:gd name="connsiteX225" fmla="*/ 505629 w 943316"/>
              <a:gd name="connsiteY225" fmla="*/ 33495 h 107514"/>
              <a:gd name="connsiteX226" fmla="*/ 506608 w 943316"/>
              <a:gd name="connsiteY226" fmla="*/ 33495 h 107514"/>
              <a:gd name="connsiteX227" fmla="*/ 509601 w 943316"/>
              <a:gd name="connsiteY227" fmla="*/ 29084 h 107514"/>
              <a:gd name="connsiteX228" fmla="*/ 514999 w 943316"/>
              <a:gd name="connsiteY228" fmla="*/ 24715 h 107514"/>
              <a:gd name="connsiteX229" fmla="*/ 524146 w 943316"/>
              <a:gd name="connsiteY229" fmla="*/ 22807 h 107514"/>
              <a:gd name="connsiteX230" fmla="*/ 537320 w 943316"/>
              <a:gd name="connsiteY230" fmla="*/ 26542 h 107514"/>
              <a:gd name="connsiteX231" fmla="*/ 546411 w 943316"/>
              <a:gd name="connsiteY231" fmla="*/ 37307 h 107514"/>
              <a:gd name="connsiteX232" fmla="*/ 549767 w 943316"/>
              <a:gd name="connsiteY232" fmla="*/ 54235 h 107514"/>
              <a:gd name="connsiteX233" fmla="*/ 546467 w 943316"/>
              <a:gd name="connsiteY233" fmla="*/ 71200 h 107514"/>
              <a:gd name="connsiteX234" fmla="*/ 537404 w 943316"/>
              <a:gd name="connsiteY234" fmla="*/ 82047 h 107514"/>
              <a:gd name="connsiteX235" fmla="*/ 524257 w 943316"/>
              <a:gd name="connsiteY235" fmla="*/ 85820 h 107514"/>
              <a:gd name="connsiteX236" fmla="*/ 515167 w 943316"/>
              <a:gd name="connsiteY236" fmla="*/ 83954 h 107514"/>
              <a:gd name="connsiteX237" fmla="*/ 509685 w 943316"/>
              <a:gd name="connsiteY237" fmla="*/ 79583 h 107514"/>
              <a:gd name="connsiteX238" fmla="*/ 506608 w 943316"/>
              <a:gd name="connsiteY238" fmla="*/ 75132 h 107514"/>
              <a:gd name="connsiteX239" fmla="*/ 505909 w 943316"/>
              <a:gd name="connsiteY239" fmla="*/ 75132 h 107514"/>
              <a:gd name="connsiteX240" fmla="*/ 505909 w 943316"/>
              <a:gd name="connsiteY240" fmla="*/ 107514 h 107514"/>
              <a:gd name="connsiteX241" fmla="*/ 494021 w 943316"/>
              <a:gd name="connsiteY241" fmla="*/ 107514 h 107514"/>
              <a:gd name="connsiteX242" fmla="*/ 505657 w 943316"/>
              <a:gd name="connsiteY242" fmla="*/ 54115 h 107514"/>
              <a:gd name="connsiteX243" fmla="*/ 507531 w 943316"/>
              <a:gd name="connsiteY243" fmla="*/ 65399 h 107514"/>
              <a:gd name="connsiteX244" fmla="*/ 512929 w 943316"/>
              <a:gd name="connsiteY244" fmla="*/ 72987 h 107514"/>
              <a:gd name="connsiteX245" fmla="*/ 521600 w 943316"/>
              <a:gd name="connsiteY245" fmla="*/ 75689 h 107514"/>
              <a:gd name="connsiteX246" fmla="*/ 530495 w 943316"/>
              <a:gd name="connsiteY246" fmla="*/ 72867 h 107514"/>
              <a:gd name="connsiteX247" fmla="*/ 535893 w 943316"/>
              <a:gd name="connsiteY247" fmla="*/ 65122 h 107514"/>
              <a:gd name="connsiteX248" fmla="*/ 537768 w 943316"/>
              <a:gd name="connsiteY248" fmla="*/ 54115 h 107514"/>
              <a:gd name="connsiteX249" fmla="*/ 535921 w 943316"/>
              <a:gd name="connsiteY249" fmla="*/ 43268 h 107514"/>
              <a:gd name="connsiteX250" fmla="*/ 530523 w 943316"/>
              <a:gd name="connsiteY250" fmla="*/ 35680 h 107514"/>
              <a:gd name="connsiteX251" fmla="*/ 521600 w 943316"/>
              <a:gd name="connsiteY251" fmla="*/ 32899 h 107514"/>
              <a:gd name="connsiteX252" fmla="*/ 512845 w 943316"/>
              <a:gd name="connsiteY252" fmla="*/ 35559 h 107514"/>
              <a:gd name="connsiteX253" fmla="*/ 507475 w 943316"/>
              <a:gd name="connsiteY253" fmla="*/ 42991 h 107514"/>
              <a:gd name="connsiteX254" fmla="*/ 505657 w 943316"/>
              <a:gd name="connsiteY254" fmla="*/ 54115 h 107514"/>
              <a:gd name="connsiteX255" fmla="*/ 586912 w 943316"/>
              <a:gd name="connsiteY255" fmla="*/ 85859 h 107514"/>
              <a:gd name="connsiteX256" fmla="*/ 571389 w 943316"/>
              <a:gd name="connsiteY256" fmla="*/ 82005 h 107514"/>
              <a:gd name="connsiteX257" fmla="*/ 561375 w 943316"/>
              <a:gd name="connsiteY257" fmla="*/ 71080 h 107514"/>
              <a:gd name="connsiteX258" fmla="*/ 557878 w 943316"/>
              <a:gd name="connsiteY258" fmla="*/ 54512 h 107514"/>
              <a:gd name="connsiteX259" fmla="*/ 561375 w 943316"/>
              <a:gd name="connsiteY259" fmla="*/ 37984 h 107514"/>
              <a:gd name="connsiteX260" fmla="*/ 571221 w 943316"/>
              <a:gd name="connsiteY260" fmla="*/ 26818 h 107514"/>
              <a:gd name="connsiteX261" fmla="*/ 586073 w 943316"/>
              <a:gd name="connsiteY261" fmla="*/ 22807 h 107514"/>
              <a:gd name="connsiteX262" fmla="*/ 596087 w 943316"/>
              <a:gd name="connsiteY262" fmla="*/ 24516 h 107514"/>
              <a:gd name="connsiteX263" fmla="*/ 604786 w 943316"/>
              <a:gd name="connsiteY263" fmla="*/ 29878 h 107514"/>
              <a:gd name="connsiteX264" fmla="*/ 610883 w 943316"/>
              <a:gd name="connsiteY264" fmla="*/ 39375 h 107514"/>
              <a:gd name="connsiteX265" fmla="*/ 613093 w 943316"/>
              <a:gd name="connsiteY265" fmla="*/ 53480 h 107514"/>
              <a:gd name="connsiteX266" fmla="*/ 613093 w 943316"/>
              <a:gd name="connsiteY266" fmla="*/ 57690 h 107514"/>
              <a:gd name="connsiteX267" fmla="*/ 564592 w 943316"/>
              <a:gd name="connsiteY267" fmla="*/ 57690 h 107514"/>
              <a:gd name="connsiteX268" fmla="*/ 564592 w 943316"/>
              <a:gd name="connsiteY268" fmla="*/ 48792 h 107514"/>
              <a:gd name="connsiteX269" fmla="*/ 601457 w 943316"/>
              <a:gd name="connsiteY269" fmla="*/ 48792 h 107514"/>
              <a:gd name="connsiteX270" fmla="*/ 599555 w 943316"/>
              <a:gd name="connsiteY270" fmla="*/ 40488 h 107514"/>
              <a:gd name="connsiteX271" fmla="*/ 594185 w 943316"/>
              <a:gd name="connsiteY271" fmla="*/ 34726 h 107514"/>
              <a:gd name="connsiteX272" fmla="*/ 586157 w 943316"/>
              <a:gd name="connsiteY272" fmla="*/ 32620 h 107514"/>
              <a:gd name="connsiteX273" fmla="*/ 577430 w 943316"/>
              <a:gd name="connsiteY273" fmla="*/ 35084 h 107514"/>
              <a:gd name="connsiteX274" fmla="*/ 571696 w 943316"/>
              <a:gd name="connsiteY274" fmla="*/ 41442 h 107514"/>
              <a:gd name="connsiteX275" fmla="*/ 569710 w 943316"/>
              <a:gd name="connsiteY275" fmla="*/ 49903 h 107514"/>
              <a:gd name="connsiteX276" fmla="*/ 569710 w 943316"/>
              <a:gd name="connsiteY276" fmla="*/ 56856 h 107514"/>
              <a:gd name="connsiteX277" fmla="*/ 571864 w 943316"/>
              <a:gd name="connsiteY277" fmla="*/ 67267 h 107514"/>
              <a:gd name="connsiteX278" fmla="*/ 577934 w 943316"/>
              <a:gd name="connsiteY278" fmla="*/ 73821 h 107514"/>
              <a:gd name="connsiteX279" fmla="*/ 587024 w 943316"/>
              <a:gd name="connsiteY279" fmla="*/ 76047 h 107514"/>
              <a:gd name="connsiteX280" fmla="*/ 593178 w 943316"/>
              <a:gd name="connsiteY280" fmla="*/ 75093 h 107514"/>
              <a:gd name="connsiteX281" fmla="*/ 597989 w 943316"/>
              <a:gd name="connsiteY281" fmla="*/ 72154 h 107514"/>
              <a:gd name="connsiteX282" fmla="*/ 601094 w 943316"/>
              <a:gd name="connsiteY282" fmla="*/ 67345 h 107514"/>
              <a:gd name="connsiteX283" fmla="*/ 612338 w 943316"/>
              <a:gd name="connsiteY283" fmla="*/ 69370 h 107514"/>
              <a:gd name="connsiteX284" fmla="*/ 607499 w 943316"/>
              <a:gd name="connsiteY284" fmla="*/ 78072 h 107514"/>
              <a:gd name="connsiteX285" fmla="*/ 598800 w 943316"/>
              <a:gd name="connsiteY285" fmla="*/ 83834 h 107514"/>
              <a:gd name="connsiteX286" fmla="*/ 586912 w 943316"/>
              <a:gd name="connsiteY286" fmla="*/ 85859 h 107514"/>
              <a:gd name="connsiteX287" fmla="*/ 623806 w 943316"/>
              <a:gd name="connsiteY287" fmla="*/ 84629 h 107514"/>
              <a:gd name="connsiteX288" fmla="*/ 623806 w 943316"/>
              <a:gd name="connsiteY288" fmla="*/ 23602 h 107514"/>
              <a:gd name="connsiteX289" fmla="*/ 635302 w 943316"/>
              <a:gd name="connsiteY289" fmla="*/ 23602 h 107514"/>
              <a:gd name="connsiteX290" fmla="*/ 635302 w 943316"/>
              <a:gd name="connsiteY290" fmla="*/ 33296 h 107514"/>
              <a:gd name="connsiteX291" fmla="*/ 635945 w 943316"/>
              <a:gd name="connsiteY291" fmla="*/ 33296 h 107514"/>
              <a:gd name="connsiteX292" fmla="*/ 641819 w 943316"/>
              <a:gd name="connsiteY292" fmla="*/ 25549 h 107514"/>
              <a:gd name="connsiteX293" fmla="*/ 651441 w 943316"/>
              <a:gd name="connsiteY293" fmla="*/ 22687 h 107514"/>
              <a:gd name="connsiteX294" fmla="*/ 654042 w 943316"/>
              <a:gd name="connsiteY294" fmla="*/ 22768 h 107514"/>
              <a:gd name="connsiteX295" fmla="*/ 656476 w 943316"/>
              <a:gd name="connsiteY295" fmla="*/ 22967 h 107514"/>
              <a:gd name="connsiteX296" fmla="*/ 656476 w 943316"/>
              <a:gd name="connsiteY296" fmla="*/ 34329 h 107514"/>
              <a:gd name="connsiteX297" fmla="*/ 653930 w 943316"/>
              <a:gd name="connsiteY297" fmla="*/ 33892 h 107514"/>
              <a:gd name="connsiteX298" fmla="*/ 650266 w 943316"/>
              <a:gd name="connsiteY298" fmla="*/ 33613 h 107514"/>
              <a:gd name="connsiteX299" fmla="*/ 642770 w 943316"/>
              <a:gd name="connsiteY299" fmla="*/ 35403 h 107514"/>
              <a:gd name="connsiteX300" fmla="*/ 637595 w 943316"/>
              <a:gd name="connsiteY300" fmla="*/ 40289 h 107514"/>
              <a:gd name="connsiteX301" fmla="*/ 635694 w 943316"/>
              <a:gd name="connsiteY301" fmla="*/ 47360 h 107514"/>
              <a:gd name="connsiteX302" fmla="*/ 635694 w 943316"/>
              <a:gd name="connsiteY302" fmla="*/ 84629 h 107514"/>
              <a:gd name="connsiteX303" fmla="*/ 623806 w 943316"/>
              <a:gd name="connsiteY303" fmla="*/ 84629 h 107514"/>
              <a:gd name="connsiteX304" fmla="*/ 664280 w 943316"/>
              <a:gd name="connsiteY304" fmla="*/ 84629 h 107514"/>
              <a:gd name="connsiteX305" fmla="*/ 664280 w 943316"/>
              <a:gd name="connsiteY305" fmla="*/ 23602 h 107514"/>
              <a:gd name="connsiteX306" fmla="*/ 676167 w 943316"/>
              <a:gd name="connsiteY306" fmla="*/ 23602 h 107514"/>
              <a:gd name="connsiteX307" fmla="*/ 676167 w 943316"/>
              <a:gd name="connsiteY307" fmla="*/ 84629 h 107514"/>
              <a:gd name="connsiteX308" fmla="*/ 664280 w 943316"/>
              <a:gd name="connsiteY308" fmla="*/ 84629 h 107514"/>
              <a:gd name="connsiteX309" fmla="*/ 670294 w 943316"/>
              <a:gd name="connsiteY309" fmla="*/ 14184 h 107514"/>
              <a:gd name="connsiteX310" fmla="*/ 664979 w 943316"/>
              <a:gd name="connsiteY310" fmla="*/ 12120 h 107514"/>
              <a:gd name="connsiteX311" fmla="*/ 662769 w 943316"/>
              <a:gd name="connsiteY311" fmla="*/ 7113 h 107514"/>
              <a:gd name="connsiteX312" fmla="*/ 664979 w 943316"/>
              <a:gd name="connsiteY312" fmla="*/ 2106 h 107514"/>
              <a:gd name="connsiteX313" fmla="*/ 670294 w 943316"/>
              <a:gd name="connsiteY313" fmla="*/ 0 h 107514"/>
              <a:gd name="connsiteX314" fmla="*/ 675580 w 943316"/>
              <a:gd name="connsiteY314" fmla="*/ 2106 h 107514"/>
              <a:gd name="connsiteX315" fmla="*/ 677790 w 943316"/>
              <a:gd name="connsiteY315" fmla="*/ 7113 h 107514"/>
              <a:gd name="connsiteX316" fmla="*/ 675580 w 943316"/>
              <a:gd name="connsiteY316" fmla="*/ 12120 h 107514"/>
              <a:gd name="connsiteX317" fmla="*/ 670294 w 943316"/>
              <a:gd name="connsiteY317" fmla="*/ 14184 h 107514"/>
              <a:gd name="connsiteX318" fmla="*/ 689705 w 943316"/>
              <a:gd name="connsiteY318" fmla="*/ 84629 h 107514"/>
              <a:gd name="connsiteX319" fmla="*/ 689705 w 943316"/>
              <a:gd name="connsiteY319" fmla="*/ 23602 h 107514"/>
              <a:gd name="connsiteX320" fmla="*/ 701089 w 943316"/>
              <a:gd name="connsiteY320" fmla="*/ 23602 h 107514"/>
              <a:gd name="connsiteX321" fmla="*/ 701089 w 943316"/>
              <a:gd name="connsiteY321" fmla="*/ 33534 h 107514"/>
              <a:gd name="connsiteX322" fmla="*/ 701844 w 943316"/>
              <a:gd name="connsiteY322" fmla="*/ 33534 h 107514"/>
              <a:gd name="connsiteX323" fmla="*/ 708082 w 943316"/>
              <a:gd name="connsiteY323" fmla="*/ 25666 h 107514"/>
              <a:gd name="connsiteX324" fmla="*/ 718459 w 943316"/>
              <a:gd name="connsiteY324" fmla="*/ 22807 h 107514"/>
              <a:gd name="connsiteX325" fmla="*/ 728697 w 943316"/>
              <a:gd name="connsiteY325" fmla="*/ 25666 h 107514"/>
              <a:gd name="connsiteX326" fmla="*/ 734878 w 943316"/>
              <a:gd name="connsiteY326" fmla="*/ 33534 h 107514"/>
              <a:gd name="connsiteX327" fmla="*/ 735493 w 943316"/>
              <a:gd name="connsiteY327" fmla="*/ 33534 h 107514"/>
              <a:gd name="connsiteX328" fmla="*/ 742458 w 943316"/>
              <a:gd name="connsiteY328" fmla="*/ 25747 h 107514"/>
              <a:gd name="connsiteX329" fmla="*/ 753814 w 943316"/>
              <a:gd name="connsiteY329" fmla="*/ 22807 h 107514"/>
              <a:gd name="connsiteX330" fmla="*/ 767380 w 943316"/>
              <a:gd name="connsiteY330" fmla="*/ 28013 h 107514"/>
              <a:gd name="connsiteX331" fmla="*/ 772639 w 943316"/>
              <a:gd name="connsiteY331" fmla="*/ 43704 h 107514"/>
              <a:gd name="connsiteX332" fmla="*/ 772639 w 943316"/>
              <a:gd name="connsiteY332" fmla="*/ 84629 h 107514"/>
              <a:gd name="connsiteX333" fmla="*/ 760779 w 943316"/>
              <a:gd name="connsiteY333" fmla="*/ 84629 h 107514"/>
              <a:gd name="connsiteX334" fmla="*/ 760779 w 943316"/>
              <a:gd name="connsiteY334" fmla="*/ 44818 h 107514"/>
              <a:gd name="connsiteX335" fmla="*/ 757395 w 943316"/>
              <a:gd name="connsiteY335" fmla="*/ 35839 h 107514"/>
              <a:gd name="connsiteX336" fmla="*/ 749339 w 943316"/>
              <a:gd name="connsiteY336" fmla="*/ 33056 h 107514"/>
              <a:gd name="connsiteX337" fmla="*/ 740304 w 943316"/>
              <a:gd name="connsiteY337" fmla="*/ 36633 h 107514"/>
              <a:gd name="connsiteX338" fmla="*/ 737088 w 943316"/>
              <a:gd name="connsiteY338" fmla="*/ 45732 h 107514"/>
              <a:gd name="connsiteX339" fmla="*/ 737088 w 943316"/>
              <a:gd name="connsiteY339" fmla="*/ 84629 h 107514"/>
              <a:gd name="connsiteX340" fmla="*/ 725256 w 943316"/>
              <a:gd name="connsiteY340" fmla="*/ 84629 h 107514"/>
              <a:gd name="connsiteX341" fmla="*/ 725256 w 943316"/>
              <a:gd name="connsiteY341" fmla="*/ 44062 h 107514"/>
              <a:gd name="connsiteX342" fmla="*/ 722151 w 943316"/>
              <a:gd name="connsiteY342" fmla="*/ 36077 h 107514"/>
              <a:gd name="connsiteX343" fmla="*/ 714096 w 943316"/>
              <a:gd name="connsiteY343" fmla="*/ 33056 h 107514"/>
              <a:gd name="connsiteX344" fmla="*/ 707858 w 943316"/>
              <a:gd name="connsiteY344" fmla="*/ 34846 h 107514"/>
              <a:gd name="connsiteX345" fmla="*/ 703271 w 943316"/>
              <a:gd name="connsiteY345" fmla="*/ 39733 h 107514"/>
              <a:gd name="connsiteX346" fmla="*/ 701565 w 943316"/>
              <a:gd name="connsiteY346" fmla="*/ 47002 h 107514"/>
              <a:gd name="connsiteX347" fmla="*/ 701565 w 943316"/>
              <a:gd name="connsiteY347" fmla="*/ 84629 h 107514"/>
              <a:gd name="connsiteX348" fmla="*/ 689705 w 943316"/>
              <a:gd name="connsiteY348" fmla="*/ 84629 h 107514"/>
              <a:gd name="connsiteX349" fmla="*/ 812413 w 943316"/>
              <a:gd name="connsiteY349" fmla="*/ 85859 h 107514"/>
              <a:gd name="connsiteX350" fmla="*/ 796890 w 943316"/>
              <a:gd name="connsiteY350" fmla="*/ 82005 h 107514"/>
              <a:gd name="connsiteX351" fmla="*/ 786876 w 943316"/>
              <a:gd name="connsiteY351" fmla="*/ 71080 h 107514"/>
              <a:gd name="connsiteX352" fmla="*/ 783379 w 943316"/>
              <a:gd name="connsiteY352" fmla="*/ 54512 h 107514"/>
              <a:gd name="connsiteX353" fmla="*/ 786876 w 943316"/>
              <a:gd name="connsiteY353" fmla="*/ 37984 h 107514"/>
              <a:gd name="connsiteX354" fmla="*/ 796722 w 943316"/>
              <a:gd name="connsiteY354" fmla="*/ 26818 h 107514"/>
              <a:gd name="connsiteX355" fmla="*/ 811574 w 943316"/>
              <a:gd name="connsiteY355" fmla="*/ 22807 h 107514"/>
              <a:gd name="connsiteX356" fmla="*/ 821588 w 943316"/>
              <a:gd name="connsiteY356" fmla="*/ 24516 h 107514"/>
              <a:gd name="connsiteX357" fmla="*/ 830287 w 943316"/>
              <a:gd name="connsiteY357" fmla="*/ 29878 h 107514"/>
              <a:gd name="connsiteX358" fmla="*/ 836384 w 943316"/>
              <a:gd name="connsiteY358" fmla="*/ 39375 h 107514"/>
              <a:gd name="connsiteX359" fmla="*/ 838594 w 943316"/>
              <a:gd name="connsiteY359" fmla="*/ 53480 h 107514"/>
              <a:gd name="connsiteX360" fmla="*/ 838594 w 943316"/>
              <a:gd name="connsiteY360" fmla="*/ 57690 h 107514"/>
              <a:gd name="connsiteX361" fmla="*/ 790093 w 943316"/>
              <a:gd name="connsiteY361" fmla="*/ 57690 h 107514"/>
              <a:gd name="connsiteX362" fmla="*/ 790093 w 943316"/>
              <a:gd name="connsiteY362" fmla="*/ 48792 h 107514"/>
              <a:gd name="connsiteX363" fmla="*/ 826958 w 943316"/>
              <a:gd name="connsiteY363" fmla="*/ 48792 h 107514"/>
              <a:gd name="connsiteX364" fmla="*/ 825056 w 943316"/>
              <a:gd name="connsiteY364" fmla="*/ 40488 h 107514"/>
              <a:gd name="connsiteX365" fmla="*/ 819686 w 943316"/>
              <a:gd name="connsiteY365" fmla="*/ 34726 h 107514"/>
              <a:gd name="connsiteX366" fmla="*/ 811658 w 943316"/>
              <a:gd name="connsiteY366" fmla="*/ 32620 h 107514"/>
              <a:gd name="connsiteX367" fmla="*/ 802931 w 943316"/>
              <a:gd name="connsiteY367" fmla="*/ 35084 h 107514"/>
              <a:gd name="connsiteX368" fmla="*/ 797197 w 943316"/>
              <a:gd name="connsiteY368" fmla="*/ 41442 h 107514"/>
              <a:gd name="connsiteX369" fmla="*/ 795211 w 943316"/>
              <a:gd name="connsiteY369" fmla="*/ 49903 h 107514"/>
              <a:gd name="connsiteX370" fmla="*/ 795211 w 943316"/>
              <a:gd name="connsiteY370" fmla="*/ 56856 h 107514"/>
              <a:gd name="connsiteX371" fmla="*/ 797365 w 943316"/>
              <a:gd name="connsiteY371" fmla="*/ 67267 h 107514"/>
              <a:gd name="connsiteX372" fmla="*/ 803435 w 943316"/>
              <a:gd name="connsiteY372" fmla="*/ 73821 h 107514"/>
              <a:gd name="connsiteX373" fmla="*/ 812525 w 943316"/>
              <a:gd name="connsiteY373" fmla="*/ 76047 h 107514"/>
              <a:gd name="connsiteX374" fmla="*/ 818679 w 943316"/>
              <a:gd name="connsiteY374" fmla="*/ 75093 h 107514"/>
              <a:gd name="connsiteX375" fmla="*/ 823490 w 943316"/>
              <a:gd name="connsiteY375" fmla="*/ 72154 h 107514"/>
              <a:gd name="connsiteX376" fmla="*/ 826595 w 943316"/>
              <a:gd name="connsiteY376" fmla="*/ 67345 h 107514"/>
              <a:gd name="connsiteX377" fmla="*/ 837839 w 943316"/>
              <a:gd name="connsiteY377" fmla="*/ 69370 h 107514"/>
              <a:gd name="connsiteX378" fmla="*/ 833000 w 943316"/>
              <a:gd name="connsiteY378" fmla="*/ 78072 h 107514"/>
              <a:gd name="connsiteX379" fmla="*/ 824301 w 943316"/>
              <a:gd name="connsiteY379" fmla="*/ 83834 h 107514"/>
              <a:gd name="connsiteX380" fmla="*/ 812413 w 943316"/>
              <a:gd name="connsiteY380" fmla="*/ 85859 h 107514"/>
              <a:gd name="connsiteX381" fmla="*/ 861195 w 943316"/>
              <a:gd name="connsiteY381" fmla="*/ 48392 h 107514"/>
              <a:gd name="connsiteX382" fmla="*/ 861195 w 943316"/>
              <a:gd name="connsiteY382" fmla="*/ 84629 h 107514"/>
              <a:gd name="connsiteX383" fmla="*/ 849307 w 943316"/>
              <a:gd name="connsiteY383" fmla="*/ 84629 h 107514"/>
              <a:gd name="connsiteX384" fmla="*/ 849307 w 943316"/>
              <a:gd name="connsiteY384" fmla="*/ 23602 h 107514"/>
              <a:gd name="connsiteX385" fmla="*/ 860719 w 943316"/>
              <a:gd name="connsiteY385" fmla="*/ 23602 h 107514"/>
              <a:gd name="connsiteX386" fmla="*/ 860719 w 943316"/>
              <a:gd name="connsiteY386" fmla="*/ 33534 h 107514"/>
              <a:gd name="connsiteX387" fmla="*/ 861474 w 943316"/>
              <a:gd name="connsiteY387" fmla="*/ 33534 h 107514"/>
              <a:gd name="connsiteX388" fmla="*/ 868075 w 943316"/>
              <a:gd name="connsiteY388" fmla="*/ 25747 h 107514"/>
              <a:gd name="connsiteX389" fmla="*/ 879459 w 943316"/>
              <a:gd name="connsiteY389" fmla="*/ 22807 h 107514"/>
              <a:gd name="connsiteX390" fmla="*/ 890396 w 943316"/>
              <a:gd name="connsiteY390" fmla="*/ 25428 h 107514"/>
              <a:gd name="connsiteX391" fmla="*/ 897668 w 943316"/>
              <a:gd name="connsiteY391" fmla="*/ 33137 h 107514"/>
              <a:gd name="connsiteX392" fmla="*/ 900242 w 943316"/>
              <a:gd name="connsiteY392" fmla="*/ 45811 h 107514"/>
              <a:gd name="connsiteX393" fmla="*/ 900242 w 943316"/>
              <a:gd name="connsiteY393" fmla="*/ 84629 h 107514"/>
              <a:gd name="connsiteX394" fmla="*/ 888382 w 943316"/>
              <a:gd name="connsiteY394" fmla="*/ 84629 h 107514"/>
              <a:gd name="connsiteX395" fmla="*/ 888382 w 943316"/>
              <a:gd name="connsiteY395" fmla="*/ 47243 h 107514"/>
              <a:gd name="connsiteX396" fmla="*/ 884914 w 943316"/>
              <a:gd name="connsiteY396" fmla="*/ 36871 h 107514"/>
              <a:gd name="connsiteX397" fmla="*/ 875432 w 943316"/>
              <a:gd name="connsiteY397" fmla="*/ 33098 h 107514"/>
              <a:gd name="connsiteX398" fmla="*/ 868075 w 943316"/>
              <a:gd name="connsiteY398" fmla="*/ 34885 h 107514"/>
              <a:gd name="connsiteX399" fmla="*/ 863012 w 943316"/>
              <a:gd name="connsiteY399" fmla="*/ 40130 h 107514"/>
              <a:gd name="connsiteX400" fmla="*/ 861195 w 943316"/>
              <a:gd name="connsiteY400" fmla="*/ 48392 h 107514"/>
              <a:gd name="connsiteX401" fmla="*/ 942198 w 943316"/>
              <a:gd name="connsiteY401" fmla="*/ 23602 h 107514"/>
              <a:gd name="connsiteX402" fmla="*/ 942198 w 943316"/>
              <a:gd name="connsiteY402" fmla="*/ 33137 h 107514"/>
              <a:gd name="connsiteX403" fmla="*/ 908885 w 943316"/>
              <a:gd name="connsiteY403" fmla="*/ 33137 h 107514"/>
              <a:gd name="connsiteX404" fmla="*/ 908885 w 943316"/>
              <a:gd name="connsiteY404" fmla="*/ 23602 h 107514"/>
              <a:gd name="connsiteX405" fmla="*/ 942198 w 943316"/>
              <a:gd name="connsiteY405" fmla="*/ 23602 h 107514"/>
              <a:gd name="connsiteX406" fmla="*/ 917808 w 943316"/>
              <a:gd name="connsiteY406" fmla="*/ 8981 h 107514"/>
              <a:gd name="connsiteX407" fmla="*/ 929695 w 943316"/>
              <a:gd name="connsiteY407" fmla="*/ 8981 h 107514"/>
              <a:gd name="connsiteX408" fmla="*/ 929695 w 943316"/>
              <a:gd name="connsiteY408" fmla="*/ 66710 h 107514"/>
              <a:gd name="connsiteX409" fmla="*/ 930730 w 943316"/>
              <a:gd name="connsiteY409" fmla="*/ 71916 h 107514"/>
              <a:gd name="connsiteX410" fmla="*/ 933387 w 943316"/>
              <a:gd name="connsiteY410" fmla="*/ 74260 h 107514"/>
              <a:gd name="connsiteX411" fmla="*/ 936996 w 943316"/>
              <a:gd name="connsiteY411" fmla="*/ 74856 h 107514"/>
              <a:gd name="connsiteX412" fmla="*/ 939513 w 943316"/>
              <a:gd name="connsiteY412" fmla="*/ 74657 h 107514"/>
              <a:gd name="connsiteX413" fmla="*/ 941191 w 943316"/>
              <a:gd name="connsiteY413" fmla="*/ 74338 h 107514"/>
              <a:gd name="connsiteX414" fmla="*/ 943317 w 943316"/>
              <a:gd name="connsiteY414" fmla="*/ 84153 h 107514"/>
              <a:gd name="connsiteX415" fmla="*/ 940380 w 943316"/>
              <a:gd name="connsiteY415" fmla="*/ 84947 h 107514"/>
              <a:gd name="connsiteX416" fmla="*/ 935625 w 943316"/>
              <a:gd name="connsiteY416" fmla="*/ 85423 h 107514"/>
              <a:gd name="connsiteX417" fmla="*/ 926870 w 943316"/>
              <a:gd name="connsiteY417" fmla="*/ 83756 h 107514"/>
              <a:gd name="connsiteX418" fmla="*/ 920325 w 943316"/>
              <a:gd name="connsiteY418" fmla="*/ 78352 h 107514"/>
              <a:gd name="connsiteX419" fmla="*/ 917808 w 943316"/>
              <a:gd name="connsiteY419" fmla="*/ 69172 h 107514"/>
              <a:gd name="connsiteX420" fmla="*/ 917808 w 943316"/>
              <a:gd name="connsiteY420" fmla="*/ 8981 h 1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</a:cxnLst>
            <a:rect l="l" t="t" r="r" b="b"/>
            <a:pathLst>
              <a:path w="943316" h="107514">
                <a:moveTo>
                  <a:pt x="70207" y="29719"/>
                </a:moveTo>
                <a:lnTo>
                  <a:pt x="57788" y="29719"/>
                </a:lnTo>
                <a:cubicBezTo>
                  <a:pt x="57312" y="27070"/>
                  <a:pt x="56445" y="24740"/>
                  <a:pt x="55130" y="22726"/>
                </a:cubicBezTo>
                <a:cubicBezTo>
                  <a:pt x="53844" y="20715"/>
                  <a:pt x="52250" y="19006"/>
                  <a:pt x="50375" y="17602"/>
                </a:cubicBezTo>
                <a:cubicBezTo>
                  <a:pt x="48501" y="16198"/>
                  <a:pt x="46376" y="15138"/>
                  <a:pt x="44054" y="14425"/>
                </a:cubicBezTo>
                <a:cubicBezTo>
                  <a:pt x="41760" y="13708"/>
                  <a:pt x="39299" y="13350"/>
                  <a:pt x="36698" y="13350"/>
                </a:cubicBezTo>
                <a:cubicBezTo>
                  <a:pt x="32026" y="13350"/>
                  <a:pt x="27831" y="14528"/>
                  <a:pt x="24111" y="16886"/>
                </a:cubicBezTo>
                <a:cubicBezTo>
                  <a:pt x="20419" y="19244"/>
                  <a:pt x="17510" y="22701"/>
                  <a:pt x="15356" y="27258"/>
                </a:cubicBezTo>
                <a:cubicBezTo>
                  <a:pt x="13258" y="31811"/>
                  <a:pt x="12195" y="37375"/>
                  <a:pt x="12195" y="43945"/>
                </a:cubicBezTo>
                <a:cubicBezTo>
                  <a:pt x="12195" y="50566"/>
                  <a:pt x="13258" y="56154"/>
                  <a:pt x="15356" y="60711"/>
                </a:cubicBezTo>
                <a:cubicBezTo>
                  <a:pt x="17510" y="65267"/>
                  <a:pt x="20447" y="68710"/>
                  <a:pt x="24139" y="71040"/>
                </a:cubicBezTo>
                <a:cubicBezTo>
                  <a:pt x="27859" y="73370"/>
                  <a:pt x="32026" y="74537"/>
                  <a:pt x="36670" y="74537"/>
                </a:cubicBezTo>
                <a:cubicBezTo>
                  <a:pt x="39243" y="74537"/>
                  <a:pt x="41676" y="74193"/>
                  <a:pt x="43970" y="73505"/>
                </a:cubicBezTo>
                <a:cubicBezTo>
                  <a:pt x="46292" y="72788"/>
                  <a:pt x="48418" y="71742"/>
                  <a:pt x="50292" y="70366"/>
                </a:cubicBezTo>
                <a:cubicBezTo>
                  <a:pt x="52166" y="68987"/>
                  <a:pt x="53760" y="67306"/>
                  <a:pt x="55047" y="65320"/>
                </a:cubicBezTo>
                <a:cubicBezTo>
                  <a:pt x="56389" y="63306"/>
                  <a:pt x="57284" y="61002"/>
                  <a:pt x="57788" y="58406"/>
                </a:cubicBezTo>
                <a:lnTo>
                  <a:pt x="70207" y="58445"/>
                </a:lnTo>
                <a:cubicBezTo>
                  <a:pt x="69535" y="62445"/>
                  <a:pt x="68249" y="66126"/>
                  <a:pt x="66347" y="69491"/>
                </a:cubicBezTo>
                <a:cubicBezTo>
                  <a:pt x="64473" y="72828"/>
                  <a:pt x="62039" y="75714"/>
                  <a:pt x="59074" y="78153"/>
                </a:cubicBezTo>
                <a:cubicBezTo>
                  <a:pt x="56137" y="80562"/>
                  <a:pt x="52781" y="82430"/>
                  <a:pt x="48977" y="83756"/>
                </a:cubicBezTo>
                <a:cubicBezTo>
                  <a:pt x="45201" y="85079"/>
                  <a:pt x="41061" y="85742"/>
                  <a:pt x="36586" y="85742"/>
                </a:cubicBezTo>
                <a:cubicBezTo>
                  <a:pt x="29537" y="85742"/>
                  <a:pt x="23272" y="84072"/>
                  <a:pt x="17761" y="80735"/>
                </a:cubicBezTo>
                <a:cubicBezTo>
                  <a:pt x="12251" y="77370"/>
                  <a:pt x="7888" y="72565"/>
                  <a:pt x="4727" y="66313"/>
                </a:cubicBezTo>
                <a:cubicBezTo>
                  <a:pt x="1566" y="60062"/>
                  <a:pt x="0" y="52605"/>
                  <a:pt x="0" y="43945"/>
                </a:cubicBezTo>
                <a:cubicBezTo>
                  <a:pt x="0" y="35254"/>
                  <a:pt x="1594" y="27800"/>
                  <a:pt x="4755" y="21574"/>
                </a:cubicBezTo>
                <a:cubicBezTo>
                  <a:pt x="7944" y="15325"/>
                  <a:pt x="12279" y="10531"/>
                  <a:pt x="17789" y="7191"/>
                </a:cubicBezTo>
                <a:cubicBezTo>
                  <a:pt x="23300" y="3829"/>
                  <a:pt x="29565" y="2145"/>
                  <a:pt x="36586" y="2145"/>
                </a:cubicBezTo>
                <a:cubicBezTo>
                  <a:pt x="40893" y="2145"/>
                  <a:pt x="44921" y="2769"/>
                  <a:pt x="48669" y="4014"/>
                </a:cubicBezTo>
                <a:cubicBezTo>
                  <a:pt x="52417" y="5233"/>
                  <a:pt x="55802" y="7035"/>
                  <a:pt x="58795" y="9418"/>
                </a:cubicBezTo>
                <a:cubicBezTo>
                  <a:pt x="61788" y="11776"/>
                  <a:pt x="64277" y="14662"/>
                  <a:pt x="66235" y="18078"/>
                </a:cubicBezTo>
                <a:cubicBezTo>
                  <a:pt x="68193" y="21470"/>
                  <a:pt x="69507" y="25350"/>
                  <a:pt x="70207" y="29719"/>
                </a:cubicBezTo>
                <a:close/>
                <a:moveTo>
                  <a:pt x="81479" y="84629"/>
                </a:moveTo>
                <a:lnTo>
                  <a:pt x="81479" y="23602"/>
                </a:lnTo>
                <a:lnTo>
                  <a:pt x="92947" y="23602"/>
                </a:lnTo>
                <a:lnTo>
                  <a:pt x="92947" y="33296"/>
                </a:lnTo>
                <a:lnTo>
                  <a:pt x="93590" y="33296"/>
                </a:lnTo>
                <a:cubicBezTo>
                  <a:pt x="94709" y="30010"/>
                  <a:pt x="96667" y="27428"/>
                  <a:pt x="99464" y="25549"/>
                </a:cubicBezTo>
                <a:cubicBezTo>
                  <a:pt x="102317" y="23641"/>
                  <a:pt x="105506" y="22687"/>
                  <a:pt x="109086" y="22687"/>
                </a:cubicBezTo>
                <a:cubicBezTo>
                  <a:pt x="109842" y="22687"/>
                  <a:pt x="110709" y="22715"/>
                  <a:pt x="111715" y="22768"/>
                </a:cubicBezTo>
                <a:cubicBezTo>
                  <a:pt x="112750" y="22819"/>
                  <a:pt x="113562" y="22886"/>
                  <a:pt x="114121" y="22967"/>
                </a:cubicBezTo>
                <a:lnTo>
                  <a:pt x="114121" y="34329"/>
                </a:lnTo>
                <a:cubicBezTo>
                  <a:pt x="113646" y="34197"/>
                  <a:pt x="112806" y="34052"/>
                  <a:pt x="111576" y="33892"/>
                </a:cubicBezTo>
                <a:cubicBezTo>
                  <a:pt x="110373" y="33708"/>
                  <a:pt x="109142" y="33613"/>
                  <a:pt x="107939" y="33613"/>
                </a:cubicBezTo>
                <a:cubicBezTo>
                  <a:pt x="105114" y="33613"/>
                  <a:pt x="102625" y="34208"/>
                  <a:pt x="100415" y="35403"/>
                </a:cubicBezTo>
                <a:cubicBezTo>
                  <a:pt x="98262" y="36566"/>
                  <a:pt x="96527" y="38197"/>
                  <a:pt x="95269" y="40289"/>
                </a:cubicBezTo>
                <a:cubicBezTo>
                  <a:pt x="93982" y="42353"/>
                  <a:pt x="93339" y="44711"/>
                  <a:pt x="93339" y="47360"/>
                </a:cubicBezTo>
                <a:lnTo>
                  <a:pt x="93339" y="84629"/>
                </a:lnTo>
                <a:lnTo>
                  <a:pt x="81479" y="84629"/>
                </a:lnTo>
                <a:close/>
                <a:moveTo>
                  <a:pt x="146064" y="85859"/>
                </a:moveTo>
                <a:cubicBezTo>
                  <a:pt x="140050" y="85859"/>
                  <a:pt x="134875" y="84575"/>
                  <a:pt x="130540" y="82005"/>
                </a:cubicBezTo>
                <a:cubicBezTo>
                  <a:pt x="126204" y="79409"/>
                  <a:pt x="122876" y="75767"/>
                  <a:pt x="120526" y="71080"/>
                </a:cubicBezTo>
                <a:cubicBezTo>
                  <a:pt x="118177" y="66366"/>
                  <a:pt x="117030" y="60842"/>
                  <a:pt x="117030" y="54512"/>
                </a:cubicBezTo>
                <a:cubicBezTo>
                  <a:pt x="117030" y="48261"/>
                  <a:pt x="118177" y="42751"/>
                  <a:pt x="120526" y="37984"/>
                </a:cubicBezTo>
                <a:cubicBezTo>
                  <a:pt x="122876" y="33215"/>
                  <a:pt x="126176" y="29495"/>
                  <a:pt x="130372" y="26818"/>
                </a:cubicBezTo>
                <a:cubicBezTo>
                  <a:pt x="134624" y="24144"/>
                  <a:pt x="139575" y="22807"/>
                  <a:pt x="145224" y="22807"/>
                </a:cubicBezTo>
                <a:cubicBezTo>
                  <a:pt x="148665" y="22807"/>
                  <a:pt x="152022" y="23375"/>
                  <a:pt x="155238" y="24516"/>
                </a:cubicBezTo>
                <a:cubicBezTo>
                  <a:pt x="158483" y="25655"/>
                  <a:pt x="161364" y="27442"/>
                  <a:pt x="163937" y="29878"/>
                </a:cubicBezTo>
                <a:cubicBezTo>
                  <a:pt x="166511" y="32315"/>
                  <a:pt x="168552" y="35481"/>
                  <a:pt x="170035" y="39375"/>
                </a:cubicBezTo>
                <a:cubicBezTo>
                  <a:pt x="171517" y="43243"/>
                  <a:pt x="172244" y="47942"/>
                  <a:pt x="172244" y="53480"/>
                </a:cubicBezTo>
                <a:lnTo>
                  <a:pt x="172244" y="57690"/>
                </a:lnTo>
                <a:lnTo>
                  <a:pt x="123743" y="57690"/>
                </a:lnTo>
                <a:lnTo>
                  <a:pt x="123743" y="48792"/>
                </a:lnTo>
                <a:lnTo>
                  <a:pt x="160608" y="48792"/>
                </a:lnTo>
                <a:cubicBezTo>
                  <a:pt x="160608" y="45665"/>
                  <a:pt x="159965" y="42896"/>
                  <a:pt x="158707" y="40488"/>
                </a:cubicBezTo>
                <a:cubicBezTo>
                  <a:pt x="157420" y="38052"/>
                  <a:pt x="155630" y="36130"/>
                  <a:pt x="153336" y="34726"/>
                </a:cubicBezTo>
                <a:cubicBezTo>
                  <a:pt x="151071" y="33322"/>
                  <a:pt x="148385" y="32620"/>
                  <a:pt x="145308" y="32620"/>
                </a:cubicBezTo>
                <a:cubicBezTo>
                  <a:pt x="141980" y="32620"/>
                  <a:pt x="139071" y="33442"/>
                  <a:pt x="136582" y="35084"/>
                </a:cubicBezTo>
                <a:cubicBezTo>
                  <a:pt x="134120" y="36701"/>
                  <a:pt x="132190" y="38818"/>
                  <a:pt x="130848" y="41442"/>
                </a:cubicBezTo>
                <a:cubicBezTo>
                  <a:pt x="129533" y="44037"/>
                  <a:pt x="128862" y="46857"/>
                  <a:pt x="128862" y="49903"/>
                </a:cubicBezTo>
                <a:lnTo>
                  <a:pt x="128862" y="56856"/>
                </a:lnTo>
                <a:cubicBezTo>
                  <a:pt x="128862" y="60934"/>
                  <a:pt x="129589" y="64406"/>
                  <a:pt x="131015" y="67267"/>
                </a:cubicBezTo>
                <a:cubicBezTo>
                  <a:pt x="132470" y="70126"/>
                  <a:pt x="134484" y="72313"/>
                  <a:pt x="137085" y="73821"/>
                </a:cubicBezTo>
                <a:cubicBezTo>
                  <a:pt x="139686" y="75306"/>
                  <a:pt x="142707" y="76047"/>
                  <a:pt x="146176" y="76047"/>
                </a:cubicBezTo>
                <a:cubicBezTo>
                  <a:pt x="148441" y="76047"/>
                  <a:pt x="150483" y="75728"/>
                  <a:pt x="152357" y="75093"/>
                </a:cubicBezTo>
                <a:cubicBezTo>
                  <a:pt x="154203" y="74430"/>
                  <a:pt x="155798" y="73451"/>
                  <a:pt x="157140" y="72154"/>
                </a:cubicBezTo>
                <a:cubicBezTo>
                  <a:pt x="158511" y="70856"/>
                  <a:pt x="159546" y="69253"/>
                  <a:pt x="160245" y="67345"/>
                </a:cubicBezTo>
                <a:lnTo>
                  <a:pt x="171489" y="69370"/>
                </a:lnTo>
                <a:cubicBezTo>
                  <a:pt x="170594" y="72682"/>
                  <a:pt x="168972" y="75583"/>
                  <a:pt x="166650" y="78072"/>
                </a:cubicBezTo>
                <a:cubicBezTo>
                  <a:pt x="164357" y="80536"/>
                  <a:pt x="161448" y="82455"/>
                  <a:pt x="157951" y="83834"/>
                </a:cubicBezTo>
                <a:cubicBezTo>
                  <a:pt x="154483" y="85185"/>
                  <a:pt x="150511" y="85859"/>
                  <a:pt x="146064" y="85859"/>
                </a:cubicBezTo>
                <a:close/>
                <a:moveTo>
                  <a:pt x="200719" y="85980"/>
                </a:moveTo>
                <a:cubicBezTo>
                  <a:pt x="196859" y="85980"/>
                  <a:pt x="193363" y="85264"/>
                  <a:pt x="190230" y="83834"/>
                </a:cubicBezTo>
                <a:cubicBezTo>
                  <a:pt x="187125" y="82377"/>
                  <a:pt x="184636" y="80271"/>
                  <a:pt x="182817" y="77516"/>
                </a:cubicBezTo>
                <a:cubicBezTo>
                  <a:pt x="180999" y="74763"/>
                  <a:pt x="180104" y="71384"/>
                  <a:pt x="180104" y="67385"/>
                </a:cubicBezTo>
                <a:cubicBezTo>
                  <a:pt x="180104" y="63941"/>
                  <a:pt x="180776" y="61108"/>
                  <a:pt x="182090" y="58881"/>
                </a:cubicBezTo>
                <a:cubicBezTo>
                  <a:pt x="183433" y="56658"/>
                  <a:pt x="185195" y="54896"/>
                  <a:pt x="187461" y="53598"/>
                </a:cubicBezTo>
                <a:cubicBezTo>
                  <a:pt x="189698" y="52300"/>
                  <a:pt x="192216" y="51321"/>
                  <a:pt x="195013" y="50658"/>
                </a:cubicBezTo>
                <a:cubicBezTo>
                  <a:pt x="197782" y="49995"/>
                  <a:pt x="200635" y="49492"/>
                  <a:pt x="203516" y="49148"/>
                </a:cubicBezTo>
                <a:cubicBezTo>
                  <a:pt x="207180" y="48725"/>
                  <a:pt x="210145" y="48381"/>
                  <a:pt x="212410" y="48115"/>
                </a:cubicBezTo>
                <a:cubicBezTo>
                  <a:pt x="214676" y="47825"/>
                  <a:pt x="216354" y="47360"/>
                  <a:pt x="217389" y="46725"/>
                </a:cubicBezTo>
                <a:cubicBezTo>
                  <a:pt x="218424" y="46090"/>
                  <a:pt x="218928" y="45055"/>
                  <a:pt x="218928" y="43626"/>
                </a:cubicBezTo>
                <a:lnTo>
                  <a:pt x="218928" y="43346"/>
                </a:lnTo>
                <a:cubicBezTo>
                  <a:pt x="218928" y="39878"/>
                  <a:pt x="217949" y="37190"/>
                  <a:pt x="215991" y="35282"/>
                </a:cubicBezTo>
                <a:cubicBezTo>
                  <a:pt x="214061" y="33375"/>
                  <a:pt x="211180" y="32421"/>
                  <a:pt x="207320" y="32421"/>
                </a:cubicBezTo>
                <a:cubicBezTo>
                  <a:pt x="203320" y="32421"/>
                  <a:pt x="200187" y="33308"/>
                  <a:pt x="197866" y="35084"/>
                </a:cubicBezTo>
                <a:cubicBezTo>
                  <a:pt x="195600" y="36832"/>
                  <a:pt x="194006" y="38779"/>
                  <a:pt x="193139" y="40924"/>
                </a:cubicBezTo>
                <a:lnTo>
                  <a:pt x="181978" y="38382"/>
                </a:lnTo>
                <a:cubicBezTo>
                  <a:pt x="183293" y="34673"/>
                  <a:pt x="185223" y="31680"/>
                  <a:pt x="187768" y="29403"/>
                </a:cubicBezTo>
                <a:cubicBezTo>
                  <a:pt x="190341" y="27098"/>
                  <a:pt x="193307" y="25428"/>
                  <a:pt x="196635" y="24396"/>
                </a:cubicBezTo>
                <a:cubicBezTo>
                  <a:pt x="199964" y="23336"/>
                  <a:pt x="203488" y="22807"/>
                  <a:pt x="207180" y="22807"/>
                </a:cubicBezTo>
                <a:cubicBezTo>
                  <a:pt x="209613" y="22807"/>
                  <a:pt x="212187" y="23098"/>
                  <a:pt x="214928" y="23680"/>
                </a:cubicBezTo>
                <a:cubicBezTo>
                  <a:pt x="217669" y="24237"/>
                  <a:pt x="220242" y="25269"/>
                  <a:pt x="222620" y="26779"/>
                </a:cubicBezTo>
                <a:cubicBezTo>
                  <a:pt x="225025" y="28290"/>
                  <a:pt x="227011" y="30449"/>
                  <a:pt x="228550" y="33257"/>
                </a:cubicBezTo>
                <a:cubicBezTo>
                  <a:pt x="230088" y="36038"/>
                  <a:pt x="230844" y="39651"/>
                  <a:pt x="230844" y="44102"/>
                </a:cubicBezTo>
                <a:lnTo>
                  <a:pt x="230844" y="84629"/>
                </a:lnTo>
                <a:lnTo>
                  <a:pt x="219236" y="84629"/>
                </a:lnTo>
                <a:lnTo>
                  <a:pt x="219236" y="76285"/>
                </a:lnTo>
                <a:lnTo>
                  <a:pt x="218760" y="76285"/>
                </a:lnTo>
                <a:cubicBezTo>
                  <a:pt x="218005" y="77820"/>
                  <a:pt x="216858" y="79331"/>
                  <a:pt x="215320" y="80813"/>
                </a:cubicBezTo>
                <a:cubicBezTo>
                  <a:pt x="213781" y="82299"/>
                  <a:pt x="211795" y="83529"/>
                  <a:pt x="209390" y="84508"/>
                </a:cubicBezTo>
                <a:cubicBezTo>
                  <a:pt x="206984" y="85490"/>
                  <a:pt x="204103" y="85980"/>
                  <a:pt x="200719" y="85980"/>
                </a:cubicBezTo>
                <a:close/>
                <a:moveTo>
                  <a:pt x="203320" y="76444"/>
                </a:moveTo>
                <a:cubicBezTo>
                  <a:pt x="206593" y="76444"/>
                  <a:pt x="209418" y="75795"/>
                  <a:pt x="211739" y="74498"/>
                </a:cubicBezTo>
                <a:cubicBezTo>
                  <a:pt x="214089" y="73200"/>
                  <a:pt x="215879" y="71505"/>
                  <a:pt x="217110" y="69412"/>
                </a:cubicBezTo>
                <a:cubicBezTo>
                  <a:pt x="218340" y="67292"/>
                  <a:pt x="218956" y="65027"/>
                  <a:pt x="218956" y="62618"/>
                </a:cubicBezTo>
                <a:lnTo>
                  <a:pt x="218956" y="54750"/>
                </a:lnTo>
                <a:cubicBezTo>
                  <a:pt x="218536" y="55175"/>
                  <a:pt x="217725" y="55572"/>
                  <a:pt x="216494" y="55942"/>
                </a:cubicBezTo>
                <a:cubicBezTo>
                  <a:pt x="215320" y="56286"/>
                  <a:pt x="213949" y="56591"/>
                  <a:pt x="212410" y="56856"/>
                </a:cubicBezTo>
                <a:cubicBezTo>
                  <a:pt x="210872" y="57094"/>
                  <a:pt x="209390" y="57321"/>
                  <a:pt x="207935" y="57530"/>
                </a:cubicBezTo>
                <a:cubicBezTo>
                  <a:pt x="206453" y="57718"/>
                  <a:pt x="205250" y="57877"/>
                  <a:pt x="204271" y="58009"/>
                </a:cubicBezTo>
                <a:cubicBezTo>
                  <a:pt x="201949" y="58300"/>
                  <a:pt x="199852" y="58789"/>
                  <a:pt x="197950" y="59480"/>
                </a:cubicBezTo>
                <a:cubicBezTo>
                  <a:pt x="196076" y="60168"/>
                  <a:pt x="194565" y="61161"/>
                  <a:pt x="193419" y="62459"/>
                </a:cubicBezTo>
                <a:cubicBezTo>
                  <a:pt x="192300" y="63729"/>
                  <a:pt x="191740" y="65424"/>
                  <a:pt x="191740" y="67544"/>
                </a:cubicBezTo>
                <a:cubicBezTo>
                  <a:pt x="191740" y="70484"/>
                  <a:pt x="192831" y="72710"/>
                  <a:pt x="195013" y="74218"/>
                </a:cubicBezTo>
                <a:cubicBezTo>
                  <a:pt x="197194" y="75703"/>
                  <a:pt x="199936" y="76444"/>
                  <a:pt x="203320" y="76444"/>
                </a:cubicBezTo>
                <a:close/>
                <a:moveTo>
                  <a:pt x="272688" y="23602"/>
                </a:moveTo>
                <a:lnTo>
                  <a:pt x="272688" y="33137"/>
                </a:lnTo>
                <a:lnTo>
                  <a:pt x="239374" y="33137"/>
                </a:lnTo>
                <a:lnTo>
                  <a:pt x="239374" y="23602"/>
                </a:lnTo>
                <a:lnTo>
                  <a:pt x="272688" y="23602"/>
                </a:lnTo>
                <a:close/>
                <a:moveTo>
                  <a:pt x="248297" y="8981"/>
                </a:moveTo>
                <a:lnTo>
                  <a:pt x="260185" y="8981"/>
                </a:lnTo>
                <a:lnTo>
                  <a:pt x="260185" y="66710"/>
                </a:lnTo>
                <a:cubicBezTo>
                  <a:pt x="260185" y="69015"/>
                  <a:pt x="260521" y="70749"/>
                  <a:pt x="261220" y="71916"/>
                </a:cubicBezTo>
                <a:cubicBezTo>
                  <a:pt x="261891" y="73054"/>
                  <a:pt x="262786" y="73835"/>
                  <a:pt x="263877" y="74260"/>
                </a:cubicBezTo>
                <a:cubicBezTo>
                  <a:pt x="264996" y="74657"/>
                  <a:pt x="266198" y="74856"/>
                  <a:pt x="267485" y="74856"/>
                </a:cubicBezTo>
                <a:cubicBezTo>
                  <a:pt x="268436" y="74856"/>
                  <a:pt x="269275" y="74788"/>
                  <a:pt x="270003" y="74657"/>
                </a:cubicBezTo>
                <a:cubicBezTo>
                  <a:pt x="270702" y="74523"/>
                  <a:pt x="271261" y="74416"/>
                  <a:pt x="271653" y="74338"/>
                </a:cubicBezTo>
                <a:lnTo>
                  <a:pt x="273807" y="84153"/>
                </a:lnTo>
                <a:cubicBezTo>
                  <a:pt x="273107" y="84416"/>
                  <a:pt x="272128" y="84682"/>
                  <a:pt x="270870" y="84947"/>
                </a:cubicBezTo>
                <a:cubicBezTo>
                  <a:pt x="269583" y="85238"/>
                  <a:pt x="268017" y="85398"/>
                  <a:pt x="266087" y="85423"/>
                </a:cubicBezTo>
                <a:cubicBezTo>
                  <a:pt x="262982" y="85476"/>
                  <a:pt x="260073" y="84919"/>
                  <a:pt x="257360" y="83756"/>
                </a:cubicBezTo>
                <a:cubicBezTo>
                  <a:pt x="254646" y="82589"/>
                  <a:pt x="252465" y="80788"/>
                  <a:pt x="250814" y="78352"/>
                </a:cubicBezTo>
                <a:cubicBezTo>
                  <a:pt x="249136" y="75913"/>
                  <a:pt x="248297" y="72856"/>
                  <a:pt x="248297" y="69172"/>
                </a:cubicBezTo>
                <a:lnTo>
                  <a:pt x="248297" y="8981"/>
                </a:lnTo>
                <a:close/>
                <a:moveTo>
                  <a:pt x="309022" y="85859"/>
                </a:moveTo>
                <a:cubicBezTo>
                  <a:pt x="303008" y="85859"/>
                  <a:pt x="297834" y="84575"/>
                  <a:pt x="293498" y="82005"/>
                </a:cubicBezTo>
                <a:cubicBezTo>
                  <a:pt x="289163" y="79409"/>
                  <a:pt x="285834" y="75767"/>
                  <a:pt x="283485" y="71080"/>
                </a:cubicBezTo>
                <a:cubicBezTo>
                  <a:pt x="281135" y="66366"/>
                  <a:pt x="279988" y="60842"/>
                  <a:pt x="279988" y="54512"/>
                </a:cubicBezTo>
                <a:cubicBezTo>
                  <a:pt x="279988" y="48261"/>
                  <a:pt x="281135" y="42751"/>
                  <a:pt x="283485" y="37984"/>
                </a:cubicBezTo>
                <a:cubicBezTo>
                  <a:pt x="285834" y="33215"/>
                  <a:pt x="289107" y="29495"/>
                  <a:pt x="293330" y="26818"/>
                </a:cubicBezTo>
                <a:cubicBezTo>
                  <a:pt x="297554" y="24144"/>
                  <a:pt x="302532" y="22807"/>
                  <a:pt x="308183" y="22807"/>
                </a:cubicBezTo>
                <a:cubicBezTo>
                  <a:pt x="311623" y="22807"/>
                  <a:pt x="314980" y="23375"/>
                  <a:pt x="318196" y="24516"/>
                </a:cubicBezTo>
                <a:cubicBezTo>
                  <a:pt x="321441" y="25655"/>
                  <a:pt x="324322" y="27442"/>
                  <a:pt x="326895" y="29878"/>
                </a:cubicBezTo>
                <a:cubicBezTo>
                  <a:pt x="329468" y="32315"/>
                  <a:pt x="331483" y="35481"/>
                  <a:pt x="332993" y="39375"/>
                </a:cubicBezTo>
                <a:cubicBezTo>
                  <a:pt x="334475" y="43243"/>
                  <a:pt x="335203" y="47942"/>
                  <a:pt x="335203" y="53480"/>
                </a:cubicBezTo>
                <a:lnTo>
                  <a:pt x="335203" y="57690"/>
                </a:lnTo>
                <a:lnTo>
                  <a:pt x="286701" y="57690"/>
                </a:lnTo>
                <a:lnTo>
                  <a:pt x="286701" y="48792"/>
                </a:lnTo>
                <a:lnTo>
                  <a:pt x="323567" y="48792"/>
                </a:lnTo>
                <a:cubicBezTo>
                  <a:pt x="323567" y="45665"/>
                  <a:pt x="322923" y="42896"/>
                  <a:pt x="321665" y="40488"/>
                </a:cubicBezTo>
                <a:cubicBezTo>
                  <a:pt x="320378" y="38052"/>
                  <a:pt x="318588" y="36130"/>
                  <a:pt x="316294" y="34726"/>
                </a:cubicBezTo>
                <a:cubicBezTo>
                  <a:pt x="314001" y="33322"/>
                  <a:pt x="311343" y="32620"/>
                  <a:pt x="308267" y="32620"/>
                </a:cubicBezTo>
                <a:cubicBezTo>
                  <a:pt x="304938" y="32620"/>
                  <a:pt x="302029" y="33442"/>
                  <a:pt x="299540" y="35084"/>
                </a:cubicBezTo>
                <a:cubicBezTo>
                  <a:pt x="297050" y="36701"/>
                  <a:pt x="295148" y="38818"/>
                  <a:pt x="293806" y="41442"/>
                </a:cubicBezTo>
                <a:cubicBezTo>
                  <a:pt x="292491" y="44037"/>
                  <a:pt x="291820" y="46857"/>
                  <a:pt x="291820" y="49903"/>
                </a:cubicBezTo>
                <a:lnTo>
                  <a:pt x="291820" y="56856"/>
                </a:lnTo>
                <a:cubicBezTo>
                  <a:pt x="291820" y="60934"/>
                  <a:pt x="292547" y="64406"/>
                  <a:pt x="293974" y="67267"/>
                </a:cubicBezTo>
                <a:cubicBezTo>
                  <a:pt x="295428" y="70126"/>
                  <a:pt x="297442" y="72313"/>
                  <a:pt x="300043" y="73821"/>
                </a:cubicBezTo>
                <a:cubicBezTo>
                  <a:pt x="302644" y="75306"/>
                  <a:pt x="305666" y="76047"/>
                  <a:pt x="309134" y="76047"/>
                </a:cubicBezTo>
                <a:cubicBezTo>
                  <a:pt x="311399" y="76047"/>
                  <a:pt x="313441" y="75728"/>
                  <a:pt x="315287" y="75093"/>
                </a:cubicBezTo>
                <a:cubicBezTo>
                  <a:pt x="317162" y="74430"/>
                  <a:pt x="318756" y="73451"/>
                  <a:pt x="320098" y="72154"/>
                </a:cubicBezTo>
                <a:cubicBezTo>
                  <a:pt x="321469" y="70856"/>
                  <a:pt x="322504" y="69253"/>
                  <a:pt x="323203" y="67345"/>
                </a:cubicBezTo>
                <a:lnTo>
                  <a:pt x="334447" y="69370"/>
                </a:lnTo>
                <a:cubicBezTo>
                  <a:pt x="333552" y="72682"/>
                  <a:pt x="331930" y="75583"/>
                  <a:pt x="329608" y="78072"/>
                </a:cubicBezTo>
                <a:cubicBezTo>
                  <a:pt x="327287" y="80536"/>
                  <a:pt x="324406" y="82455"/>
                  <a:pt x="320910" y="83834"/>
                </a:cubicBezTo>
                <a:cubicBezTo>
                  <a:pt x="317441" y="85185"/>
                  <a:pt x="313469" y="85859"/>
                  <a:pt x="309022" y="85859"/>
                </a:cubicBezTo>
                <a:close/>
                <a:moveTo>
                  <a:pt x="399368" y="85859"/>
                </a:moveTo>
                <a:cubicBezTo>
                  <a:pt x="393354" y="85859"/>
                  <a:pt x="388180" y="84575"/>
                  <a:pt x="383844" y="82005"/>
                </a:cubicBezTo>
                <a:cubicBezTo>
                  <a:pt x="379508" y="79409"/>
                  <a:pt x="376180" y="75767"/>
                  <a:pt x="373830" y="71080"/>
                </a:cubicBezTo>
                <a:cubicBezTo>
                  <a:pt x="371509" y="66366"/>
                  <a:pt x="370334" y="60842"/>
                  <a:pt x="370334" y="54512"/>
                </a:cubicBezTo>
                <a:cubicBezTo>
                  <a:pt x="370334" y="48261"/>
                  <a:pt x="371509" y="42751"/>
                  <a:pt x="373830" y="37984"/>
                </a:cubicBezTo>
                <a:cubicBezTo>
                  <a:pt x="376180" y="33215"/>
                  <a:pt x="379480" y="29495"/>
                  <a:pt x="383676" y="26818"/>
                </a:cubicBezTo>
                <a:cubicBezTo>
                  <a:pt x="387928" y="24144"/>
                  <a:pt x="392878" y="22807"/>
                  <a:pt x="398529" y="22807"/>
                </a:cubicBezTo>
                <a:cubicBezTo>
                  <a:pt x="401997" y="22807"/>
                  <a:pt x="405325" y="23375"/>
                  <a:pt x="408542" y="24516"/>
                </a:cubicBezTo>
                <a:cubicBezTo>
                  <a:pt x="411787" y="25655"/>
                  <a:pt x="414696" y="27442"/>
                  <a:pt x="417241" y="29878"/>
                </a:cubicBezTo>
                <a:cubicBezTo>
                  <a:pt x="419814" y="32315"/>
                  <a:pt x="421856" y="35481"/>
                  <a:pt x="423339" y="39375"/>
                </a:cubicBezTo>
                <a:cubicBezTo>
                  <a:pt x="424821" y="43243"/>
                  <a:pt x="425549" y="47942"/>
                  <a:pt x="425549" y="53480"/>
                </a:cubicBezTo>
                <a:lnTo>
                  <a:pt x="425549" y="57690"/>
                </a:lnTo>
                <a:lnTo>
                  <a:pt x="377047" y="57690"/>
                </a:lnTo>
                <a:lnTo>
                  <a:pt x="377047" y="48792"/>
                </a:lnTo>
                <a:lnTo>
                  <a:pt x="413913" y="48792"/>
                </a:lnTo>
                <a:cubicBezTo>
                  <a:pt x="413913" y="45665"/>
                  <a:pt x="413269" y="42896"/>
                  <a:pt x="412010" y="40488"/>
                </a:cubicBezTo>
                <a:cubicBezTo>
                  <a:pt x="410724" y="38052"/>
                  <a:pt x="408962" y="36130"/>
                  <a:pt x="406640" y="34726"/>
                </a:cubicBezTo>
                <a:cubicBezTo>
                  <a:pt x="404374" y="33322"/>
                  <a:pt x="401689" y="32620"/>
                  <a:pt x="398613" y="32620"/>
                </a:cubicBezTo>
                <a:cubicBezTo>
                  <a:pt x="395284" y="32620"/>
                  <a:pt x="392375" y="33442"/>
                  <a:pt x="389886" y="35084"/>
                </a:cubicBezTo>
                <a:cubicBezTo>
                  <a:pt x="387424" y="36701"/>
                  <a:pt x="385522" y="38818"/>
                  <a:pt x="384152" y="41442"/>
                </a:cubicBezTo>
                <a:cubicBezTo>
                  <a:pt x="382837" y="44037"/>
                  <a:pt x="382166" y="46857"/>
                  <a:pt x="382166" y="49903"/>
                </a:cubicBezTo>
                <a:lnTo>
                  <a:pt x="382166" y="56856"/>
                </a:lnTo>
                <a:cubicBezTo>
                  <a:pt x="382166" y="60934"/>
                  <a:pt x="382893" y="64406"/>
                  <a:pt x="384320" y="67267"/>
                </a:cubicBezTo>
                <a:cubicBezTo>
                  <a:pt x="385774" y="70126"/>
                  <a:pt x="387788" y="72313"/>
                  <a:pt x="390389" y="73821"/>
                </a:cubicBezTo>
                <a:cubicBezTo>
                  <a:pt x="392990" y="75306"/>
                  <a:pt x="396011" y="76047"/>
                  <a:pt x="399508" y="76047"/>
                </a:cubicBezTo>
                <a:cubicBezTo>
                  <a:pt x="401745" y="76047"/>
                  <a:pt x="403787" y="75728"/>
                  <a:pt x="405661" y="75093"/>
                </a:cubicBezTo>
                <a:cubicBezTo>
                  <a:pt x="407507" y="74430"/>
                  <a:pt x="409102" y="73451"/>
                  <a:pt x="410472" y="72154"/>
                </a:cubicBezTo>
                <a:cubicBezTo>
                  <a:pt x="411815" y="70856"/>
                  <a:pt x="412850" y="69253"/>
                  <a:pt x="413549" y="67345"/>
                </a:cubicBezTo>
                <a:lnTo>
                  <a:pt x="424793" y="69370"/>
                </a:lnTo>
                <a:cubicBezTo>
                  <a:pt x="423898" y="72682"/>
                  <a:pt x="422276" y="75583"/>
                  <a:pt x="419954" y="78072"/>
                </a:cubicBezTo>
                <a:cubicBezTo>
                  <a:pt x="417661" y="80536"/>
                  <a:pt x="414752" y="82455"/>
                  <a:pt x="411256" y="83834"/>
                </a:cubicBezTo>
                <a:cubicBezTo>
                  <a:pt x="407787" y="85185"/>
                  <a:pt x="403815" y="85859"/>
                  <a:pt x="399368" y="85859"/>
                </a:cubicBezTo>
                <a:close/>
                <a:moveTo>
                  <a:pt x="444233" y="23602"/>
                </a:moveTo>
                <a:lnTo>
                  <a:pt x="457715" y="47360"/>
                </a:lnTo>
                <a:lnTo>
                  <a:pt x="471281" y="23602"/>
                </a:lnTo>
                <a:lnTo>
                  <a:pt x="484287" y="23602"/>
                </a:lnTo>
                <a:lnTo>
                  <a:pt x="465239" y="54115"/>
                </a:lnTo>
                <a:lnTo>
                  <a:pt x="484455" y="84629"/>
                </a:lnTo>
                <a:lnTo>
                  <a:pt x="471448" y="84629"/>
                </a:lnTo>
                <a:lnTo>
                  <a:pt x="457715" y="61824"/>
                </a:lnTo>
                <a:lnTo>
                  <a:pt x="443981" y="84629"/>
                </a:lnTo>
                <a:lnTo>
                  <a:pt x="430975" y="84629"/>
                </a:lnTo>
                <a:lnTo>
                  <a:pt x="449967" y="54115"/>
                </a:lnTo>
                <a:lnTo>
                  <a:pt x="431198" y="23602"/>
                </a:lnTo>
                <a:lnTo>
                  <a:pt x="444233" y="23602"/>
                </a:lnTo>
                <a:close/>
                <a:moveTo>
                  <a:pt x="494021" y="107514"/>
                </a:moveTo>
                <a:lnTo>
                  <a:pt x="494021" y="23602"/>
                </a:lnTo>
                <a:lnTo>
                  <a:pt x="505629" y="23602"/>
                </a:lnTo>
                <a:lnTo>
                  <a:pt x="505629" y="33495"/>
                </a:lnTo>
                <a:lnTo>
                  <a:pt x="506608" y="33495"/>
                </a:lnTo>
                <a:cubicBezTo>
                  <a:pt x="507307" y="32222"/>
                  <a:pt x="508286" y="30754"/>
                  <a:pt x="509601" y="29084"/>
                </a:cubicBezTo>
                <a:cubicBezTo>
                  <a:pt x="510888" y="27414"/>
                  <a:pt x="512705" y="25960"/>
                  <a:pt x="514999" y="24715"/>
                </a:cubicBezTo>
                <a:cubicBezTo>
                  <a:pt x="517293" y="23442"/>
                  <a:pt x="520342" y="22807"/>
                  <a:pt x="524146" y="22807"/>
                </a:cubicBezTo>
                <a:cubicBezTo>
                  <a:pt x="529069" y="22807"/>
                  <a:pt x="533460" y="24052"/>
                  <a:pt x="537320" y="26542"/>
                </a:cubicBezTo>
                <a:cubicBezTo>
                  <a:pt x="541180" y="29031"/>
                  <a:pt x="544229" y="32620"/>
                  <a:pt x="546411" y="37307"/>
                </a:cubicBezTo>
                <a:cubicBezTo>
                  <a:pt x="548648" y="41998"/>
                  <a:pt x="549767" y="47640"/>
                  <a:pt x="549767" y="54235"/>
                </a:cubicBezTo>
                <a:cubicBezTo>
                  <a:pt x="549767" y="60828"/>
                  <a:pt x="548676" y="66484"/>
                  <a:pt x="546467" y="71200"/>
                </a:cubicBezTo>
                <a:cubicBezTo>
                  <a:pt x="544257" y="75888"/>
                  <a:pt x="541236" y="79504"/>
                  <a:pt x="537404" y="82047"/>
                </a:cubicBezTo>
                <a:cubicBezTo>
                  <a:pt x="533572" y="84561"/>
                  <a:pt x="529180" y="85820"/>
                  <a:pt x="524257" y="85820"/>
                </a:cubicBezTo>
                <a:cubicBezTo>
                  <a:pt x="520537" y="85820"/>
                  <a:pt x="517517" y="85199"/>
                  <a:pt x="515167" y="83954"/>
                </a:cubicBezTo>
                <a:cubicBezTo>
                  <a:pt x="512817" y="82707"/>
                  <a:pt x="510999" y="81252"/>
                  <a:pt x="509685" y="79583"/>
                </a:cubicBezTo>
                <a:cubicBezTo>
                  <a:pt x="508342" y="77913"/>
                  <a:pt x="507335" y="76430"/>
                  <a:pt x="506608" y="75132"/>
                </a:cubicBezTo>
                <a:lnTo>
                  <a:pt x="505909" y="75132"/>
                </a:lnTo>
                <a:lnTo>
                  <a:pt x="505909" y="107514"/>
                </a:lnTo>
                <a:lnTo>
                  <a:pt x="494021" y="107514"/>
                </a:lnTo>
                <a:close/>
                <a:moveTo>
                  <a:pt x="505657" y="54115"/>
                </a:moveTo>
                <a:cubicBezTo>
                  <a:pt x="505657" y="58406"/>
                  <a:pt x="506272" y="62168"/>
                  <a:pt x="507531" y="65399"/>
                </a:cubicBezTo>
                <a:cubicBezTo>
                  <a:pt x="508762" y="68629"/>
                  <a:pt x="510580" y="71161"/>
                  <a:pt x="512929" y="72987"/>
                </a:cubicBezTo>
                <a:cubicBezTo>
                  <a:pt x="515279" y="74788"/>
                  <a:pt x="518188" y="75689"/>
                  <a:pt x="521600" y="75689"/>
                </a:cubicBezTo>
                <a:cubicBezTo>
                  <a:pt x="525153" y="75689"/>
                  <a:pt x="528117" y="74749"/>
                  <a:pt x="530495" y="72867"/>
                </a:cubicBezTo>
                <a:cubicBezTo>
                  <a:pt x="532873" y="70962"/>
                  <a:pt x="534691" y="68378"/>
                  <a:pt x="535893" y="65122"/>
                </a:cubicBezTo>
                <a:cubicBezTo>
                  <a:pt x="537152" y="61863"/>
                  <a:pt x="537768" y="58193"/>
                  <a:pt x="537768" y="54115"/>
                </a:cubicBezTo>
                <a:cubicBezTo>
                  <a:pt x="537768" y="50090"/>
                  <a:pt x="537152" y="46474"/>
                  <a:pt x="535921" y="43268"/>
                </a:cubicBezTo>
                <a:cubicBezTo>
                  <a:pt x="534747" y="40063"/>
                  <a:pt x="532929" y="37534"/>
                  <a:pt x="530523" y="35680"/>
                </a:cubicBezTo>
                <a:cubicBezTo>
                  <a:pt x="528145" y="33825"/>
                  <a:pt x="525181" y="32899"/>
                  <a:pt x="521600" y="32899"/>
                </a:cubicBezTo>
                <a:cubicBezTo>
                  <a:pt x="518160" y="32899"/>
                  <a:pt x="515223" y="33786"/>
                  <a:pt x="512845" y="35559"/>
                </a:cubicBezTo>
                <a:cubicBezTo>
                  <a:pt x="510496" y="37335"/>
                  <a:pt x="508706" y="39811"/>
                  <a:pt x="507475" y="42991"/>
                </a:cubicBezTo>
                <a:cubicBezTo>
                  <a:pt x="506272" y="46169"/>
                  <a:pt x="505657" y="49878"/>
                  <a:pt x="505657" y="54115"/>
                </a:cubicBezTo>
                <a:close/>
                <a:moveTo>
                  <a:pt x="586912" y="85859"/>
                </a:moveTo>
                <a:cubicBezTo>
                  <a:pt x="580898" y="85859"/>
                  <a:pt x="575724" y="84575"/>
                  <a:pt x="571389" y="82005"/>
                </a:cubicBezTo>
                <a:cubicBezTo>
                  <a:pt x="567053" y="79409"/>
                  <a:pt x="563724" y="75767"/>
                  <a:pt x="561375" y="71080"/>
                </a:cubicBezTo>
                <a:cubicBezTo>
                  <a:pt x="559025" y="66366"/>
                  <a:pt x="557878" y="60842"/>
                  <a:pt x="557878" y="54512"/>
                </a:cubicBezTo>
                <a:cubicBezTo>
                  <a:pt x="557878" y="48261"/>
                  <a:pt x="559025" y="42751"/>
                  <a:pt x="561375" y="37984"/>
                </a:cubicBezTo>
                <a:cubicBezTo>
                  <a:pt x="563724" y="33215"/>
                  <a:pt x="566997" y="29495"/>
                  <a:pt x="571221" y="26818"/>
                </a:cubicBezTo>
                <a:cubicBezTo>
                  <a:pt x="575444" y="24144"/>
                  <a:pt x="580423" y="22807"/>
                  <a:pt x="586073" y="22807"/>
                </a:cubicBezTo>
                <a:cubicBezTo>
                  <a:pt x="589514" y="22807"/>
                  <a:pt x="592870" y="23375"/>
                  <a:pt x="596087" y="24516"/>
                </a:cubicBezTo>
                <a:cubicBezTo>
                  <a:pt x="599331" y="25655"/>
                  <a:pt x="602212" y="27442"/>
                  <a:pt x="604786" y="29878"/>
                </a:cubicBezTo>
                <a:cubicBezTo>
                  <a:pt x="607359" y="32315"/>
                  <a:pt x="609373" y="35481"/>
                  <a:pt x="610883" y="39375"/>
                </a:cubicBezTo>
                <a:cubicBezTo>
                  <a:pt x="612366" y="43243"/>
                  <a:pt x="613093" y="47942"/>
                  <a:pt x="613093" y="53480"/>
                </a:cubicBezTo>
                <a:lnTo>
                  <a:pt x="613093" y="57690"/>
                </a:lnTo>
                <a:lnTo>
                  <a:pt x="564592" y="57690"/>
                </a:lnTo>
                <a:lnTo>
                  <a:pt x="564592" y="48792"/>
                </a:lnTo>
                <a:lnTo>
                  <a:pt x="601457" y="48792"/>
                </a:lnTo>
                <a:cubicBezTo>
                  <a:pt x="601457" y="45665"/>
                  <a:pt x="600814" y="42896"/>
                  <a:pt x="599555" y="40488"/>
                </a:cubicBezTo>
                <a:cubicBezTo>
                  <a:pt x="598269" y="38052"/>
                  <a:pt x="596478" y="36130"/>
                  <a:pt x="594185" y="34726"/>
                </a:cubicBezTo>
                <a:cubicBezTo>
                  <a:pt x="591891" y="33322"/>
                  <a:pt x="589234" y="32620"/>
                  <a:pt x="586157" y="32620"/>
                </a:cubicBezTo>
                <a:cubicBezTo>
                  <a:pt x="582829" y="32620"/>
                  <a:pt x="579920" y="33442"/>
                  <a:pt x="577430" y="35084"/>
                </a:cubicBezTo>
                <a:cubicBezTo>
                  <a:pt x="574941" y="36701"/>
                  <a:pt x="573039" y="38818"/>
                  <a:pt x="571696" y="41442"/>
                </a:cubicBezTo>
                <a:cubicBezTo>
                  <a:pt x="570381" y="44037"/>
                  <a:pt x="569710" y="46857"/>
                  <a:pt x="569710" y="49903"/>
                </a:cubicBezTo>
                <a:lnTo>
                  <a:pt x="569710" y="56856"/>
                </a:lnTo>
                <a:cubicBezTo>
                  <a:pt x="569710" y="60934"/>
                  <a:pt x="570437" y="64406"/>
                  <a:pt x="571864" y="67267"/>
                </a:cubicBezTo>
                <a:cubicBezTo>
                  <a:pt x="573318" y="70126"/>
                  <a:pt x="575332" y="72313"/>
                  <a:pt x="577934" y="73821"/>
                </a:cubicBezTo>
                <a:cubicBezTo>
                  <a:pt x="580535" y="75306"/>
                  <a:pt x="583556" y="76047"/>
                  <a:pt x="587024" y="76047"/>
                </a:cubicBezTo>
                <a:cubicBezTo>
                  <a:pt x="589290" y="76047"/>
                  <a:pt x="591332" y="75728"/>
                  <a:pt x="593178" y="75093"/>
                </a:cubicBezTo>
                <a:cubicBezTo>
                  <a:pt x="595052" y="74430"/>
                  <a:pt x="596646" y="73451"/>
                  <a:pt x="597989" y="72154"/>
                </a:cubicBezTo>
                <a:cubicBezTo>
                  <a:pt x="599359" y="70856"/>
                  <a:pt x="600394" y="69253"/>
                  <a:pt x="601094" y="67345"/>
                </a:cubicBezTo>
                <a:lnTo>
                  <a:pt x="612338" y="69370"/>
                </a:lnTo>
                <a:cubicBezTo>
                  <a:pt x="611443" y="72682"/>
                  <a:pt x="609821" y="75583"/>
                  <a:pt x="607499" y="78072"/>
                </a:cubicBezTo>
                <a:cubicBezTo>
                  <a:pt x="605177" y="80536"/>
                  <a:pt x="602296" y="82455"/>
                  <a:pt x="598800" y="83834"/>
                </a:cubicBezTo>
                <a:cubicBezTo>
                  <a:pt x="595332" y="85185"/>
                  <a:pt x="591360" y="85859"/>
                  <a:pt x="586912" y="85859"/>
                </a:cubicBezTo>
                <a:close/>
                <a:moveTo>
                  <a:pt x="623806" y="84629"/>
                </a:moveTo>
                <a:lnTo>
                  <a:pt x="623806" y="23602"/>
                </a:lnTo>
                <a:lnTo>
                  <a:pt x="635302" y="23602"/>
                </a:lnTo>
                <a:lnTo>
                  <a:pt x="635302" y="33296"/>
                </a:lnTo>
                <a:lnTo>
                  <a:pt x="635945" y="33296"/>
                </a:lnTo>
                <a:cubicBezTo>
                  <a:pt x="637036" y="30010"/>
                  <a:pt x="638994" y="27428"/>
                  <a:pt x="641819" y="25549"/>
                </a:cubicBezTo>
                <a:cubicBezTo>
                  <a:pt x="644644" y="23641"/>
                  <a:pt x="647861" y="22687"/>
                  <a:pt x="651441" y="22687"/>
                </a:cubicBezTo>
                <a:cubicBezTo>
                  <a:pt x="652168" y="22687"/>
                  <a:pt x="653035" y="22715"/>
                  <a:pt x="654042" y="22768"/>
                </a:cubicBezTo>
                <a:cubicBezTo>
                  <a:pt x="655077" y="22819"/>
                  <a:pt x="655888" y="22886"/>
                  <a:pt x="656476" y="22967"/>
                </a:cubicBezTo>
                <a:lnTo>
                  <a:pt x="656476" y="34329"/>
                </a:lnTo>
                <a:cubicBezTo>
                  <a:pt x="656000" y="34197"/>
                  <a:pt x="655161" y="34052"/>
                  <a:pt x="653930" y="33892"/>
                </a:cubicBezTo>
                <a:cubicBezTo>
                  <a:pt x="652700" y="33708"/>
                  <a:pt x="651497" y="33613"/>
                  <a:pt x="650266" y="33613"/>
                </a:cubicBezTo>
                <a:cubicBezTo>
                  <a:pt x="647469" y="33613"/>
                  <a:pt x="644952" y="34208"/>
                  <a:pt x="642770" y="35403"/>
                </a:cubicBezTo>
                <a:cubicBezTo>
                  <a:pt x="640588" y="36566"/>
                  <a:pt x="638882" y="38197"/>
                  <a:pt x="637595" y="40289"/>
                </a:cubicBezTo>
                <a:cubicBezTo>
                  <a:pt x="636337" y="42353"/>
                  <a:pt x="635694" y="44711"/>
                  <a:pt x="635694" y="47360"/>
                </a:cubicBezTo>
                <a:lnTo>
                  <a:pt x="635694" y="84629"/>
                </a:lnTo>
                <a:lnTo>
                  <a:pt x="623806" y="84629"/>
                </a:lnTo>
                <a:close/>
                <a:moveTo>
                  <a:pt x="664280" y="84629"/>
                </a:moveTo>
                <a:lnTo>
                  <a:pt x="664280" y="23602"/>
                </a:lnTo>
                <a:lnTo>
                  <a:pt x="676167" y="23602"/>
                </a:lnTo>
                <a:lnTo>
                  <a:pt x="676167" y="84629"/>
                </a:lnTo>
                <a:lnTo>
                  <a:pt x="664280" y="84629"/>
                </a:lnTo>
                <a:close/>
                <a:moveTo>
                  <a:pt x="670294" y="14184"/>
                </a:moveTo>
                <a:cubicBezTo>
                  <a:pt x="668224" y="14184"/>
                  <a:pt x="666462" y="13496"/>
                  <a:pt x="664979" y="12120"/>
                </a:cubicBezTo>
                <a:cubicBezTo>
                  <a:pt x="663524" y="10716"/>
                  <a:pt x="662769" y="9046"/>
                  <a:pt x="662769" y="7113"/>
                </a:cubicBezTo>
                <a:cubicBezTo>
                  <a:pt x="662769" y="5152"/>
                  <a:pt x="663524" y="3485"/>
                  <a:pt x="664979" y="2106"/>
                </a:cubicBezTo>
                <a:cubicBezTo>
                  <a:pt x="666462" y="702"/>
                  <a:pt x="668224" y="0"/>
                  <a:pt x="670294" y="0"/>
                </a:cubicBezTo>
                <a:cubicBezTo>
                  <a:pt x="672363" y="0"/>
                  <a:pt x="674126" y="702"/>
                  <a:pt x="675580" y="2106"/>
                </a:cubicBezTo>
                <a:cubicBezTo>
                  <a:pt x="677062" y="3485"/>
                  <a:pt x="677790" y="5152"/>
                  <a:pt x="677790" y="7113"/>
                </a:cubicBezTo>
                <a:cubicBezTo>
                  <a:pt x="677790" y="9046"/>
                  <a:pt x="677062" y="10716"/>
                  <a:pt x="675580" y="12120"/>
                </a:cubicBezTo>
                <a:cubicBezTo>
                  <a:pt x="674126" y="13496"/>
                  <a:pt x="672363" y="14184"/>
                  <a:pt x="670294" y="14184"/>
                </a:cubicBezTo>
                <a:close/>
                <a:moveTo>
                  <a:pt x="689705" y="84629"/>
                </a:moveTo>
                <a:lnTo>
                  <a:pt x="689705" y="23602"/>
                </a:lnTo>
                <a:lnTo>
                  <a:pt x="701089" y="23602"/>
                </a:lnTo>
                <a:lnTo>
                  <a:pt x="701089" y="33534"/>
                </a:lnTo>
                <a:lnTo>
                  <a:pt x="701844" y="33534"/>
                </a:lnTo>
                <a:cubicBezTo>
                  <a:pt x="703131" y="30169"/>
                  <a:pt x="705201" y="27548"/>
                  <a:pt x="708082" y="25666"/>
                </a:cubicBezTo>
                <a:cubicBezTo>
                  <a:pt x="710963" y="23761"/>
                  <a:pt x="714431" y="22807"/>
                  <a:pt x="718459" y="22807"/>
                </a:cubicBezTo>
                <a:cubicBezTo>
                  <a:pt x="722543" y="22807"/>
                  <a:pt x="725955" y="23761"/>
                  <a:pt x="728697" y="25666"/>
                </a:cubicBezTo>
                <a:cubicBezTo>
                  <a:pt x="731494" y="27574"/>
                  <a:pt x="733536" y="30197"/>
                  <a:pt x="734878" y="33534"/>
                </a:cubicBezTo>
                <a:lnTo>
                  <a:pt x="735493" y="33534"/>
                </a:lnTo>
                <a:cubicBezTo>
                  <a:pt x="736948" y="30276"/>
                  <a:pt x="739269" y="27680"/>
                  <a:pt x="742458" y="25747"/>
                </a:cubicBezTo>
                <a:cubicBezTo>
                  <a:pt x="745647" y="23786"/>
                  <a:pt x="749423" y="22807"/>
                  <a:pt x="753814" y="22807"/>
                </a:cubicBezTo>
                <a:cubicBezTo>
                  <a:pt x="759353" y="22807"/>
                  <a:pt x="763884" y="24542"/>
                  <a:pt x="767380" y="28013"/>
                </a:cubicBezTo>
                <a:cubicBezTo>
                  <a:pt x="770877" y="31481"/>
                  <a:pt x="772639" y="36712"/>
                  <a:pt x="772639" y="43704"/>
                </a:cubicBezTo>
                <a:lnTo>
                  <a:pt x="772639" y="84629"/>
                </a:lnTo>
                <a:lnTo>
                  <a:pt x="760779" y="84629"/>
                </a:lnTo>
                <a:lnTo>
                  <a:pt x="760779" y="44818"/>
                </a:lnTo>
                <a:cubicBezTo>
                  <a:pt x="760779" y="40686"/>
                  <a:pt x="759660" y="37693"/>
                  <a:pt x="757395" y="35839"/>
                </a:cubicBezTo>
                <a:cubicBezTo>
                  <a:pt x="755157" y="33985"/>
                  <a:pt x="752444" y="33056"/>
                  <a:pt x="749339" y="33056"/>
                </a:cubicBezTo>
                <a:cubicBezTo>
                  <a:pt x="745451" y="33056"/>
                  <a:pt x="742458" y="34250"/>
                  <a:pt x="740304" y="36633"/>
                </a:cubicBezTo>
                <a:cubicBezTo>
                  <a:pt x="738178" y="38991"/>
                  <a:pt x="737088" y="42023"/>
                  <a:pt x="737088" y="45732"/>
                </a:cubicBezTo>
                <a:lnTo>
                  <a:pt x="737088" y="84629"/>
                </a:lnTo>
                <a:lnTo>
                  <a:pt x="725256" y="84629"/>
                </a:lnTo>
                <a:lnTo>
                  <a:pt x="725256" y="44062"/>
                </a:lnTo>
                <a:cubicBezTo>
                  <a:pt x="725256" y="40751"/>
                  <a:pt x="724221" y="38091"/>
                  <a:pt x="722151" y="36077"/>
                </a:cubicBezTo>
                <a:cubicBezTo>
                  <a:pt x="720081" y="34063"/>
                  <a:pt x="717396" y="33056"/>
                  <a:pt x="714096" y="33056"/>
                </a:cubicBezTo>
                <a:cubicBezTo>
                  <a:pt x="711830" y="33056"/>
                  <a:pt x="709760" y="33655"/>
                  <a:pt x="707858" y="34846"/>
                </a:cubicBezTo>
                <a:cubicBezTo>
                  <a:pt x="705956" y="36010"/>
                  <a:pt x="704446" y="37640"/>
                  <a:pt x="703271" y="39733"/>
                </a:cubicBezTo>
                <a:cubicBezTo>
                  <a:pt x="702152" y="41825"/>
                  <a:pt x="701565" y="44247"/>
                  <a:pt x="701565" y="47002"/>
                </a:cubicBezTo>
                <a:lnTo>
                  <a:pt x="701565" y="84629"/>
                </a:lnTo>
                <a:lnTo>
                  <a:pt x="689705" y="84629"/>
                </a:lnTo>
                <a:close/>
                <a:moveTo>
                  <a:pt x="812413" y="85859"/>
                </a:moveTo>
                <a:cubicBezTo>
                  <a:pt x="806399" y="85859"/>
                  <a:pt x="801225" y="84575"/>
                  <a:pt x="796890" y="82005"/>
                </a:cubicBezTo>
                <a:cubicBezTo>
                  <a:pt x="792554" y="79409"/>
                  <a:pt x="789225" y="75767"/>
                  <a:pt x="786876" y="71080"/>
                </a:cubicBezTo>
                <a:cubicBezTo>
                  <a:pt x="784526" y="66366"/>
                  <a:pt x="783379" y="60842"/>
                  <a:pt x="783379" y="54512"/>
                </a:cubicBezTo>
                <a:cubicBezTo>
                  <a:pt x="783379" y="48261"/>
                  <a:pt x="784526" y="42751"/>
                  <a:pt x="786876" y="37984"/>
                </a:cubicBezTo>
                <a:cubicBezTo>
                  <a:pt x="789225" y="33215"/>
                  <a:pt x="792498" y="29495"/>
                  <a:pt x="796722" y="26818"/>
                </a:cubicBezTo>
                <a:cubicBezTo>
                  <a:pt x="800945" y="24144"/>
                  <a:pt x="805924" y="22807"/>
                  <a:pt x="811574" y="22807"/>
                </a:cubicBezTo>
                <a:cubicBezTo>
                  <a:pt x="815015" y="22807"/>
                  <a:pt x="818371" y="23375"/>
                  <a:pt x="821588" y="24516"/>
                </a:cubicBezTo>
                <a:cubicBezTo>
                  <a:pt x="824832" y="25655"/>
                  <a:pt x="827713" y="27442"/>
                  <a:pt x="830287" y="29878"/>
                </a:cubicBezTo>
                <a:cubicBezTo>
                  <a:pt x="832860" y="32315"/>
                  <a:pt x="834902" y="35481"/>
                  <a:pt x="836384" y="39375"/>
                </a:cubicBezTo>
                <a:cubicBezTo>
                  <a:pt x="837867" y="43243"/>
                  <a:pt x="838594" y="47942"/>
                  <a:pt x="838594" y="53480"/>
                </a:cubicBezTo>
                <a:lnTo>
                  <a:pt x="838594" y="57690"/>
                </a:lnTo>
                <a:lnTo>
                  <a:pt x="790093" y="57690"/>
                </a:lnTo>
                <a:lnTo>
                  <a:pt x="790093" y="48792"/>
                </a:lnTo>
                <a:lnTo>
                  <a:pt x="826958" y="48792"/>
                </a:lnTo>
                <a:cubicBezTo>
                  <a:pt x="826958" y="45665"/>
                  <a:pt x="826315" y="42896"/>
                  <a:pt x="825056" y="40488"/>
                </a:cubicBezTo>
                <a:cubicBezTo>
                  <a:pt x="823770" y="38052"/>
                  <a:pt x="821979" y="36130"/>
                  <a:pt x="819686" y="34726"/>
                </a:cubicBezTo>
                <a:cubicBezTo>
                  <a:pt x="817420" y="33322"/>
                  <a:pt x="814735" y="32620"/>
                  <a:pt x="811658" y="32620"/>
                </a:cubicBezTo>
                <a:cubicBezTo>
                  <a:pt x="808330" y="32620"/>
                  <a:pt x="805421" y="33442"/>
                  <a:pt x="802931" y="35084"/>
                </a:cubicBezTo>
                <a:cubicBezTo>
                  <a:pt x="800470" y="36701"/>
                  <a:pt x="798540" y="38818"/>
                  <a:pt x="797197" y="41442"/>
                </a:cubicBezTo>
                <a:cubicBezTo>
                  <a:pt x="795882" y="44037"/>
                  <a:pt x="795211" y="46857"/>
                  <a:pt x="795211" y="49903"/>
                </a:cubicBezTo>
                <a:lnTo>
                  <a:pt x="795211" y="56856"/>
                </a:lnTo>
                <a:cubicBezTo>
                  <a:pt x="795211" y="60934"/>
                  <a:pt x="795938" y="64406"/>
                  <a:pt x="797365" y="67267"/>
                </a:cubicBezTo>
                <a:cubicBezTo>
                  <a:pt x="798819" y="70126"/>
                  <a:pt x="800833" y="72313"/>
                  <a:pt x="803435" y="73821"/>
                </a:cubicBezTo>
                <a:cubicBezTo>
                  <a:pt x="806036" y="75306"/>
                  <a:pt x="809057" y="76047"/>
                  <a:pt x="812525" y="76047"/>
                </a:cubicBezTo>
                <a:cubicBezTo>
                  <a:pt x="814791" y="76047"/>
                  <a:pt x="816833" y="75728"/>
                  <a:pt x="818679" y="75093"/>
                </a:cubicBezTo>
                <a:cubicBezTo>
                  <a:pt x="820553" y="74430"/>
                  <a:pt x="822147" y="73451"/>
                  <a:pt x="823490" y="72154"/>
                </a:cubicBezTo>
                <a:cubicBezTo>
                  <a:pt x="824860" y="70856"/>
                  <a:pt x="825895" y="69253"/>
                  <a:pt x="826595" y="67345"/>
                </a:cubicBezTo>
                <a:lnTo>
                  <a:pt x="837839" y="69370"/>
                </a:lnTo>
                <a:cubicBezTo>
                  <a:pt x="836944" y="72682"/>
                  <a:pt x="835322" y="75583"/>
                  <a:pt x="833000" y="78072"/>
                </a:cubicBezTo>
                <a:cubicBezTo>
                  <a:pt x="830678" y="80536"/>
                  <a:pt x="827797" y="82455"/>
                  <a:pt x="824301" y="83834"/>
                </a:cubicBezTo>
                <a:cubicBezTo>
                  <a:pt x="820832" y="85185"/>
                  <a:pt x="816860" y="85859"/>
                  <a:pt x="812413" y="85859"/>
                </a:cubicBezTo>
                <a:close/>
                <a:moveTo>
                  <a:pt x="861195" y="48392"/>
                </a:moveTo>
                <a:lnTo>
                  <a:pt x="861195" y="84629"/>
                </a:lnTo>
                <a:lnTo>
                  <a:pt x="849307" y="84629"/>
                </a:lnTo>
                <a:lnTo>
                  <a:pt x="849307" y="23602"/>
                </a:lnTo>
                <a:lnTo>
                  <a:pt x="860719" y="23602"/>
                </a:lnTo>
                <a:lnTo>
                  <a:pt x="860719" y="33534"/>
                </a:lnTo>
                <a:lnTo>
                  <a:pt x="861474" y="33534"/>
                </a:lnTo>
                <a:cubicBezTo>
                  <a:pt x="862873" y="30304"/>
                  <a:pt x="865083" y="27708"/>
                  <a:pt x="868075" y="25747"/>
                </a:cubicBezTo>
                <a:cubicBezTo>
                  <a:pt x="871096" y="23786"/>
                  <a:pt x="874900" y="22807"/>
                  <a:pt x="879459" y="22807"/>
                </a:cubicBezTo>
                <a:cubicBezTo>
                  <a:pt x="883627" y="22807"/>
                  <a:pt x="887263" y="23680"/>
                  <a:pt x="890396" y="25428"/>
                </a:cubicBezTo>
                <a:cubicBezTo>
                  <a:pt x="893529" y="27151"/>
                  <a:pt x="895962" y="29719"/>
                  <a:pt x="897668" y="33137"/>
                </a:cubicBezTo>
                <a:cubicBezTo>
                  <a:pt x="899403" y="36552"/>
                  <a:pt x="900242" y="40779"/>
                  <a:pt x="900242" y="45811"/>
                </a:cubicBezTo>
                <a:lnTo>
                  <a:pt x="900242" y="84629"/>
                </a:lnTo>
                <a:lnTo>
                  <a:pt x="888382" y="84629"/>
                </a:lnTo>
                <a:lnTo>
                  <a:pt x="888382" y="47243"/>
                </a:lnTo>
                <a:cubicBezTo>
                  <a:pt x="888382" y="42818"/>
                  <a:pt x="887207" y="39361"/>
                  <a:pt x="884914" y="36871"/>
                </a:cubicBezTo>
                <a:cubicBezTo>
                  <a:pt x="882620" y="34357"/>
                  <a:pt x="879459" y="33098"/>
                  <a:pt x="875432" y="33098"/>
                </a:cubicBezTo>
                <a:cubicBezTo>
                  <a:pt x="872663" y="33098"/>
                  <a:pt x="870229" y="33694"/>
                  <a:pt x="868075" y="34885"/>
                </a:cubicBezTo>
                <a:cubicBezTo>
                  <a:pt x="865949" y="36077"/>
                  <a:pt x="864271" y="37825"/>
                  <a:pt x="863012" y="40130"/>
                </a:cubicBezTo>
                <a:cubicBezTo>
                  <a:pt x="861810" y="42407"/>
                  <a:pt x="861195" y="45162"/>
                  <a:pt x="861195" y="48392"/>
                </a:cubicBezTo>
                <a:close/>
                <a:moveTo>
                  <a:pt x="942198" y="23602"/>
                </a:moveTo>
                <a:lnTo>
                  <a:pt x="942198" y="33137"/>
                </a:lnTo>
                <a:lnTo>
                  <a:pt x="908885" y="33137"/>
                </a:lnTo>
                <a:lnTo>
                  <a:pt x="908885" y="23602"/>
                </a:lnTo>
                <a:lnTo>
                  <a:pt x="942198" y="23602"/>
                </a:lnTo>
                <a:close/>
                <a:moveTo>
                  <a:pt x="917808" y="8981"/>
                </a:moveTo>
                <a:lnTo>
                  <a:pt x="929695" y="8981"/>
                </a:lnTo>
                <a:lnTo>
                  <a:pt x="929695" y="66710"/>
                </a:lnTo>
                <a:cubicBezTo>
                  <a:pt x="929695" y="69015"/>
                  <a:pt x="930031" y="70749"/>
                  <a:pt x="930730" y="71916"/>
                </a:cubicBezTo>
                <a:cubicBezTo>
                  <a:pt x="931429" y="73054"/>
                  <a:pt x="932296" y="73835"/>
                  <a:pt x="933387" y="74260"/>
                </a:cubicBezTo>
                <a:cubicBezTo>
                  <a:pt x="934506" y="74657"/>
                  <a:pt x="935709" y="74856"/>
                  <a:pt x="936996" y="74856"/>
                </a:cubicBezTo>
                <a:cubicBezTo>
                  <a:pt x="937946" y="74856"/>
                  <a:pt x="938786" y="74788"/>
                  <a:pt x="939513" y="74657"/>
                </a:cubicBezTo>
                <a:cubicBezTo>
                  <a:pt x="940212" y="74523"/>
                  <a:pt x="940771" y="74416"/>
                  <a:pt x="941191" y="74338"/>
                </a:cubicBezTo>
                <a:lnTo>
                  <a:pt x="943317" y="84153"/>
                </a:lnTo>
                <a:cubicBezTo>
                  <a:pt x="942646" y="84416"/>
                  <a:pt x="941666" y="84682"/>
                  <a:pt x="940380" y="84947"/>
                </a:cubicBezTo>
                <a:cubicBezTo>
                  <a:pt x="939121" y="85238"/>
                  <a:pt x="937527" y="85398"/>
                  <a:pt x="935625" y="85423"/>
                </a:cubicBezTo>
                <a:cubicBezTo>
                  <a:pt x="932492" y="85476"/>
                  <a:pt x="929583" y="84919"/>
                  <a:pt x="926870" y="83756"/>
                </a:cubicBezTo>
                <a:cubicBezTo>
                  <a:pt x="924185" y="82589"/>
                  <a:pt x="921975" y="80788"/>
                  <a:pt x="920325" y="78352"/>
                </a:cubicBezTo>
                <a:cubicBezTo>
                  <a:pt x="918646" y="75913"/>
                  <a:pt x="917808" y="72856"/>
                  <a:pt x="917808" y="69172"/>
                </a:cubicBezTo>
                <a:lnTo>
                  <a:pt x="917808" y="8981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22494EE9-E6B6-2894-C5F7-EB84044A6083}"/>
              </a:ext>
            </a:extLst>
          </p:cNvPr>
          <p:cNvSpPr/>
          <p:nvPr/>
        </p:nvSpPr>
        <p:spPr>
          <a:xfrm>
            <a:off x="5327865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4 w 1605504"/>
              <a:gd name="connsiteY1" fmla="*/ 0 h 690879"/>
              <a:gd name="connsiteX2" fmla="*/ 1605504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4" y="0"/>
                  <a:pt x="1605504" y="0"/>
                </a:cubicBezTo>
                <a:lnTo>
                  <a:pt x="1605504" y="690880"/>
                </a:lnTo>
                <a:cubicBezTo>
                  <a:pt x="1605504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9" name="!!Morph3">
            <a:extLst>
              <a:ext uri="{FF2B5EF4-FFF2-40B4-BE49-F238E27FC236}">
                <a16:creationId xmlns:a16="http://schemas.microsoft.com/office/drawing/2014/main" id="{94C248A3-2523-43E1-9392-7544A6D5916A}"/>
              </a:ext>
            </a:extLst>
          </p:cNvPr>
          <p:cNvSpPr/>
          <p:nvPr/>
        </p:nvSpPr>
        <p:spPr>
          <a:xfrm>
            <a:off x="5484359" y="3954152"/>
            <a:ext cx="1279370" cy="81407"/>
          </a:xfrm>
          <a:custGeom>
            <a:avLst/>
            <a:gdLst>
              <a:gd name="connsiteX0" fmla="*/ 12279 w 1290826"/>
              <a:gd name="connsiteY0" fmla="*/ 0 h 82720"/>
              <a:gd name="connsiteX1" fmla="*/ 12279 w 1290826"/>
              <a:gd name="connsiteY1" fmla="*/ 81370 h 82720"/>
              <a:gd name="connsiteX2" fmla="*/ 0 w 1290826"/>
              <a:gd name="connsiteY2" fmla="*/ 81370 h 82720"/>
              <a:gd name="connsiteX3" fmla="*/ 0 w 1290826"/>
              <a:gd name="connsiteY3" fmla="*/ 0 h 82720"/>
              <a:gd name="connsiteX4" fmla="*/ 12279 w 1290826"/>
              <a:gd name="connsiteY4" fmla="*/ 0 h 82720"/>
              <a:gd name="connsiteX5" fmla="*/ 38628 w 1290826"/>
              <a:gd name="connsiteY5" fmla="*/ 45134 h 82720"/>
              <a:gd name="connsiteX6" fmla="*/ 38628 w 1290826"/>
              <a:gd name="connsiteY6" fmla="*/ 81370 h 82720"/>
              <a:gd name="connsiteX7" fmla="*/ 26740 w 1290826"/>
              <a:gd name="connsiteY7" fmla="*/ 81370 h 82720"/>
              <a:gd name="connsiteX8" fmla="*/ 26740 w 1290826"/>
              <a:gd name="connsiteY8" fmla="*/ 20343 h 82720"/>
              <a:gd name="connsiteX9" fmla="*/ 38152 w 1290826"/>
              <a:gd name="connsiteY9" fmla="*/ 20343 h 82720"/>
              <a:gd name="connsiteX10" fmla="*/ 38152 w 1290826"/>
              <a:gd name="connsiteY10" fmla="*/ 30276 h 82720"/>
              <a:gd name="connsiteX11" fmla="*/ 38908 w 1290826"/>
              <a:gd name="connsiteY11" fmla="*/ 30276 h 82720"/>
              <a:gd name="connsiteX12" fmla="*/ 45481 w 1290826"/>
              <a:gd name="connsiteY12" fmla="*/ 22489 h 82720"/>
              <a:gd name="connsiteX13" fmla="*/ 56893 w 1290826"/>
              <a:gd name="connsiteY13" fmla="*/ 19549 h 82720"/>
              <a:gd name="connsiteX14" fmla="*/ 67829 w 1290826"/>
              <a:gd name="connsiteY14" fmla="*/ 22170 h 82720"/>
              <a:gd name="connsiteX15" fmla="*/ 75102 w 1290826"/>
              <a:gd name="connsiteY15" fmla="*/ 29878 h 82720"/>
              <a:gd name="connsiteX16" fmla="*/ 77675 w 1290826"/>
              <a:gd name="connsiteY16" fmla="*/ 42552 h 82720"/>
              <a:gd name="connsiteX17" fmla="*/ 77675 w 1290826"/>
              <a:gd name="connsiteY17" fmla="*/ 81370 h 82720"/>
              <a:gd name="connsiteX18" fmla="*/ 65787 w 1290826"/>
              <a:gd name="connsiteY18" fmla="*/ 81370 h 82720"/>
              <a:gd name="connsiteX19" fmla="*/ 65787 w 1290826"/>
              <a:gd name="connsiteY19" fmla="*/ 43984 h 82720"/>
              <a:gd name="connsiteX20" fmla="*/ 62347 w 1290826"/>
              <a:gd name="connsiteY20" fmla="*/ 33613 h 82720"/>
              <a:gd name="connsiteX21" fmla="*/ 52837 w 1290826"/>
              <a:gd name="connsiteY21" fmla="*/ 29839 h 82720"/>
              <a:gd name="connsiteX22" fmla="*/ 45481 w 1290826"/>
              <a:gd name="connsiteY22" fmla="*/ 31627 h 82720"/>
              <a:gd name="connsiteX23" fmla="*/ 40446 w 1290826"/>
              <a:gd name="connsiteY23" fmla="*/ 36871 h 82720"/>
              <a:gd name="connsiteX24" fmla="*/ 38628 w 1290826"/>
              <a:gd name="connsiteY24" fmla="*/ 45134 h 82720"/>
              <a:gd name="connsiteX25" fmla="*/ 136890 w 1290826"/>
              <a:gd name="connsiteY25" fmla="*/ 35243 h 82720"/>
              <a:gd name="connsiteX26" fmla="*/ 126121 w 1290826"/>
              <a:gd name="connsiteY26" fmla="*/ 37148 h 82720"/>
              <a:gd name="connsiteX27" fmla="*/ 123967 w 1290826"/>
              <a:gd name="connsiteY27" fmla="*/ 33215 h 82720"/>
              <a:gd name="connsiteX28" fmla="*/ 120079 w 1290826"/>
              <a:gd name="connsiteY28" fmla="*/ 30155 h 82720"/>
              <a:gd name="connsiteX29" fmla="*/ 113926 w 1290826"/>
              <a:gd name="connsiteY29" fmla="*/ 28964 h 82720"/>
              <a:gd name="connsiteX30" fmla="*/ 105478 w 1290826"/>
              <a:gd name="connsiteY30" fmla="*/ 31229 h 82720"/>
              <a:gd name="connsiteX31" fmla="*/ 102122 w 1290826"/>
              <a:gd name="connsiteY31" fmla="*/ 36991 h 82720"/>
              <a:gd name="connsiteX32" fmla="*/ 104387 w 1290826"/>
              <a:gd name="connsiteY32" fmla="*/ 41917 h 82720"/>
              <a:gd name="connsiteX33" fmla="*/ 111688 w 1290826"/>
              <a:gd name="connsiteY33" fmla="*/ 44977 h 82720"/>
              <a:gd name="connsiteX34" fmla="*/ 121394 w 1290826"/>
              <a:gd name="connsiteY34" fmla="*/ 47201 h 82720"/>
              <a:gd name="connsiteX35" fmla="*/ 133924 w 1290826"/>
              <a:gd name="connsiteY35" fmla="*/ 53201 h 82720"/>
              <a:gd name="connsiteX36" fmla="*/ 138064 w 1290826"/>
              <a:gd name="connsiteY36" fmla="*/ 63729 h 82720"/>
              <a:gd name="connsiteX37" fmla="*/ 134904 w 1290826"/>
              <a:gd name="connsiteY37" fmla="*/ 73505 h 82720"/>
              <a:gd name="connsiteX38" fmla="*/ 126121 w 1290826"/>
              <a:gd name="connsiteY38" fmla="*/ 80178 h 82720"/>
              <a:gd name="connsiteX39" fmla="*/ 113114 w 1290826"/>
              <a:gd name="connsiteY39" fmla="*/ 82601 h 82720"/>
              <a:gd name="connsiteX40" fmla="*/ 96388 w 1290826"/>
              <a:gd name="connsiteY40" fmla="*/ 78232 h 82720"/>
              <a:gd name="connsiteX41" fmla="*/ 88444 w 1290826"/>
              <a:gd name="connsiteY41" fmla="*/ 65715 h 82720"/>
              <a:gd name="connsiteX42" fmla="*/ 99940 w 1290826"/>
              <a:gd name="connsiteY42" fmla="*/ 63967 h 82720"/>
              <a:gd name="connsiteX43" fmla="*/ 104331 w 1290826"/>
              <a:gd name="connsiteY43" fmla="*/ 70761 h 82720"/>
              <a:gd name="connsiteX44" fmla="*/ 113030 w 1290826"/>
              <a:gd name="connsiteY44" fmla="*/ 73026 h 82720"/>
              <a:gd name="connsiteX45" fmla="*/ 122372 w 1290826"/>
              <a:gd name="connsiteY45" fmla="*/ 70604 h 82720"/>
              <a:gd name="connsiteX46" fmla="*/ 125869 w 1290826"/>
              <a:gd name="connsiteY46" fmla="*/ 64604 h 82720"/>
              <a:gd name="connsiteX47" fmla="*/ 123715 w 1290826"/>
              <a:gd name="connsiteY47" fmla="*/ 59796 h 82720"/>
              <a:gd name="connsiteX48" fmla="*/ 117254 w 1290826"/>
              <a:gd name="connsiteY48" fmla="*/ 56856 h 82720"/>
              <a:gd name="connsiteX49" fmla="*/ 106933 w 1290826"/>
              <a:gd name="connsiteY49" fmla="*/ 54591 h 82720"/>
              <a:gd name="connsiteX50" fmla="*/ 94290 w 1290826"/>
              <a:gd name="connsiteY50" fmla="*/ 48392 h 82720"/>
              <a:gd name="connsiteX51" fmla="*/ 90234 w 1290826"/>
              <a:gd name="connsiteY51" fmla="*/ 37626 h 82720"/>
              <a:gd name="connsiteX52" fmla="*/ 93255 w 1290826"/>
              <a:gd name="connsiteY52" fmla="*/ 28169 h 82720"/>
              <a:gd name="connsiteX53" fmla="*/ 101590 w 1290826"/>
              <a:gd name="connsiteY53" fmla="*/ 21854 h 82720"/>
              <a:gd name="connsiteX54" fmla="*/ 113786 w 1290826"/>
              <a:gd name="connsiteY54" fmla="*/ 19549 h 82720"/>
              <a:gd name="connsiteX55" fmla="*/ 129365 w 1290826"/>
              <a:gd name="connsiteY55" fmla="*/ 23840 h 82720"/>
              <a:gd name="connsiteX56" fmla="*/ 136890 w 1290826"/>
              <a:gd name="connsiteY56" fmla="*/ 35243 h 82720"/>
              <a:gd name="connsiteX57" fmla="*/ 174986 w 1290826"/>
              <a:gd name="connsiteY57" fmla="*/ 82601 h 82720"/>
              <a:gd name="connsiteX58" fmla="*/ 159434 w 1290826"/>
              <a:gd name="connsiteY58" fmla="*/ 78746 h 82720"/>
              <a:gd name="connsiteX59" fmla="*/ 149420 w 1290826"/>
              <a:gd name="connsiteY59" fmla="*/ 67821 h 82720"/>
              <a:gd name="connsiteX60" fmla="*/ 145924 w 1290826"/>
              <a:gd name="connsiteY60" fmla="*/ 51254 h 82720"/>
              <a:gd name="connsiteX61" fmla="*/ 149420 w 1290826"/>
              <a:gd name="connsiteY61" fmla="*/ 34726 h 82720"/>
              <a:gd name="connsiteX62" fmla="*/ 159266 w 1290826"/>
              <a:gd name="connsiteY62" fmla="*/ 23560 h 82720"/>
              <a:gd name="connsiteX63" fmla="*/ 174147 w 1290826"/>
              <a:gd name="connsiteY63" fmla="*/ 19549 h 82720"/>
              <a:gd name="connsiteX64" fmla="*/ 184160 w 1290826"/>
              <a:gd name="connsiteY64" fmla="*/ 21258 h 82720"/>
              <a:gd name="connsiteX65" fmla="*/ 192859 w 1290826"/>
              <a:gd name="connsiteY65" fmla="*/ 26620 h 82720"/>
              <a:gd name="connsiteX66" fmla="*/ 198929 w 1290826"/>
              <a:gd name="connsiteY66" fmla="*/ 36116 h 82720"/>
              <a:gd name="connsiteX67" fmla="*/ 201166 w 1290826"/>
              <a:gd name="connsiteY67" fmla="*/ 50222 h 82720"/>
              <a:gd name="connsiteX68" fmla="*/ 201166 w 1290826"/>
              <a:gd name="connsiteY68" fmla="*/ 54431 h 82720"/>
              <a:gd name="connsiteX69" fmla="*/ 152637 w 1290826"/>
              <a:gd name="connsiteY69" fmla="*/ 54431 h 82720"/>
              <a:gd name="connsiteX70" fmla="*/ 152637 w 1290826"/>
              <a:gd name="connsiteY70" fmla="*/ 45534 h 82720"/>
              <a:gd name="connsiteX71" fmla="*/ 189503 w 1290826"/>
              <a:gd name="connsiteY71" fmla="*/ 45534 h 82720"/>
              <a:gd name="connsiteX72" fmla="*/ 187601 w 1290826"/>
              <a:gd name="connsiteY72" fmla="*/ 37229 h 82720"/>
              <a:gd name="connsiteX73" fmla="*/ 182230 w 1290826"/>
              <a:gd name="connsiteY73" fmla="*/ 31467 h 82720"/>
              <a:gd name="connsiteX74" fmla="*/ 174231 w 1290826"/>
              <a:gd name="connsiteY74" fmla="*/ 29361 h 82720"/>
              <a:gd name="connsiteX75" fmla="*/ 165476 w 1290826"/>
              <a:gd name="connsiteY75" fmla="*/ 31825 h 82720"/>
              <a:gd name="connsiteX76" fmla="*/ 159742 w 1290826"/>
              <a:gd name="connsiteY76" fmla="*/ 38183 h 82720"/>
              <a:gd name="connsiteX77" fmla="*/ 157756 w 1290826"/>
              <a:gd name="connsiteY77" fmla="*/ 46644 h 82720"/>
              <a:gd name="connsiteX78" fmla="*/ 157756 w 1290826"/>
              <a:gd name="connsiteY78" fmla="*/ 53598 h 82720"/>
              <a:gd name="connsiteX79" fmla="*/ 159909 w 1290826"/>
              <a:gd name="connsiteY79" fmla="*/ 64008 h 82720"/>
              <a:gd name="connsiteX80" fmla="*/ 166007 w 1290826"/>
              <a:gd name="connsiteY80" fmla="*/ 70562 h 82720"/>
              <a:gd name="connsiteX81" fmla="*/ 175098 w 1290826"/>
              <a:gd name="connsiteY81" fmla="*/ 72789 h 82720"/>
              <a:gd name="connsiteX82" fmla="*/ 181251 w 1290826"/>
              <a:gd name="connsiteY82" fmla="*/ 71835 h 82720"/>
              <a:gd name="connsiteX83" fmla="*/ 186062 w 1290826"/>
              <a:gd name="connsiteY83" fmla="*/ 68895 h 82720"/>
              <a:gd name="connsiteX84" fmla="*/ 189167 w 1290826"/>
              <a:gd name="connsiteY84" fmla="*/ 64087 h 82720"/>
              <a:gd name="connsiteX85" fmla="*/ 200411 w 1290826"/>
              <a:gd name="connsiteY85" fmla="*/ 66112 h 82720"/>
              <a:gd name="connsiteX86" fmla="*/ 195544 w 1290826"/>
              <a:gd name="connsiteY86" fmla="*/ 74814 h 82720"/>
              <a:gd name="connsiteX87" fmla="*/ 186845 w 1290826"/>
              <a:gd name="connsiteY87" fmla="*/ 80576 h 82720"/>
              <a:gd name="connsiteX88" fmla="*/ 174986 w 1290826"/>
              <a:gd name="connsiteY88" fmla="*/ 82601 h 82720"/>
              <a:gd name="connsiteX89" fmla="*/ 211879 w 1290826"/>
              <a:gd name="connsiteY89" fmla="*/ 81370 h 82720"/>
              <a:gd name="connsiteX90" fmla="*/ 211879 w 1290826"/>
              <a:gd name="connsiteY90" fmla="*/ 20343 h 82720"/>
              <a:gd name="connsiteX91" fmla="*/ 223348 w 1290826"/>
              <a:gd name="connsiteY91" fmla="*/ 20343 h 82720"/>
              <a:gd name="connsiteX92" fmla="*/ 223348 w 1290826"/>
              <a:gd name="connsiteY92" fmla="*/ 30038 h 82720"/>
              <a:gd name="connsiteX93" fmla="*/ 223991 w 1290826"/>
              <a:gd name="connsiteY93" fmla="*/ 30038 h 82720"/>
              <a:gd name="connsiteX94" fmla="*/ 229865 w 1290826"/>
              <a:gd name="connsiteY94" fmla="*/ 22290 h 82720"/>
              <a:gd name="connsiteX95" fmla="*/ 239486 w 1290826"/>
              <a:gd name="connsiteY95" fmla="*/ 19429 h 82720"/>
              <a:gd name="connsiteX96" fmla="*/ 242116 w 1290826"/>
              <a:gd name="connsiteY96" fmla="*/ 19510 h 82720"/>
              <a:gd name="connsiteX97" fmla="*/ 244521 w 1290826"/>
              <a:gd name="connsiteY97" fmla="*/ 19708 h 82720"/>
              <a:gd name="connsiteX98" fmla="*/ 244521 w 1290826"/>
              <a:gd name="connsiteY98" fmla="*/ 31070 h 82720"/>
              <a:gd name="connsiteX99" fmla="*/ 242004 w 1290826"/>
              <a:gd name="connsiteY99" fmla="*/ 30634 h 82720"/>
              <a:gd name="connsiteX100" fmla="*/ 238340 w 1290826"/>
              <a:gd name="connsiteY100" fmla="*/ 30354 h 82720"/>
              <a:gd name="connsiteX101" fmla="*/ 230816 w 1290826"/>
              <a:gd name="connsiteY101" fmla="*/ 32144 h 82720"/>
              <a:gd name="connsiteX102" fmla="*/ 225669 w 1290826"/>
              <a:gd name="connsiteY102" fmla="*/ 37031 h 82720"/>
              <a:gd name="connsiteX103" fmla="*/ 223767 w 1290826"/>
              <a:gd name="connsiteY103" fmla="*/ 44102 h 82720"/>
              <a:gd name="connsiteX104" fmla="*/ 223767 w 1290826"/>
              <a:gd name="connsiteY104" fmla="*/ 81370 h 82720"/>
              <a:gd name="connsiteX105" fmla="*/ 211879 w 1290826"/>
              <a:gd name="connsiteY105" fmla="*/ 81370 h 82720"/>
              <a:gd name="connsiteX106" fmla="*/ 284436 w 1290826"/>
              <a:gd name="connsiteY106" fmla="*/ 20343 h 82720"/>
              <a:gd name="connsiteX107" fmla="*/ 284436 w 1290826"/>
              <a:gd name="connsiteY107" fmla="*/ 29878 h 82720"/>
              <a:gd name="connsiteX108" fmla="*/ 251122 w 1290826"/>
              <a:gd name="connsiteY108" fmla="*/ 29878 h 82720"/>
              <a:gd name="connsiteX109" fmla="*/ 251122 w 1290826"/>
              <a:gd name="connsiteY109" fmla="*/ 20343 h 82720"/>
              <a:gd name="connsiteX110" fmla="*/ 284436 w 1290826"/>
              <a:gd name="connsiteY110" fmla="*/ 20343 h 82720"/>
              <a:gd name="connsiteX111" fmla="*/ 260045 w 1290826"/>
              <a:gd name="connsiteY111" fmla="*/ 5723 h 82720"/>
              <a:gd name="connsiteX112" fmla="*/ 271933 w 1290826"/>
              <a:gd name="connsiteY112" fmla="*/ 5723 h 82720"/>
              <a:gd name="connsiteX113" fmla="*/ 271933 w 1290826"/>
              <a:gd name="connsiteY113" fmla="*/ 63452 h 82720"/>
              <a:gd name="connsiteX114" fmla="*/ 272968 w 1290826"/>
              <a:gd name="connsiteY114" fmla="*/ 68657 h 82720"/>
              <a:gd name="connsiteX115" fmla="*/ 275625 w 1290826"/>
              <a:gd name="connsiteY115" fmla="*/ 71001 h 82720"/>
              <a:gd name="connsiteX116" fmla="*/ 279233 w 1290826"/>
              <a:gd name="connsiteY116" fmla="*/ 71597 h 82720"/>
              <a:gd name="connsiteX117" fmla="*/ 281751 w 1290826"/>
              <a:gd name="connsiteY117" fmla="*/ 71398 h 82720"/>
              <a:gd name="connsiteX118" fmla="*/ 283401 w 1290826"/>
              <a:gd name="connsiteY118" fmla="*/ 71080 h 82720"/>
              <a:gd name="connsiteX119" fmla="*/ 285555 w 1290826"/>
              <a:gd name="connsiteY119" fmla="*/ 80894 h 82720"/>
              <a:gd name="connsiteX120" fmla="*/ 282618 w 1290826"/>
              <a:gd name="connsiteY120" fmla="*/ 81689 h 82720"/>
              <a:gd name="connsiteX121" fmla="*/ 277863 w 1290826"/>
              <a:gd name="connsiteY121" fmla="*/ 82164 h 82720"/>
              <a:gd name="connsiteX122" fmla="*/ 269108 w 1290826"/>
              <a:gd name="connsiteY122" fmla="*/ 80497 h 82720"/>
              <a:gd name="connsiteX123" fmla="*/ 262562 w 1290826"/>
              <a:gd name="connsiteY123" fmla="*/ 75093 h 82720"/>
              <a:gd name="connsiteX124" fmla="*/ 260045 w 1290826"/>
              <a:gd name="connsiteY124" fmla="*/ 65913 h 82720"/>
              <a:gd name="connsiteX125" fmla="*/ 260045 w 1290826"/>
              <a:gd name="connsiteY125" fmla="*/ 5723 h 82720"/>
              <a:gd name="connsiteX126" fmla="*/ 340042 w 1290826"/>
              <a:gd name="connsiteY126" fmla="*/ 82721 h 82720"/>
              <a:gd name="connsiteX127" fmla="*/ 329553 w 1290826"/>
              <a:gd name="connsiteY127" fmla="*/ 80576 h 82720"/>
              <a:gd name="connsiteX128" fmla="*/ 322112 w 1290826"/>
              <a:gd name="connsiteY128" fmla="*/ 74257 h 82720"/>
              <a:gd name="connsiteX129" fmla="*/ 319427 w 1290826"/>
              <a:gd name="connsiteY129" fmla="*/ 64126 h 82720"/>
              <a:gd name="connsiteX130" fmla="*/ 321413 w 1290826"/>
              <a:gd name="connsiteY130" fmla="*/ 55623 h 82720"/>
              <a:gd name="connsiteX131" fmla="*/ 326756 w 1290826"/>
              <a:gd name="connsiteY131" fmla="*/ 50339 h 82720"/>
              <a:gd name="connsiteX132" fmla="*/ 334308 w 1290826"/>
              <a:gd name="connsiteY132" fmla="*/ 47399 h 82720"/>
              <a:gd name="connsiteX133" fmla="*/ 342811 w 1290826"/>
              <a:gd name="connsiteY133" fmla="*/ 45889 h 82720"/>
              <a:gd name="connsiteX134" fmla="*/ 351705 w 1290826"/>
              <a:gd name="connsiteY134" fmla="*/ 44857 h 82720"/>
              <a:gd name="connsiteX135" fmla="*/ 356684 w 1290826"/>
              <a:gd name="connsiteY135" fmla="*/ 43467 h 82720"/>
              <a:gd name="connsiteX136" fmla="*/ 358223 w 1290826"/>
              <a:gd name="connsiteY136" fmla="*/ 40368 h 82720"/>
              <a:gd name="connsiteX137" fmla="*/ 358223 w 1290826"/>
              <a:gd name="connsiteY137" fmla="*/ 40088 h 82720"/>
              <a:gd name="connsiteX138" fmla="*/ 355286 w 1290826"/>
              <a:gd name="connsiteY138" fmla="*/ 32024 h 82720"/>
              <a:gd name="connsiteX139" fmla="*/ 346643 w 1290826"/>
              <a:gd name="connsiteY139" fmla="*/ 29162 h 82720"/>
              <a:gd name="connsiteX140" fmla="*/ 337161 w 1290826"/>
              <a:gd name="connsiteY140" fmla="*/ 31825 h 82720"/>
              <a:gd name="connsiteX141" fmla="*/ 332434 w 1290826"/>
              <a:gd name="connsiteY141" fmla="*/ 37666 h 82720"/>
              <a:gd name="connsiteX142" fmla="*/ 321273 w 1290826"/>
              <a:gd name="connsiteY142" fmla="*/ 35123 h 82720"/>
              <a:gd name="connsiteX143" fmla="*/ 327091 w 1290826"/>
              <a:gd name="connsiteY143" fmla="*/ 26144 h 82720"/>
              <a:gd name="connsiteX144" fmla="*/ 335930 w 1290826"/>
              <a:gd name="connsiteY144" fmla="*/ 21138 h 82720"/>
              <a:gd name="connsiteX145" fmla="*/ 346475 w 1290826"/>
              <a:gd name="connsiteY145" fmla="*/ 19549 h 82720"/>
              <a:gd name="connsiteX146" fmla="*/ 354223 w 1290826"/>
              <a:gd name="connsiteY146" fmla="*/ 20422 h 82720"/>
              <a:gd name="connsiteX147" fmla="*/ 361915 w 1290826"/>
              <a:gd name="connsiteY147" fmla="*/ 23521 h 82720"/>
              <a:gd name="connsiteX148" fmla="*/ 367845 w 1290826"/>
              <a:gd name="connsiteY148" fmla="*/ 29999 h 82720"/>
              <a:gd name="connsiteX149" fmla="*/ 370138 w 1290826"/>
              <a:gd name="connsiteY149" fmla="*/ 40843 h 82720"/>
              <a:gd name="connsiteX150" fmla="*/ 370138 w 1290826"/>
              <a:gd name="connsiteY150" fmla="*/ 81370 h 82720"/>
              <a:gd name="connsiteX151" fmla="*/ 358559 w 1290826"/>
              <a:gd name="connsiteY151" fmla="*/ 81370 h 82720"/>
              <a:gd name="connsiteX152" fmla="*/ 358559 w 1290826"/>
              <a:gd name="connsiteY152" fmla="*/ 73026 h 82720"/>
              <a:gd name="connsiteX153" fmla="*/ 358083 w 1290826"/>
              <a:gd name="connsiteY153" fmla="*/ 73026 h 82720"/>
              <a:gd name="connsiteX154" fmla="*/ 354615 w 1290826"/>
              <a:gd name="connsiteY154" fmla="*/ 77555 h 82720"/>
              <a:gd name="connsiteX155" fmla="*/ 348685 w 1290826"/>
              <a:gd name="connsiteY155" fmla="*/ 81250 h 82720"/>
              <a:gd name="connsiteX156" fmla="*/ 340042 w 1290826"/>
              <a:gd name="connsiteY156" fmla="*/ 82721 h 82720"/>
              <a:gd name="connsiteX157" fmla="*/ 342615 w 1290826"/>
              <a:gd name="connsiteY157" fmla="*/ 73186 h 82720"/>
              <a:gd name="connsiteX158" fmla="*/ 351034 w 1290826"/>
              <a:gd name="connsiteY158" fmla="*/ 71239 h 82720"/>
              <a:gd name="connsiteX159" fmla="*/ 356405 w 1290826"/>
              <a:gd name="connsiteY159" fmla="*/ 66154 h 82720"/>
              <a:gd name="connsiteX160" fmla="*/ 358279 w 1290826"/>
              <a:gd name="connsiteY160" fmla="*/ 59360 h 82720"/>
              <a:gd name="connsiteX161" fmla="*/ 358279 w 1290826"/>
              <a:gd name="connsiteY161" fmla="*/ 51492 h 82720"/>
              <a:gd name="connsiteX162" fmla="*/ 355817 w 1290826"/>
              <a:gd name="connsiteY162" fmla="*/ 52683 h 82720"/>
              <a:gd name="connsiteX163" fmla="*/ 351705 w 1290826"/>
              <a:gd name="connsiteY163" fmla="*/ 53598 h 82720"/>
              <a:gd name="connsiteX164" fmla="*/ 347230 w 1290826"/>
              <a:gd name="connsiteY164" fmla="*/ 54272 h 82720"/>
              <a:gd name="connsiteX165" fmla="*/ 343566 w 1290826"/>
              <a:gd name="connsiteY165" fmla="*/ 54750 h 82720"/>
              <a:gd name="connsiteX166" fmla="*/ 337245 w 1290826"/>
              <a:gd name="connsiteY166" fmla="*/ 56221 h 82720"/>
              <a:gd name="connsiteX167" fmla="*/ 332713 w 1290826"/>
              <a:gd name="connsiteY167" fmla="*/ 59200 h 82720"/>
              <a:gd name="connsiteX168" fmla="*/ 331063 w 1290826"/>
              <a:gd name="connsiteY168" fmla="*/ 64285 h 82720"/>
              <a:gd name="connsiteX169" fmla="*/ 334308 w 1290826"/>
              <a:gd name="connsiteY169" fmla="*/ 70959 h 82720"/>
              <a:gd name="connsiteX170" fmla="*/ 342615 w 1290826"/>
              <a:gd name="connsiteY170" fmla="*/ 73186 h 82720"/>
              <a:gd name="connsiteX171" fmla="*/ 395396 w 1290826"/>
              <a:gd name="connsiteY171" fmla="*/ 45134 h 82720"/>
              <a:gd name="connsiteX172" fmla="*/ 395396 w 1290826"/>
              <a:gd name="connsiteY172" fmla="*/ 81370 h 82720"/>
              <a:gd name="connsiteX173" fmla="*/ 383509 w 1290826"/>
              <a:gd name="connsiteY173" fmla="*/ 81370 h 82720"/>
              <a:gd name="connsiteX174" fmla="*/ 383509 w 1290826"/>
              <a:gd name="connsiteY174" fmla="*/ 20343 h 82720"/>
              <a:gd name="connsiteX175" fmla="*/ 394921 w 1290826"/>
              <a:gd name="connsiteY175" fmla="*/ 20343 h 82720"/>
              <a:gd name="connsiteX176" fmla="*/ 394921 w 1290826"/>
              <a:gd name="connsiteY176" fmla="*/ 30276 h 82720"/>
              <a:gd name="connsiteX177" fmla="*/ 395676 w 1290826"/>
              <a:gd name="connsiteY177" fmla="*/ 30276 h 82720"/>
              <a:gd name="connsiteX178" fmla="*/ 402277 w 1290826"/>
              <a:gd name="connsiteY178" fmla="*/ 22489 h 82720"/>
              <a:gd name="connsiteX179" fmla="*/ 413661 w 1290826"/>
              <a:gd name="connsiteY179" fmla="*/ 19549 h 82720"/>
              <a:gd name="connsiteX180" fmla="*/ 424598 w 1290826"/>
              <a:gd name="connsiteY180" fmla="*/ 22170 h 82720"/>
              <a:gd name="connsiteX181" fmla="*/ 431870 w 1290826"/>
              <a:gd name="connsiteY181" fmla="*/ 29878 h 82720"/>
              <a:gd name="connsiteX182" fmla="*/ 434443 w 1290826"/>
              <a:gd name="connsiteY182" fmla="*/ 42552 h 82720"/>
              <a:gd name="connsiteX183" fmla="*/ 434443 w 1290826"/>
              <a:gd name="connsiteY183" fmla="*/ 81370 h 82720"/>
              <a:gd name="connsiteX184" fmla="*/ 422556 w 1290826"/>
              <a:gd name="connsiteY184" fmla="*/ 81370 h 82720"/>
              <a:gd name="connsiteX185" fmla="*/ 422556 w 1290826"/>
              <a:gd name="connsiteY185" fmla="*/ 43984 h 82720"/>
              <a:gd name="connsiteX186" fmla="*/ 419115 w 1290826"/>
              <a:gd name="connsiteY186" fmla="*/ 33613 h 82720"/>
              <a:gd name="connsiteX187" fmla="*/ 409605 w 1290826"/>
              <a:gd name="connsiteY187" fmla="*/ 29839 h 82720"/>
              <a:gd name="connsiteX188" fmla="*/ 402277 w 1290826"/>
              <a:gd name="connsiteY188" fmla="*/ 31627 h 82720"/>
              <a:gd name="connsiteX189" fmla="*/ 397214 w 1290826"/>
              <a:gd name="connsiteY189" fmla="*/ 36871 h 82720"/>
              <a:gd name="connsiteX190" fmla="*/ 395396 w 1290826"/>
              <a:gd name="connsiteY190" fmla="*/ 45134 h 82720"/>
              <a:gd name="connsiteX191" fmla="*/ 470778 w 1290826"/>
              <a:gd name="connsiteY191" fmla="*/ 82562 h 82720"/>
              <a:gd name="connsiteX192" fmla="*/ 457575 w 1290826"/>
              <a:gd name="connsiteY192" fmla="*/ 78788 h 82720"/>
              <a:gd name="connsiteX193" fmla="*/ 448513 w 1290826"/>
              <a:gd name="connsiteY193" fmla="*/ 67941 h 82720"/>
              <a:gd name="connsiteX194" fmla="*/ 445268 w 1290826"/>
              <a:gd name="connsiteY194" fmla="*/ 50977 h 82720"/>
              <a:gd name="connsiteX195" fmla="*/ 448541 w 1290826"/>
              <a:gd name="connsiteY195" fmla="*/ 34049 h 82720"/>
              <a:gd name="connsiteX196" fmla="*/ 457687 w 1290826"/>
              <a:gd name="connsiteY196" fmla="*/ 23283 h 82720"/>
              <a:gd name="connsiteX197" fmla="*/ 470834 w 1290826"/>
              <a:gd name="connsiteY197" fmla="*/ 19549 h 82720"/>
              <a:gd name="connsiteX198" fmla="*/ 479980 w 1290826"/>
              <a:gd name="connsiteY198" fmla="*/ 21456 h 82720"/>
              <a:gd name="connsiteX199" fmla="*/ 485378 w 1290826"/>
              <a:gd name="connsiteY199" fmla="*/ 25825 h 82720"/>
              <a:gd name="connsiteX200" fmla="*/ 488399 w 1290826"/>
              <a:gd name="connsiteY200" fmla="*/ 30236 h 82720"/>
              <a:gd name="connsiteX201" fmla="*/ 489126 w 1290826"/>
              <a:gd name="connsiteY201" fmla="*/ 30236 h 82720"/>
              <a:gd name="connsiteX202" fmla="*/ 489126 w 1290826"/>
              <a:gd name="connsiteY202" fmla="*/ 0 h 82720"/>
              <a:gd name="connsiteX203" fmla="*/ 500986 w 1290826"/>
              <a:gd name="connsiteY203" fmla="*/ 0 h 82720"/>
              <a:gd name="connsiteX204" fmla="*/ 500986 w 1290826"/>
              <a:gd name="connsiteY204" fmla="*/ 81370 h 82720"/>
              <a:gd name="connsiteX205" fmla="*/ 489406 w 1290826"/>
              <a:gd name="connsiteY205" fmla="*/ 81370 h 82720"/>
              <a:gd name="connsiteX206" fmla="*/ 489406 w 1290826"/>
              <a:gd name="connsiteY206" fmla="*/ 71874 h 82720"/>
              <a:gd name="connsiteX207" fmla="*/ 488399 w 1290826"/>
              <a:gd name="connsiteY207" fmla="*/ 71874 h 82720"/>
              <a:gd name="connsiteX208" fmla="*/ 485294 w 1290826"/>
              <a:gd name="connsiteY208" fmla="*/ 76324 h 82720"/>
              <a:gd name="connsiteX209" fmla="*/ 479812 w 1290826"/>
              <a:gd name="connsiteY209" fmla="*/ 80696 h 82720"/>
              <a:gd name="connsiteX210" fmla="*/ 470778 w 1290826"/>
              <a:gd name="connsiteY210" fmla="*/ 82562 h 82720"/>
              <a:gd name="connsiteX211" fmla="*/ 473379 w 1290826"/>
              <a:gd name="connsiteY211" fmla="*/ 72430 h 82720"/>
              <a:gd name="connsiteX212" fmla="*/ 482050 w 1290826"/>
              <a:gd name="connsiteY212" fmla="*/ 69729 h 82720"/>
              <a:gd name="connsiteX213" fmla="*/ 487448 w 1290826"/>
              <a:gd name="connsiteY213" fmla="*/ 62140 h 82720"/>
              <a:gd name="connsiteX214" fmla="*/ 489322 w 1290826"/>
              <a:gd name="connsiteY214" fmla="*/ 50857 h 82720"/>
              <a:gd name="connsiteX215" fmla="*/ 487504 w 1290826"/>
              <a:gd name="connsiteY215" fmla="*/ 39733 h 82720"/>
              <a:gd name="connsiteX216" fmla="*/ 482134 w 1290826"/>
              <a:gd name="connsiteY216" fmla="*/ 32301 h 82720"/>
              <a:gd name="connsiteX217" fmla="*/ 473379 w 1290826"/>
              <a:gd name="connsiteY217" fmla="*/ 29641 h 82720"/>
              <a:gd name="connsiteX218" fmla="*/ 464456 w 1290826"/>
              <a:gd name="connsiteY218" fmla="*/ 32421 h 82720"/>
              <a:gd name="connsiteX219" fmla="*/ 459030 w 1290826"/>
              <a:gd name="connsiteY219" fmla="*/ 40009 h 82720"/>
              <a:gd name="connsiteX220" fmla="*/ 457268 w 1290826"/>
              <a:gd name="connsiteY220" fmla="*/ 50857 h 82720"/>
              <a:gd name="connsiteX221" fmla="*/ 459086 w 1290826"/>
              <a:gd name="connsiteY221" fmla="*/ 61863 h 82720"/>
              <a:gd name="connsiteX222" fmla="*/ 464484 w 1290826"/>
              <a:gd name="connsiteY222" fmla="*/ 69608 h 82720"/>
              <a:gd name="connsiteX223" fmla="*/ 473379 w 1290826"/>
              <a:gd name="connsiteY223" fmla="*/ 72430 h 82720"/>
              <a:gd name="connsiteX224" fmla="*/ 588367 w 1290826"/>
              <a:gd name="connsiteY224" fmla="*/ 35243 h 82720"/>
              <a:gd name="connsiteX225" fmla="*/ 577598 w 1290826"/>
              <a:gd name="connsiteY225" fmla="*/ 37148 h 82720"/>
              <a:gd name="connsiteX226" fmla="*/ 575472 w 1290826"/>
              <a:gd name="connsiteY226" fmla="*/ 33215 h 82720"/>
              <a:gd name="connsiteX227" fmla="*/ 571557 w 1290826"/>
              <a:gd name="connsiteY227" fmla="*/ 30155 h 82720"/>
              <a:gd name="connsiteX228" fmla="*/ 565403 w 1290826"/>
              <a:gd name="connsiteY228" fmla="*/ 28964 h 82720"/>
              <a:gd name="connsiteX229" fmla="*/ 556984 w 1290826"/>
              <a:gd name="connsiteY229" fmla="*/ 31229 h 82720"/>
              <a:gd name="connsiteX230" fmla="*/ 553599 w 1290826"/>
              <a:gd name="connsiteY230" fmla="*/ 36991 h 82720"/>
              <a:gd name="connsiteX231" fmla="*/ 555865 w 1290826"/>
              <a:gd name="connsiteY231" fmla="*/ 41917 h 82720"/>
              <a:gd name="connsiteX232" fmla="*/ 563193 w 1290826"/>
              <a:gd name="connsiteY232" fmla="*/ 44977 h 82720"/>
              <a:gd name="connsiteX233" fmla="*/ 572871 w 1290826"/>
              <a:gd name="connsiteY233" fmla="*/ 47201 h 82720"/>
              <a:gd name="connsiteX234" fmla="*/ 585430 w 1290826"/>
              <a:gd name="connsiteY234" fmla="*/ 53201 h 82720"/>
              <a:gd name="connsiteX235" fmla="*/ 589570 w 1290826"/>
              <a:gd name="connsiteY235" fmla="*/ 63729 h 82720"/>
              <a:gd name="connsiteX236" fmla="*/ 586381 w 1290826"/>
              <a:gd name="connsiteY236" fmla="*/ 73505 h 82720"/>
              <a:gd name="connsiteX237" fmla="*/ 577598 w 1290826"/>
              <a:gd name="connsiteY237" fmla="*/ 80178 h 82720"/>
              <a:gd name="connsiteX238" fmla="*/ 564620 w 1290826"/>
              <a:gd name="connsiteY238" fmla="*/ 82601 h 82720"/>
              <a:gd name="connsiteX239" fmla="*/ 547893 w 1290826"/>
              <a:gd name="connsiteY239" fmla="*/ 78232 h 82720"/>
              <a:gd name="connsiteX240" fmla="*/ 539949 w 1290826"/>
              <a:gd name="connsiteY240" fmla="*/ 65715 h 82720"/>
              <a:gd name="connsiteX241" fmla="*/ 551417 w 1290826"/>
              <a:gd name="connsiteY241" fmla="*/ 63967 h 82720"/>
              <a:gd name="connsiteX242" fmla="*/ 555837 w 1290826"/>
              <a:gd name="connsiteY242" fmla="*/ 70761 h 82720"/>
              <a:gd name="connsiteX243" fmla="*/ 564536 w 1290826"/>
              <a:gd name="connsiteY243" fmla="*/ 73026 h 82720"/>
              <a:gd name="connsiteX244" fmla="*/ 573878 w 1290826"/>
              <a:gd name="connsiteY244" fmla="*/ 70604 h 82720"/>
              <a:gd name="connsiteX245" fmla="*/ 577374 w 1290826"/>
              <a:gd name="connsiteY245" fmla="*/ 64604 h 82720"/>
              <a:gd name="connsiteX246" fmla="*/ 575221 w 1290826"/>
              <a:gd name="connsiteY246" fmla="*/ 59796 h 82720"/>
              <a:gd name="connsiteX247" fmla="*/ 568732 w 1290826"/>
              <a:gd name="connsiteY247" fmla="*/ 56856 h 82720"/>
              <a:gd name="connsiteX248" fmla="*/ 558410 w 1290826"/>
              <a:gd name="connsiteY248" fmla="*/ 54591 h 82720"/>
              <a:gd name="connsiteX249" fmla="*/ 545767 w 1290826"/>
              <a:gd name="connsiteY249" fmla="*/ 48392 h 82720"/>
              <a:gd name="connsiteX250" fmla="*/ 541740 w 1290826"/>
              <a:gd name="connsiteY250" fmla="*/ 37626 h 82720"/>
              <a:gd name="connsiteX251" fmla="*/ 544760 w 1290826"/>
              <a:gd name="connsiteY251" fmla="*/ 28169 h 82720"/>
              <a:gd name="connsiteX252" fmla="*/ 553096 w 1290826"/>
              <a:gd name="connsiteY252" fmla="*/ 21854 h 82720"/>
              <a:gd name="connsiteX253" fmla="*/ 565291 w 1290826"/>
              <a:gd name="connsiteY253" fmla="*/ 19549 h 82720"/>
              <a:gd name="connsiteX254" fmla="*/ 580871 w 1290826"/>
              <a:gd name="connsiteY254" fmla="*/ 23840 h 82720"/>
              <a:gd name="connsiteX255" fmla="*/ 588367 w 1290826"/>
              <a:gd name="connsiteY255" fmla="*/ 35243 h 82720"/>
              <a:gd name="connsiteX256" fmla="*/ 626463 w 1290826"/>
              <a:gd name="connsiteY256" fmla="*/ 82601 h 82720"/>
              <a:gd name="connsiteX257" fmla="*/ 610939 w 1290826"/>
              <a:gd name="connsiteY257" fmla="*/ 78746 h 82720"/>
              <a:gd name="connsiteX258" fmla="*/ 600926 w 1290826"/>
              <a:gd name="connsiteY258" fmla="*/ 67821 h 82720"/>
              <a:gd name="connsiteX259" fmla="*/ 597430 w 1290826"/>
              <a:gd name="connsiteY259" fmla="*/ 51254 h 82720"/>
              <a:gd name="connsiteX260" fmla="*/ 600926 w 1290826"/>
              <a:gd name="connsiteY260" fmla="*/ 34726 h 82720"/>
              <a:gd name="connsiteX261" fmla="*/ 610772 w 1290826"/>
              <a:gd name="connsiteY261" fmla="*/ 23560 h 82720"/>
              <a:gd name="connsiteX262" fmla="*/ 625624 w 1290826"/>
              <a:gd name="connsiteY262" fmla="*/ 19549 h 82720"/>
              <a:gd name="connsiteX263" fmla="*/ 635638 w 1290826"/>
              <a:gd name="connsiteY263" fmla="*/ 21258 h 82720"/>
              <a:gd name="connsiteX264" fmla="*/ 644337 w 1290826"/>
              <a:gd name="connsiteY264" fmla="*/ 26620 h 82720"/>
              <a:gd name="connsiteX265" fmla="*/ 650434 w 1290826"/>
              <a:gd name="connsiteY265" fmla="*/ 36116 h 82720"/>
              <a:gd name="connsiteX266" fmla="*/ 652644 w 1290826"/>
              <a:gd name="connsiteY266" fmla="*/ 50222 h 82720"/>
              <a:gd name="connsiteX267" fmla="*/ 652644 w 1290826"/>
              <a:gd name="connsiteY267" fmla="*/ 54431 h 82720"/>
              <a:gd name="connsiteX268" fmla="*/ 604142 w 1290826"/>
              <a:gd name="connsiteY268" fmla="*/ 54431 h 82720"/>
              <a:gd name="connsiteX269" fmla="*/ 604142 w 1290826"/>
              <a:gd name="connsiteY269" fmla="*/ 45534 h 82720"/>
              <a:gd name="connsiteX270" fmla="*/ 641008 w 1290826"/>
              <a:gd name="connsiteY270" fmla="*/ 45534 h 82720"/>
              <a:gd name="connsiteX271" fmla="*/ 639106 w 1290826"/>
              <a:gd name="connsiteY271" fmla="*/ 37229 h 82720"/>
              <a:gd name="connsiteX272" fmla="*/ 633736 w 1290826"/>
              <a:gd name="connsiteY272" fmla="*/ 31467 h 82720"/>
              <a:gd name="connsiteX273" fmla="*/ 625708 w 1290826"/>
              <a:gd name="connsiteY273" fmla="*/ 29361 h 82720"/>
              <a:gd name="connsiteX274" fmla="*/ 616981 w 1290826"/>
              <a:gd name="connsiteY274" fmla="*/ 31825 h 82720"/>
              <a:gd name="connsiteX275" fmla="*/ 611247 w 1290826"/>
              <a:gd name="connsiteY275" fmla="*/ 38183 h 82720"/>
              <a:gd name="connsiteX276" fmla="*/ 609261 w 1290826"/>
              <a:gd name="connsiteY276" fmla="*/ 46644 h 82720"/>
              <a:gd name="connsiteX277" fmla="*/ 609261 w 1290826"/>
              <a:gd name="connsiteY277" fmla="*/ 53598 h 82720"/>
              <a:gd name="connsiteX278" fmla="*/ 611415 w 1290826"/>
              <a:gd name="connsiteY278" fmla="*/ 64008 h 82720"/>
              <a:gd name="connsiteX279" fmla="*/ 617485 w 1290826"/>
              <a:gd name="connsiteY279" fmla="*/ 70562 h 82720"/>
              <a:gd name="connsiteX280" fmla="*/ 626575 w 1290826"/>
              <a:gd name="connsiteY280" fmla="*/ 72789 h 82720"/>
              <a:gd name="connsiteX281" fmla="*/ 632757 w 1290826"/>
              <a:gd name="connsiteY281" fmla="*/ 71835 h 82720"/>
              <a:gd name="connsiteX282" fmla="*/ 637540 w 1290826"/>
              <a:gd name="connsiteY282" fmla="*/ 68895 h 82720"/>
              <a:gd name="connsiteX283" fmla="*/ 640644 w 1290826"/>
              <a:gd name="connsiteY283" fmla="*/ 64087 h 82720"/>
              <a:gd name="connsiteX284" fmla="*/ 651889 w 1290826"/>
              <a:gd name="connsiteY284" fmla="*/ 66112 h 82720"/>
              <a:gd name="connsiteX285" fmla="*/ 647050 w 1290826"/>
              <a:gd name="connsiteY285" fmla="*/ 74814 h 82720"/>
              <a:gd name="connsiteX286" fmla="*/ 638351 w 1290826"/>
              <a:gd name="connsiteY286" fmla="*/ 80576 h 82720"/>
              <a:gd name="connsiteX287" fmla="*/ 626463 w 1290826"/>
              <a:gd name="connsiteY287" fmla="*/ 82601 h 82720"/>
              <a:gd name="connsiteX288" fmla="*/ 675245 w 1290826"/>
              <a:gd name="connsiteY288" fmla="*/ 0 h 82720"/>
              <a:gd name="connsiteX289" fmla="*/ 675245 w 1290826"/>
              <a:gd name="connsiteY289" fmla="*/ 81370 h 82720"/>
              <a:gd name="connsiteX290" fmla="*/ 663357 w 1290826"/>
              <a:gd name="connsiteY290" fmla="*/ 81370 h 82720"/>
              <a:gd name="connsiteX291" fmla="*/ 663357 w 1290826"/>
              <a:gd name="connsiteY291" fmla="*/ 0 h 82720"/>
              <a:gd name="connsiteX292" fmla="*/ 675245 w 1290826"/>
              <a:gd name="connsiteY292" fmla="*/ 0 h 82720"/>
              <a:gd name="connsiteX293" fmla="*/ 715075 w 1290826"/>
              <a:gd name="connsiteY293" fmla="*/ 82601 h 82720"/>
              <a:gd name="connsiteX294" fmla="*/ 699523 w 1290826"/>
              <a:gd name="connsiteY294" fmla="*/ 78746 h 82720"/>
              <a:gd name="connsiteX295" fmla="*/ 689537 w 1290826"/>
              <a:gd name="connsiteY295" fmla="*/ 67821 h 82720"/>
              <a:gd name="connsiteX296" fmla="*/ 686041 w 1290826"/>
              <a:gd name="connsiteY296" fmla="*/ 51254 h 82720"/>
              <a:gd name="connsiteX297" fmla="*/ 689537 w 1290826"/>
              <a:gd name="connsiteY297" fmla="*/ 34726 h 82720"/>
              <a:gd name="connsiteX298" fmla="*/ 699383 w 1290826"/>
              <a:gd name="connsiteY298" fmla="*/ 23560 h 82720"/>
              <a:gd name="connsiteX299" fmla="*/ 714236 w 1290826"/>
              <a:gd name="connsiteY299" fmla="*/ 19549 h 82720"/>
              <a:gd name="connsiteX300" fmla="*/ 724249 w 1290826"/>
              <a:gd name="connsiteY300" fmla="*/ 21258 h 82720"/>
              <a:gd name="connsiteX301" fmla="*/ 732948 w 1290826"/>
              <a:gd name="connsiteY301" fmla="*/ 26620 h 82720"/>
              <a:gd name="connsiteX302" fmla="*/ 739018 w 1290826"/>
              <a:gd name="connsiteY302" fmla="*/ 36116 h 82720"/>
              <a:gd name="connsiteX303" fmla="*/ 741256 w 1290826"/>
              <a:gd name="connsiteY303" fmla="*/ 50222 h 82720"/>
              <a:gd name="connsiteX304" fmla="*/ 741256 w 1290826"/>
              <a:gd name="connsiteY304" fmla="*/ 54431 h 82720"/>
              <a:gd name="connsiteX305" fmla="*/ 692755 w 1290826"/>
              <a:gd name="connsiteY305" fmla="*/ 54431 h 82720"/>
              <a:gd name="connsiteX306" fmla="*/ 692755 w 1290826"/>
              <a:gd name="connsiteY306" fmla="*/ 45534 h 82720"/>
              <a:gd name="connsiteX307" fmla="*/ 729620 w 1290826"/>
              <a:gd name="connsiteY307" fmla="*/ 45534 h 82720"/>
              <a:gd name="connsiteX308" fmla="*/ 727718 w 1290826"/>
              <a:gd name="connsiteY308" fmla="*/ 37229 h 82720"/>
              <a:gd name="connsiteX309" fmla="*/ 722347 w 1290826"/>
              <a:gd name="connsiteY309" fmla="*/ 31467 h 82720"/>
              <a:gd name="connsiteX310" fmla="*/ 714320 w 1290826"/>
              <a:gd name="connsiteY310" fmla="*/ 29361 h 82720"/>
              <a:gd name="connsiteX311" fmla="*/ 705565 w 1290826"/>
              <a:gd name="connsiteY311" fmla="*/ 31825 h 82720"/>
              <a:gd name="connsiteX312" fmla="*/ 699859 w 1290826"/>
              <a:gd name="connsiteY312" fmla="*/ 38183 h 82720"/>
              <a:gd name="connsiteX313" fmla="*/ 697873 w 1290826"/>
              <a:gd name="connsiteY313" fmla="*/ 46644 h 82720"/>
              <a:gd name="connsiteX314" fmla="*/ 697873 w 1290826"/>
              <a:gd name="connsiteY314" fmla="*/ 53598 h 82720"/>
              <a:gd name="connsiteX315" fmla="*/ 700027 w 1290826"/>
              <a:gd name="connsiteY315" fmla="*/ 64008 h 82720"/>
              <a:gd name="connsiteX316" fmla="*/ 706096 w 1290826"/>
              <a:gd name="connsiteY316" fmla="*/ 70562 h 82720"/>
              <a:gd name="connsiteX317" fmla="*/ 715187 w 1290826"/>
              <a:gd name="connsiteY317" fmla="*/ 72789 h 82720"/>
              <a:gd name="connsiteX318" fmla="*/ 721341 w 1290826"/>
              <a:gd name="connsiteY318" fmla="*/ 71835 h 82720"/>
              <a:gd name="connsiteX319" fmla="*/ 726152 w 1290826"/>
              <a:gd name="connsiteY319" fmla="*/ 68895 h 82720"/>
              <a:gd name="connsiteX320" fmla="*/ 729256 w 1290826"/>
              <a:gd name="connsiteY320" fmla="*/ 64087 h 82720"/>
              <a:gd name="connsiteX321" fmla="*/ 740500 w 1290826"/>
              <a:gd name="connsiteY321" fmla="*/ 66112 h 82720"/>
              <a:gd name="connsiteX322" fmla="*/ 735661 w 1290826"/>
              <a:gd name="connsiteY322" fmla="*/ 74814 h 82720"/>
              <a:gd name="connsiteX323" fmla="*/ 726963 w 1290826"/>
              <a:gd name="connsiteY323" fmla="*/ 80576 h 82720"/>
              <a:gd name="connsiteX324" fmla="*/ 715075 w 1290826"/>
              <a:gd name="connsiteY324" fmla="*/ 82601 h 82720"/>
              <a:gd name="connsiteX325" fmla="*/ 777674 w 1290826"/>
              <a:gd name="connsiteY325" fmla="*/ 82601 h 82720"/>
              <a:gd name="connsiteX326" fmla="*/ 762430 w 1290826"/>
              <a:gd name="connsiteY326" fmla="*/ 78590 h 82720"/>
              <a:gd name="connsiteX327" fmla="*/ 752640 w 1290826"/>
              <a:gd name="connsiteY327" fmla="*/ 67424 h 82720"/>
              <a:gd name="connsiteX328" fmla="*/ 749228 w 1290826"/>
              <a:gd name="connsiteY328" fmla="*/ 51134 h 82720"/>
              <a:gd name="connsiteX329" fmla="*/ 752724 w 1290826"/>
              <a:gd name="connsiteY329" fmla="*/ 34726 h 82720"/>
              <a:gd name="connsiteX330" fmla="*/ 762570 w 1290826"/>
              <a:gd name="connsiteY330" fmla="*/ 23560 h 82720"/>
              <a:gd name="connsiteX331" fmla="*/ 777562 w 1290826"/>
              <a:gd name="connsiteY331" fmla="*/ 19549 h 82720"/>
              <a:gd name="connsiteX332" fmla="*/ 789953 w 1290826"/>
              <a:gd name="connsiteY332" fmla="*/ 22131 h 82720"/>
              <a:gd name="connsiteX333" fmla="*/ 798736 w 1290826"/>
              <a:gd name="connsiteY333" fmla="*/ 29283 h 82720"/>
              <a:gd name="connsiteX334" fmla="*/ 802763 w 1290826"/>
              <a:gd name="connsiteY334" fmla="*/ 40049 h 82720"/>
              <a:gd name="connsiteX335" fmla="*/ 791184 w 1290826"/>
              <a:gd name="connsiteY335" fmla="*/ 40049 h 82720"/>
              <a:gd name="connsiteX336" fmla="*/ 786820 w 1290826"/>
              <a:gd name="connsiteY336" fmla="*/ 32659 h 82720"/>
              <a:gd name="connsiteX337" fmla="*/ 777758 w 1290826"/>
              <a:gd name="connsiteY337" fmla="*/ 29560 h 82720"/>
              <a:gd name="connsiteX338" fmla="*/ 769058 w 1290826"/>
              <a:gd name="connsiteY338" fmla="*/ 32183 h 82720"/>
              <a:gd name="connsiteX339" fmla="*/ 763297 w 1290826"/>
              <a:gd name="connsiteY339" fmla="*/ 39573 h 82720"/>
              <a:gd name="connsiteX340" fmla="*/ 761227 w 1290826"/>
              <a:gd name="connsiteY340" fmla="*/ 50857 h 82720"/>
              <a:gd name="connsiteX341" fmla="*/ 763269 w 1290826"/>
              <a:gd name="connsiteY341" fmla="*/ 62378 h 82720"/>
              <a:gd name="connsiteX342" fmla="*/ 768975 w 1290826"/>
              <a:gd name="connsiteY342" fmla="*/ 69888 h 82720"/>
              <a:gd name="connsiteX343" fmla="*/ 777758 w 1290826"/>
              <a:gd name="connsiteY343" fmla="*/ 72551 h 82720"/>
              <a:gd name="connsiteX344" fmla="*/ 783883 w 1290826"/>
              <a:gd name="connsiteY344" fmla="*/ 71317 h 82720"/>
              <a:gd name="connsiteX345" fmla="*/ 788527 w 1290826"/>
              <a:gd name="connsiteY345" fmla="*/ 67703 h 82720"/>
              <a:gd name="connsiteX346" fmla="*/ 791184 w 1290826"/>
              <a:gd name="connsiteY346" fmla="*/ 62062 h 82720"/>
              <a:gd name="connsiteX347" fmla="*/ 802763 w 1290826"/>
              <a:gd name="connsiteY347" fmla="*/ 62062 h 82720"/>
              <a:gd name="connsiteX348" fmla="*/ 798904 w 1290826"/>
              <a:gd name="connsiteY348" fmla="*/ 72629 h 82720"/>
              <a:gd name="connsiteX349" fmla="*/ 790289 w 1290826"/>
              <a:gd name="connsiteY349" fmla="*/ 79941 h 82720"/>
              <a:gd name="connsiteX350" fmla="*/ 777674 w 1290826"/>
              <a:gd name="connsiteY350" fmla="*/ 82601 h 82720"/>
              <a:gd name="connsiteX351" fmla="*/ 841475 w 1290826"/>
              <a:gd name="connsiteY351" fmla="*/ 20343 h 82720"/>
              <a:gd name="connsiteX352" fmla="*/ 841475 w 1290826"/>
              <a:gd name="connsiteY352" fmla="*/ 29878 h 82720"/>
              <a:gd name="connsiteX353" fmla="*/ 808134 w 1290826"/>
              <a:gd name="connsiteY353" fmla="*/ 29878 h 82720"/>
              <a:gd name="connsiteX354" fmla="*/ 808134 w 1290826"/>
              <a:gd name="connsiteY354" fmla="*/ 20343 h 82720"/>
              <a:gd name="connsiteX355" fmla="*/ 841475 w 1290826"/>
              <a:gd name="connsiteY355" fmla="*/ 20343 h 82720"/>
              <a:gd name="connsiteX356" fmla="*/ 817085 w 1290826"/>
              <a:gd name="connsiteY356" fmla="*/ 5723 h 82720"/>
              <a:gd name="connsiteX357" fmla="*/ 828972 w 1290826"/>
              <a:gd name="connsiteY357" fmla="*/ 5723 h 82720"/>
              <a:gd name="connsiteX358" fmla="*/ 828972 w 1290826"/>
              <a:gd name="connsiteY358" fmla="*/ 63452 h 82720"/>
              <a:gd name="connsiteX359" fmla="*/ 830007 w 1290826"/>
              <a:gd name="connsiteY359" fmla="*/ 68657 h 82720"/>
              <a:gd name="connsiteX360" fmla="*/ 832664 w 1290826"/>
              <a:gd name="connsiteY360" fmla="*/ 71001 h 82720"/>
              <a:gd name="connsiteX361" fmla="*/ 836272 w 1290826"/>
              <a:gd name="connsiteY361" fmla="*/ 71597 h 82720"/>
              <a:gd name="connsiteX362" fmla="*/ 838790 w 1290826"/>
              <a:gd name="connsiteY362" fmla="*/ 71398 h 82720"/>
              <a:gd name="connsiteX363" fmla="*/ 840440 w 1290826"/>
              <a:gd name="connsiteY363" fmla="*/ 71080 h 82720"/>
              <a:gd name="connsiteX364" fmla="*/ 842594 w 1290826"/>
              <a:gd name="connsiteY364" fmla="*/ 80894 h 82720"/>
              <a:gd name="connsiteX365" fmla="*/ 839657 w 1290826"/>
              <a:gd name="connsiteY365" fmla="*/ 81689 h 82720"/>
              <a:gd name="connsiteX366" fmla="*/ 834874 w 1290826"/>
              <a:gd name="connsiteY366" fmla="*/ 82164 h 82720"/>
              <a:gd name="connsiteX367" fmla="*/ 826147 w 1290826"/>
              <a:gd name="connsiteY367" fmla="*/ 80497 h 82720"/>
              <a:gd name="connsiteX368" fmla="*/ 819602 w 1290826"/>
              <a:gd name="connsiteY368" fmla="*/ 75093 h 82720"/>
              <a:gd name="connsiteX369" fmla="*/ 817085 w 1290826"/>
              <a:gd name="connsiteY369" fmla="*/ 65913 h 82720"/>
              <a:gd name="connsiteX370" fmla="*/ 817085 w 1290826"/>
              <a:gd name="connsiteY370" fmla="*/ 5723 h 82720"/>
              <a:gd name="connsiteX371" fmla="*/ 907794 w 1290826"/>
              <a:gd name="connsiteY371" fmla="*/ 20343 h 82720"/>
              <a:gd name="connsiteX372" fmla="*/ 907794 w 1290826"/>
              <a:gd name="connsiteY372" fmla="*/ 29878 h 82720"/>
              <a:gd name="connsiteX373" fmla="*/ 874453 w 1290826"/>
              <a:gd name="connsiteY373" fmla="*/ 29878 h 82720"/>
              <a:gd name="connsiteX374" fmla="*/ 874453 w 1290826"/>
              <a:gd name="connsiteY374" fmla="*/ 20343 h 82720"/>
              <a:gd name="connsiteX375" fmla="*/ 907794 w 1290826"/>
              <a:gd name="connsiteY375" fmla="*/ 20343 h 82720"/>
              <a:gd name="connsiteX376" fmla="*/ 883404 w 1290826"/>
              <a:gd name="connsiteY376" fmla="*/ 5723 h 82720"/>
              <a:gd name="connsiteX377" fmla="*/ 895291 w 1290826"/>
              <a:gd name="connsiteY377" fmla="*/ 5723 h 82720"/>
              <a:gd name="connsiteX378" fmla="*/ 895291 w 1290826"/>
              <a:gd name="connsiteY378" fmla="*/ 63452 h 82720"/>
              <a:gd name="connsiteX379" fmla="*/ 896326 w 1290826"/>
              <a:gd name="connsiteY379" fmla="*/ 68657 h 82720"/>
              <a:gd name="connsiteX380" fmla="*/ 898984 w 1290826"/>
              <a:gd name="connsiteY380" fmla="*/ 71001 h 82720"/>
              <a:gd name="connsiteX381" fmla="*/ 902591 w 1290826"/>
              <a:gd name="connsiteY381" fmla="*/ 71597 h 82720"/>
              <a:gd name="connsiteX382" fmla="*/ 905081 w 1290826"/>
              <a:gd name="connsiteY382" fmla="*/ 71398 h 82720"/>
              <a:gd name="connsiteX383" fmla="*/ 906759 w 1290826"/>
              <a:gd name="connsiteY383" fmla="*/ 71080 h 82720"/>
              <a:gd name="connsiteX384" fmla="*/ 908913 w 1290826"/>
              <a:gd name="connsiteY384" fmla="*/ 80894 h 82720"/>
              <a:gd name="connsiteX385" fmla="*/ 905976 w 1290826"/>
              <a:gd name="connsiteY385" fmla="*/ 81689 h 82720"/>
              <a:gd name="connsiteX386" fmla="*/ 901193 w 1290826"/>
              <a:gd name="connsiteY386" fmla="*/ 82164 h 82720"/>
              <a:gd name="connsiteX387" fmla="*/ 892466 w 1290826"/>
              <a:gd name="connsiteY387" fmla="*/ 80497 h 82720"/>
              <a:gd name="connsiteX388" fmla="*/ 885893 w 1290826"/>
              <a:gd name="connsiteY388" fmla="*/ 75093 h 82720"/>
              <a:gd name="connsiteX389" fmla="*/ 883404 w 1290826"/>
              <a:gd name="connsiteY389" fmla="*/ 65913 h 82720"/>
              <a:gd name="connsiteX390" fmla="*/ 883404 w 1290826"/>
              <a:gd name="connsiteY390" fmla="*/ 5723 h 82720"/>
              <a:gd name="connsiteX391" fmla="*/ 931653 w 1290826"/>
              <a:gd name="connsiteY391" fmla="*/ 45134 h 82720"/>
              <a:gd name="connsiteX392" fmla="*/ 931653 w 1290826"/>
              <a:gd name="connsiteY392" fmla="*/ 81370 h 82720"/>
              <a:gd name="connsiteX393" fmla="*/ 919794 w 1290826"/>
              <a:gd name="connsiteY393" fmla="*/ 81370 h 82720"/>
              <a:gd name="connsiteX394" fmla="*/ 919794 w 1290826"/>
              <a:gd name="connsiteY394" fmla="*/ 0 h 82720"/>
              <a:gd name="connsiteX395" fmla="*/ 931513 w 1290826"/>
              <a:gd name="connsiteY395" fmla="*/ 0 h 82720"/>
              <a:gd name="connsiteX396" fmla="*/ 931513 w 1290826"/>
              <a:gd name="connsiteY396" fmla="*/ 30276 h 82720"/>
              <a:gd name="connsiteX397" fmla="*/ 932269 w 1290826"/>
              <a:gd name="connsiteY397" fmla="*/ 30276 h 82720"/>
              <a:gd name="connsiteX398" fmla="*/ 938814 w 1290826"/>
              <a:gd name="connsiteY398" fmla="*/ 22449 h 82720"/>
              <a:gd name="connsiteX399" fmla="*/ 950338 w 1290826"/>
              <a:gd name="connsiteY399" fmla="*/ 19549 h 82720"/>
              <a:gd name="connsiteX400" fmla="*/ 961302 w 1290826"/>
              <a:gd name="connsiteY400" fmla="*/ 22131 h 82720"/>
              <a:gd name="connsiteX401" fmla="*/ 968603 w 1290826"/>
              <a:gd name="connsiteY401" fmla="*/ 29839 h 82720"/>
              <a:gd name="connsiteX402" fmla="*/ 971232 w 1290826"/>
              <a:gd name="connsiteY402" fmla="*/ 42552 h 82720"/>
              <a:gd name="connsiteX403" fmla="*/ 971232 w 1290826"/>
              <a:gd name="connsiteY403" fmla="*/ 81370 h 82720"/>
              <a:gd name="connsiteX404" fmla="*/ 959372 w 1290826"/>
              <a:gd name="connsiteY404" fmla="*/ 81370 h 82720"/>
              <a:gd name="connsiteX405" fmla="*/ 959372 w 1290826"/>
              <a:gd name="connsiteY405" fmla="*/ 43984 h 82720"/>
              <a:gd name="connsiteX406" fmla="*/ 955904 w 1290826"/>
              <a:gd name="connsiteY406" fmla="*/ 33573 h 82720"/>
              <a:gd name="connsiteX407" fmla="*/ 946282 w 1290826"/>
              <a:gd name="connsiteY407" fmla="*/ 29839 h 82720"/>
              <a:gd name="connsiteX408" fmla="*/ 938730 w 1290826"/>
              <a:gd name="connsiteY408" fmla="*/ 31627 h 82720"/>
              <a:gd name="connsiteX409" fmla="*/ 933527 w 1290826"/>
              <a:gd name="connsiteY409" fmla="*/ 36871 h 82720"/>
              <a:gd name="connsiteX410" fmla="*/ 931653 w 1290826"/>
              <a:gd name="connsiteY410" fmla="*/ 45134 h 82720"/>
              <a:gd name="connsiteX411" fmla="*/ 1010923 w 1290826"/>
              <a:gd name="connsiteY411" fmla="*/ 82601 h 82720"/>
              <a:gd name="connsiteX412" fmla="*/ 995399 w 1290826"/>
              <a:gd name="connsiteY412" fmla="*/ 78746 h 82720"/>
              <a:gd name="connsiteX413" fmla="*/ 985385 w 1290826"/>
              <a:gd name="connsiteY413" fmla="*/ 67821 h 82720"/>
              <a:gd name="connsiteX414" fmla="*/ 981889 w 1290826"/>
              <a:gd name="connsiteY414" fmla="*/ 51254 h 82720"/>
              <a:gd name="connsiteX415" fmla="*/ 985385 w 1290826"/>
              <a:gd name="connsiteY415" fmla="*/ 34726 h 82720"/>
              <a:gd name="connsiteX416" fmla="*/ 995231 w 1290826"/>
              <a:gd name="connsiteY416" fmla="*/ 23560 h 82720"/>
              <a:gd name="connsiteX417" fmla="*/ 1010112 w 1290826"/>
              <a:gd name="connsiteY417" fmla="*/ 19549 h 82720"/>
              <a:gd name="connsiteX418" fmla="*/ 1020097 w 1290826"/>
              <a:gd name="connsiteY418" fmla="*/ 21258 h 82720"/>
              <a:gd name="connsiteX419" fmla="*/ 1028824 w 1290826"/>
              <a:gd name="connsiteY419" fmla="*/ 26620 h 82720"/>
              <a:gd name="connsiteX420" fmla="*/ 1034893 w 1290826"/>
              <a:gd name="connsiteY420" fmla="*/ 36116 h 82720"/>
              <a:gd name="connsiteX421" fmla="*/ 1037103 w 1290826"/>
              <a:gd name="connsiteY421" fmla="*/ 50222 h 82720"/>
              <a:gd name="connsiteX422" fmla="*/ 1037103 w 1290826"/>
              <a:gd name="connsiteY422" fmla="*/ 54431 h 82720"/>
              <a:gd name="connsiteX423" fmla="*/ 988602 w 1290826"/>
              <a:gd name="connsiteY423" fmla="*/ 54431 h 82720"/>
              <a:gd name="connsiteX424" fmla="*/ 988602 w 1290826"/>
              <a:gd name="connsiteY424" fmla="*/ 45534 h 82720"/>
              <a:gd name="connsiteX425" fmla="*/ 1025468 w 1290826"/>
              <a:gd name="connsiteY425" fmla="*/ 45534 h 82720"/>
              <a:gd name="connsiteX426" fmla="*/ 1023565 w 1290826"/>
              <a:gd name="connsiteY426" fmla="*/ 37229 h 82720"/>
              <a:gd name="connsiteX427" fmla="*/ 1018195 w 1290826"/>
              <a:gd name="connsiteY427" fmla="*/ 31467 h 82720"/>
              <a:gd name="connsiteX428" fmla="*/ 1010168 w 1290826"/>
              <a:gd name="connsiteY428" fmla="*/ 29361 h 82720"/>
              <a:gd name="connsiteX429" fmla="*/ 1001440 w 1290826"/>
              <a:gd name="connsiteY429" fmla="*/ 31825 h 82720"/>
              <a:gd name="connsiteX430" fmla="*/ 995706 w 1290826"/>
              <a:gd name="connsiteY430" fmla="*/ 38183 h 82720"/>
              <a:gd name="connsiteX431" fmla="*/ 993720 w 1290826"/>
              <a:gd name="connsiteY431" fmla="*/ 46644 h 82720"/>
              <a:gd name="connsiteX432" fmla="*/ 993720 w 1290826"/>
              <a:gd name="connsiteY432" fmla="*/ 53598 h 82720"/>
              <a:gd name="connsiteX433" fmla="*/ 995874 w 1290826"/>
              <a:gd name="connsiteY433" fmla="*/ 64008 h 82720"/>
              <a:gd name="connsiteX434" fmla="*/ 1001944 w 1290826"/>
              <a:gd name="connsiteY434" fmla="*/ 70562 h 82720"/>
              <a:gd name="connsiteX435" fmla="*/ 1011062 w 1290826"/>
              <a:gd name="connsiteY435" fmla="*/ 72789 h 82720"/>
              <a:gd name="connsiteX436" fmla="*/ 1017216 w 1290826"/>
              <a:gd name="connsiteY436" fmla="*/ 71835 h 82720"/>
              <a:gd name="connsiteX437" fmla="*/ 1022027 w 1290826"/>
              <a:gd name="connsiteY437" fmla="*/ 68895 h 82720"/>
              <a:gd name="connsiteX438" fmla="*/ 1025104 w 1290826"/>
              <a:gd name="connsiteY438" fmla="*/ 64087 h 82720"/>
              <a:gd name="connsiteX439" fmla="*/ 1036348 w 1290826"/>
              <a:gd name="connsiteY439" fmla="*/ 66112 h 82720"/>
              <a:gd name="connsiteX440" fmla="*/ 1031509 w 1290826"/>
              <a:gd name="connsiteY440" fmla="*/ 74814 h 82720"/>
              <a:gd name="connsiteX441" fmla="*/ 1022811 w 1290826"/>
              <a:gd name="connsiteY441" fmla="*/ 80576 h 82720"/>
              <a:gd name="connsiteX442" fmla="*/ 1010923 w 1290826"/>
              <a:gd name="connsiteY442" fmla="*/ 82601 h 82720"/>
              <a:gd name="connsiteX443" fmla="*/ 1097828 w 1290826"/>
              <a:gd name="connsiteY443" fmla="*/ 82562 h 82720"/>
              <a:gd name="connsiteX444" fmla="*/ 1084626 w 1290826"/>
              <a:gd name="connsiteY444" fmla="*/ 78788 h 82720"/>
              <a:gd name="connsiteX445" fmla="*/ 1075591 w 1290826"/>
              <a:gd name="connsiteY445" fmla="*/ 67941 h 82720"/>
              <a:gd name="connsiteX446" fmla="*/ 1072319 w 1290826"/>
              <a:gd name="connsiteY446" fmla="*/ 50977 h 82720"/>
              <a:gd name="connsiteX447" fmla="*/ 1075619 w 1290826"/>
              <a:gd name="connsiteY447" fmla="*/ 34049 h 82720"/>
              <a:gd name="connsiteX448" fmla="*/ 1084766 w 1290826"/>
              <a:gd name="connsiteY448" fmla="*/ 23283 h 82720"/>
              <a:gd name="connsiteX449" fmla="*/ 1097912 w 1290826"/>
              <a:gd name="connsiteY449" fmla="*/ 19549 h 82720"/>
              <a:gd name="connsiteX450" fmla="*/ 1107058 w 1290826"/>
              <a:gd name="connsiteY450" fmla="*/ 21456 h 82720"/>
              <a:gd name="connsiteX451" fmla="*/ 1112457 w 1290826"/>
              <a:gd name="connsiteY451" fmla="*/ 25825 h 82720"/>
              <a:gd name="connsiteX452" fmla="*/ 1115478 w 1290826"/>
              <a:gd name="connsiteY452" fmla="*/ 30236 h 82720"/>
              <a:gd name="connsiteX453" fmla="*/ 1116177 w 1290826"/>
              <a:gd name="connsiteY453" fmla="*/ 30236 h 82720"/>
              <a:gd name="connsiteX454" fmla="*/ 1116177 w 1290826"/>
              <a:gd name="connsiteY454" fmla="*/ 0 h 82720"/>
              <a:gd name="connsiteX455" fmla="*/ 1128065 w 1290826"/>
              <a:gd name="connsiteY455" fmla="*/ 0 h 82720"/>
              <a:gd name="connsiteX456" fmla="*/ 1128065 w 1290826"/>
              <a:gd name="connsiteY456" fmla="*/ 81370 h 82720"/>
              <a:gd name="connsiteX457" fmla="*/ 1116457 w 1290826"/>
              <a:gd name="connsiteY457" fmla="*/ 81370 h 82720"/>
              <a:gd name="connsiteX458" fmla="*/ 1116457 w 1290826"/>
              <a:gd name="connsiteY458" fmla="*/ 71874 h 82720"/>
              <a:gd name="connsiteX459" fmla="*/ 1115478 w 1290826"/>
              <a:gd name="connsiteY459" fmla="*/ 71874 h 82720"/>
              <a:gd name="connsiteX460" fmla="*/ 1112373 w 1290826"/>
              <a:gd name="connsiteY460" fmla="*/ 76324 h 82720"/>
              <a:gd name="connsiteX461" fmla="*/ 1106890 w 1290826"/>
              <a:gd name="connsiteY461" fmla="*/ 80696 h 82720"/>
              <a:gd name="connsiteX462" fmla="*/ 1097828 w 1290826"/>
              <a:gd name="connsiteY462" fmla="*/ 82562 h 82720"/>
              <a:gd name="connsiteX463" fmla="*/ 1100457 w 1290826"/>
              <a:gd name="connsiteY463" fmla="*/ 72430 h 82720"/>
              <a:gd name="connsiteX464" fmla="*/ 1109100 w 1290826"/>
              <a:gd name="connsiteY464" fmla="*/ 69729 h 82720"/>
              <a:gd name="connsiteX465" fmla="*/ 1114526 w 1290826"/>
              <a:gd name="connsiteY465" fmla="*/ 62140 h 82720"/>
              <a:gd name="connsiteX466" fmla="*/ 1116373 w 1290826"/>
              <a:gd name="connsiteY466" fmla="*/ 50857 h 82720"/>
              <a:gd name="connsiteX467" fmla="*/ 1114554 w 1290826"/>
              <a:gd name="connsiteY467" fmla="*/ 39733 h 82720"/>
              <a:gd name="connsiteX468" fmla="*/ 1109184 w 1290826"/>
              <a:gd name="connsiteY468" fmla="*/ 32301 h 82720"/>
              <a:gd name="connsiteX469" fmla="*/ 1100457 w 1290826"/>
              <a:gd name="connsiteY469" fmla="*/ 29641 h 82720"/>
              <a:gd name="connsiteX470" fmla="*/ 1091506 w 1290826"/>
              <a:gd name="connsiteY470" fmla="*/ 32421 h 82720"/>
              <a:gd name="connsiteX471" fmla="*/ 1086108 w 1290826"/>
              <a:gd name="connsiteY471" fmla="*/ 40009 h 82720"/>
              <a:gd name="connsiteX472" fmla="*/ 1084318 w 1290826"/>
              <a:gd name="connsiteY472" fmla="*/ 50857 h 82720"/>
              <a:gd name="connsiteX473" fmla="*/ 1086136 w 1290826"/>
              <a:gd name="connsiteY473" fmla="*/ 61863 h 82720"/>
              <a:gd name="connsiteX474" fmla="*/ 1091562 w 1290826"/>
              <a:gd name="connsiteY474" fmla="*/ 69608 h 82720"/>
              <a:gd name="connsiteX475" fmla="*/ 1100457 w 1290826"/>
              <a:gd name="connsiteY475" fmla="*/ 72430 h 82720"/>
              <a:gd name="connsiteX476" fmla="*/ 1160315 w 1290826"/>
              <a:gd name="connsiteY476" fmla="*/ 82721 h 82720"/>
              <a:gd name="connsiteX477" fmla="*/ 1149826 w 1290826"/>
              <a:gd name="connsiteY477" fmla="*/ 80576 h 82720"/>
              <a:gd name="connsiteX478" fmla="*/ 1142386 w 1290826"/>
              <a:gd name="connsiteY478" fmla="*/ 74257 h 82720"/>
              <a:gd name="connsiteX479" fmla="*/ 1139700 w 1290826"/>
              <a:gd name="connsiteY479" fmla="*/ 64126 h 82720"/>
              <a:gd name="connsiteX480" fmla="*/ 1141687 w 1290826"/>
              <a:gd name="connsiteY480" fmla="*/ 55623 h 82720"/>
              <a:gd name="connsiteX481" fmla="*/ 1147057 w 1290826"/>
              <a:gd name="connsiteY481" fmla="*/ 50339 h 82720"/>
              <a:gd name="connsiteX482" fmla="*/ 1154609 w 1290826"/>
              <a:gd name="connsiteY482" fmla="*/ 47399 h 82720"/>
              <a:gd name="connsiteX483" fmla="*/ 1163112 w 1290826"/>
              <a:gd name="connsiteY483" fmla="*/ 45889 h 82720"/>
              <a:gd name="connsiteX484" fmla="*/ 1172007 w 1290826"/>
              <a:gd name="connsiteY484" fmla="*/ 44857 h 82720"/>
              <a:gd name="connsiteX485" fmla="*/ 1176958 w 1290826"/>
              <a:gd name="connsiteY485" fmla="*/ 43467 h 82720"/>
              <a:gd name="connsiteX486" fmla="*/ 1178524 w 1290826"/>
              <a:gd name="connsiteY486" fmla="*/ 40368 h 82720"/>
              <a:gd name="connsiteX487" fmla="*/ 1178524 w 1290826"/>
              <a:gd name="connsiteY487" fmla="*/ 40088 h 82720"/>
              <a:gd name="connsiteX488" fmla="*/ 1175587 w 1290826"/>
              <a:gd name="connsiteY488" fmla="*/ 32024 h 82720"/>
              <a:gd name="connsiteX489" fmla="*/ 1166916 w 1290826"/>
              <a:gd name="connsiteY489" fmla="*/ 29162 h 82720"/>
              <a:gd name="connsiteX490" fmla="*/ 1157462 w 1290826"/>
              <a:gd name="connsiteY490" fmla="*/ 31825 h 82720"/>
              <a:gd name="connsiteX491" fmla="*/ 1152735 w 1290826"/>
              <a:gd name="connsiteY491" fmla="*/ 37666 h 82720"/>
              <a:gd name="connsiteX492" fmla="*/ 1141575 w 1290826"/>
              <a:gd name="connsiteY492" fmla="*/ 35123 h 82720"/>
              <a:gd name="connsiteX493" fmla="*/ 1147364 w 1290826"/>
              <a:gd name="connsiteY493" fmla="*/ 26144 h 82720"/>
              <a:gd name="connsiteX494" fmla="*/ 1156231 w 1290826"/>
              <a:gd name="connsiteY494" fmla="*/ 21138 h 82720"/>
              <a:gd name="connsiteX495" fmla="*/ 1166748 w 1290826"/>
              <a:gd name="connsiteY495" fmla="*/ 19549 h 82720"/>
              <a:gd name="connsiteX496" fmla="*/ 1174496 w 1290826"/>
              <a:gd name="connsiteY496" fmla="*/ 20422 h 82720"/>
              <a:gd name="connsiteX497" fmla="*/ 1182216 w 1290826"/>
              <a:gd name="connsiteY497" fmla="*/ 23521 h 82720"/>
              <a:gd name="connsiteX498" fmla="*/ 1188118 w 1290826"/>
              <a:gd name="connsiteY498" fmla="*/ 29999 h 82720"/>
              <a:gd name="connsiteX499" fmla="*/ 1190440 w 1290826"/>
              <a:gd name="connsiteY499" fmla="*/ 40843 h 82720"/>
              <a:gd name="connsiteX500" fmla="*/ 1190440 w 1290826"/>
              <a:gd name="connsiteY500" fmla="*/ 81370 h 82720"/>
              <a:gd name="connsiteX501" fmla="*/ 1178831 w 1290826"/>
              <a:gd name="connsiteY501" fmla="*/ 81370 h 82720"/>
              <a:gd name="connsiteX502" fmla="*/ 1178831 w 1290826"/>
              <a:gd name="connsiteY502" fmla="*/ 73026 h 82720"/>
              <a:gd name="connsiteX503" fmla="*/ 1178356 w 1290826"/>
              <a:gd name="connsiteY503" fmla="*/ 73026 h 82720"/>
              <a:gd name="connsiteX504" fmla="*/ 1174888 w 1290826"/>
              <a:gd name="connsiteY504" fmla="*/ 77555 h 82720"/>
              <a:gd name="connsiteX505" fmla="*/ 1168986 w 1290826"/>
              <a:gd name="connsiteY505" fmla="*/ 81250 h 82720"/>
              <a:gd name="connsiteX506" fmla="*/ 1160315 w 1290826"/>
              <a:gd name="connsiteY506" fmla="*/ 82721 h 82720"/>
              <a:gd name="connsiteX507" fmla="*/ 1162888 w 1290826"/>
              <a:gd name="connsiteY507" fmla="*/ 73186 h 82720"/>
              <a:gd name="connsiteX508" fmla="*/ 1171335 w 1290826"/>
              <a:gd name="connsiteY508" fmla="*/ 71239 h 82720"/>
              <a:gd name="connsiteX509" fmla="*/ 1176678 w 1290826"/>
              <a:gd name="connsiteY509" fmla="*/ 66154 h 82720"/>
              <a:gd name="connsiteX510" fmla="*/ 1178552 w 1290826"/>
              <a:gd name="connsiteY510" fmla="*/ 59360 h 82720"/>
              <a:gd name="connsiteX511" fmla="*/ 1178552 w 1290826"/>
              <a:gd name="connsiteY511" fmla="*/ 51492 h 82720"/>
              <a:gd name="connsiteX512" fmla="*/ 1176090 w 1290826"/>
              <a:gd name="connsiteY512" fmla="*/ 52683 h 82720"/>
              <a:gd name="connsiteX513" fmla="*/ 1172007 w 1290826"/>
              <a:gd name="connsiteY513" fmla="*/ 53598 h 82720"/>
              <a:gd name="connsiteX514" fmla="*/ 1167504 w 1290826"/>
              <a:gd name="connsiteY514" fmla="*/ 54272 h 82720"/>
              <a:gd name="connsiteX515" fmla="*/ 1163867 w 1290826"/>
              <a:gd name="connsiteY515" fmla="*/ 54750 h 82720"/>
              <a:gd name="connsiteX516" fmla="*/ 1157546 w 1290826"/>
              <a:gd name="connsiteY516" fmla="*/ 56221 h 82720"/>
              <a:gd name="connsiteX517" fmla="*/ 1153014 w 1290826"/>
              <a:gd name="connsiteY517" fmla="*/ 59200 h 82720"/>
              <a:gd name="connsiteX518" fmla="*/ 1151337 w 1290826"/>
              <a:gd name="connsiteY518" fmla="*/ 64285 h 82720"/>
              <a:gd name="connsiteX519" fmla="*/ 1154609 w 1290826"/>
              <a:gd name="connsiteY519" fmla="*/ 70959 h 82720"/>
              <a:gd name="connsiteX520" fmla="*/ 1162888 w 1290826"/>
              <a:gd name="connsiteY520" fmla="*/ 73186 h 82720"/>
              <a:gd name="connsiteX521" fmla="*/ 1232284 w 1290826"/>
              <a:gd name="connsiteY521" fmla="*/ 20343 h 82720"/>
              <a:gd name="connsiteX522" fmla="*/ 1232284 w 1290826"/>
              <a:gd name="connsiteY522" fmla="*/ 29878 h 82720"/>
              <a:gd name="connsiteX523" fmla="*/ 1198943 w 1290826"/>
              <a:gd name="connsiteY523" fmla="*/ 29878 h 82720"/>
              <a:gd name="connsiteX524" fmla="*/ 1198943 w 1290826"/>
              <a:gd name="connsiteY524" fmla="*/ 20343 h 82720"/>
              <a:gd name="connsiteX525" fmla="*/ 1232284 w 1290826"/>
              <a:gd name="connsiteY525" fmla="*/ 20343 h 82720"/>
              <a:gd name="connsiteX526" fmla="*/ 1207893 w 1290826"/>
              <a:gd name="connsiteY526" fmla="*/ 5723 h 82720"/>
              <a:gd name="connsiteX527" fmla="*/ 1219781 w 1290826"/>
              <a:gd name="connsiteY527" fmla="*/ 5723 h 82720"/>
              <a:gd name="connsiteX528" fmla="*/ 1219781 w 1290826"/>
              <a:gd name="connsiteY528" fmla="*/ 63452 h 82720"/>
              <a:gd name="connsiteX529" fmla="*/ 1220788 w 1290826"/>
              <a:gd name="connsiteY529" fmla="*/ 68657 h 82720"/>
              <a:gd name="connsiteX530" fmla="*/ 1223473 w 1290826"/>
              <a:gd name="connsiteY530" fmla="*/ 71001 h 82720"/>
              <a:gd name="connsiteX531" fmla="*/ 1227081 w 1290826"/>
              <a:gd name="connsiteY531" fmla="*/ 71597 h 82720"/>
              <a:gd name="connsiteX532" fmla="*/ 1229571 w 1290826"/>
              <a:gd name="connsiteY532" fmla="*/ 71398 h 82720"/>
              <a:gd name="connsiteX533" fmla="*/ 1231249 w 1290826"/>
              <a:gd name="connsiteY533" fmla="*/ 71080 h 82720"/>
              <a:gd name="connsiteX534" fmla="*/ 1233403 w 1290826"/>
              <a:gd name="connsiteY534" fmla="*/ 80894 h 82720"/>
              <a:gd name="connsiteX535" fmla="*/ 1230466 w 1290826"/>
              <a:gd name="connsiteY535" fmla="*/ 81689 h 82720"/>
              <a:gd name="connsiteX536" fmla="*/ 1225683 w 1290826"/>
              <a:gd name="connsiteY536" fmla="*/ 82164 h 82720"/>
              <a:gd name="connsiteX537" fmla="*/ 1216956 w 1290826"/>
              <a:gd name="connsiteY537" fmla="*/ 80497 h 82720"/>
              <a:gd name="connsiteX538" fmla="*/ 1210383 w 1290826"/>
              <a:gd name="connsiteY538" fmla="*/ 75093 h 82720"/>
              <a:gd name="connsiteX539" fmla="*/ 1207893 w 1290826"/>
              <a:gd name="connsiteY539" fmla="*/ 65913 h 82720"/>
              <a:gd name="connsiteX540" fmla="*/ 1207893 w 1290826"/>
              <a:gd name="connsiteY540" fmla="*/ 5723 h 82720"/>
              <a:gd name="connsiteX541" fmla="*/ 1260730 w 1290826"/>
              <a:gd name="connsiteY541" fmla="*/ 82721 h 82720"/>
              <a:gd name="connsiteX542" fmla="*/ 1250241 w 1290826"/>
              <a:gd name="connsiteY542" fmla="*/ 80576 h 82720"/>
              <a:gd name="connsiteX543" fmla="*/ 1242801 w 1290826"/>
              <a:gd name="connsiteY543" fmla="*/ 74257 h 82720"/>
              <a:gd name="connsiteX544" fmla="*/ 1240116 w 1290826"/>
              <a:gd name="connsiteY544" fmla="*/ 64126 h 82720"/>
              <a:gd name="connsiteX545" fmla="*/ 1242102 w 1290826"/>
              <a:gd name="connsiteY545" fmla="*/ 55623 h 82720"/>
              <a:gd name="connsiteX546" fmla="*/ 1247444 w 1290826"/>
              <a:gd name="connsiteY546" fmla="*/ 50339 h 82720"/>
              <a:gd name="connsiteX547" fmla="*/ 1254996 w 1290826"/>
              <a:gd name="connsiteY547" fmla="*/ 47399 h 82720"/>
              <a:gd name="connsiteX548" fmla="*/ 1263499 w 1290826"/>
              <a:gd name="connsiteY548" fmla="*/ 45889 h 82720"/>
              <a:gd name="connsiteX549" fmla="*/ 1272394 w 1290826"/>
              <a:gd name="connsiteY549" fmla="*/ 44857 h 82720"/>
              <a:gd name="connsiteX550" fmla="*/ 1277373 w 1290826"/>
              <a:gd name="connsiteY550" fmla="*/ 43467 h 82720"/>
              <a:gd name="connsiteX551" fmla="*/ 1278911 w 1290826"/>
              <a:gd name="connsiteY551" fmla="*/ 40368 h 82720"/>
              <a:gd name="connsiteX552" fmla="*/ 1278911 w 1290826"/>
              <a:gd name="connsiteY552" fmla="*/ 40088 h 82720"/>
              <a:gd name="connsiteX553" fmla="*/ 1275974 w 1290826"/>
              <a:gd name="connsiteY553" fmla="*/ 32024 h 82720"/>
              <a:gd name="connsiteX554" fmla="*/ 1267332 w 1290826"/>
              <a:gd name="connsiteY554" fmla="*/ 29162 h 82720"/>
              <a:gd name="connsiteX555" fmla="*/ 1257849 w 1290826"/>
              <a:gd name="connsiteY555" fmla="*/ 31825 h 82720"/>
              <a:gd name="connsiteX556" fmla="*/ 1253122 w 1290826"/>
              <a:gd name="connsiteY556" fmla="*/ 37666 h 82720"/>
              <a:gd name="connsiteX557" fmla="*/ 1241962 w 1290826"/>
              <a:gd name="connsiteY557" fmla="*/ 35123 h 82720"/>
              <a:gd name="connsiteX558" fmla="*/ 1247780 w 1290826"/>
              <a:gd name="connsiteY558" fmla="*/ 26144 h 82720"/>
              <a:gd name="connsiteX559" fmla="*/ 1256618 w 1290826"/>
              <a:gd name="connsiteY559" fmla="*/ 21138 h 82720"/>
              <a:gd name="connsiteX560" fmla="*/ 1267164 w 1290826"/>
              <a:gd name="connsiteY560" fmla="*/ 19549 h 82720"/>
              <a:gd name="connsiteX561" fmla="*/ 1274912 w 1290826"/>
              <a:gd name="connsiteY561" fmla="*/ 20422 h 82720"/>
              <a:gd name="connsiteX562" fmla="*/ 1282604 w 1290826"/>
              <a:gd name="connsiteY562" fmla="*/ 23521 h 82720"/>
              <a:gd name="connsiteX563" fmla="*/ 1288534 w 1290826"/>
              <a:gd name="connsiteY563" fmla="*/ 29999 h 82720"/>
              <a:gd name="connsiteX564" fmla="*/ 1290827 w 1290826"/>
              <a:gd name="connsiteY564" fmla="*/ 40843 h 82720"/>
              <a:gd name="connsiteX565" fmla="*/ 1290827 w 1290826"/>
              <a:gd name="connsiteY565" fmla="*/ 81370 h 82720"/>
              <a:gd name="connsiteX566" fmla="*/ 1279247 w 1290826"/>
              <a:gd name="connsiteY566" fmla="*/ 81370 h 82720"/>
              <a:gd name="connsiteX567" fmla="*/ 1279247 w 1290826"/>
              <a:gd name="connsiteY567" fmla="*/ 73026 h 82720"/>
              <a:gd name="connsiteX568" fmla="*/ 1278771 w 1290826"/>
              <a:gd name="connsiteY568" fmla="*/ 73026 h 82720"/>
              <a:gd name="connsiteX569" fmla="*/ 1275303 w 1290826"/>
              <a:gd name="connsiteY569" fmla="*/ 77555 h 82720"/>
              <a:gd name="connsiteX570" fmla="*/ 1269373 w 1290826"/>
              <a:gd name="connsiteY570" fmla="*/ 81250 h 82720"/>
              <a:gd name="connsiteX571" fmla="*/ 1260730 w 1290826"/>
              <a:gd name="connsiteY571" fmla="*/ 82721 h 82720"/>
              <a:gd name="connsiteX572" fmla="*/ 1263304 w 1290826"/>
              <a:gd name="connsiteY572" fmla="*/ 73186 h 82720"/>
              <a:gd name="connsiteX573" fmla="*/ 1271723 w 1290826"/>
              <a:gd name="connsiteY573" fmla="*/ 71239 h 82720"/>
              <a:gd name="connsiteX574" fmla="*/ 1277093 w 1290826"/>
              <a:gd name="connsiteY574" fmla="*/ 66154 h 82720"/>
              <a:gd name="connsiteX575" fmla="*/ 1278967 w 1290826"/>
              <a:gd name="connsiteY575" fmla="*/ 59360 h 82720"/>
              <a:gd name="connsiteX576" fmla="*/ 1278967 w 1290826"/>
              <a:gd name="connsiteY576" fmla="*/ 51492 h 82720"/>
              <a:gd name="connsiteX577" fmla="*/ 1276506 w 1290826"/>
              <a:gd name="connsiteY577" fmla="*/ 52683 h 82720"/>
              <a:gd name="connsiteX578" fmla="*/ 1272394 w 1290826"/>
              <a:gd name="connsiteY578" fmla="*/ 53598 h 82720"/>
              <a:gd name="connsiteX579" fmla="*/ 1267919 w 1290826"/>
              <a:gd name="connsiteY579" fmla="*/ 54272 h 82720"/>
              <a:gd name="connsiteX580" fmla="*/ 1264254 w 1290826"/>
              <a:gd name="connsiteY580" fmla="*/ 54750 h 82720"/>
              <a:gd name="connsiteX581" fmla="*/ 1257933 w 1290826"/>
              <a:gd name="connsiteY581" fmla="*/ 56221 h 82720"/>
              <a:gd name="connsiteX582" fmla="*/ 1253402 w 1290826"/>
              <a:gd name="connsiteY582" fmla="*/ 59200 h 82720"/>
              <a:gd name="connsiteX583" fmla="*/ 1251752 w 1290826"/>
              <a:gd name="connsiteY583" fmla="*/ 64285 h 82720"/>
              <a:gd name="connsiteX584" fmla="*/ 1254996 w 1290826"/>
              <a:gd name="connsiteY584" fmla="*/ 70959 h 82720"/>
              <a:gd name="connsiteX585" fmla="*/ 1263304 w 1290826"/>
              <a:gd name="connsiteY585" fmla="*/ 73186 h 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</a:cxnLst>
            <a:rect l="l" t="t" r="r" b="b"/>
            <a:pathLst>
              <a:path w="1290826" h="82720">
                <a:moveTo>
                  <a:pt x="12279" y="0"/>
                </a:moveTo>
                <a:lnTo>
                  <a:pt x="12279" y="81370"/>
                </a:lnTo>
                <a:lnTo>
                  <a:pt x="0" y="81370"/>
                </a:lnTo>
                <a:lnTo>
                  <a:pt x="0" y="0"/>
                </a:lnTo>
                <a:lnTo>
                  <a:pt x="12279" y="0"/>
                </a:lnTo>
                <a:close/>
                <a:moveTo>
                  <a:pt x="38628" y="45134"/>
                </a:moveTo>
                <a:lnTo>
                  <a:pt x="38628" y="81370"/>
                </a:lnTo>
                <a:lnTo>
                  <a:pt x="26740" y="81370"/>
                </a:lnTo>
                <a:lnTo>
                  <a:pt x="26740" y="20343"/>
                </a:lnTo>
                <a:lnTo>
                  <a:pt x="38152" y="20343"/>
                </a:lnTo>
                <a:lnTo>
                  <a:pt x="38152" y="30276"/>
                </a:lnTo>
                <a:lnTo>
                  <a:pt x="38908" y="30276"/>
                </a:lnTo>
                <a:cubicBezTo>
                  <a:pt x="40306" y="27045"/>
                  <a:pt x="42488" y="24449"/>
                  <a:pt x="45481" y="22489"/>
                </a:cubicBezTo>
                <a:cubicBezTo>
                  <a:pt x="48502" y="20528"/>
                  <a:pt x="52306" y="19549"/>
                  <a:pt x="56893" y="19549"/>
                </a:cubicBezTo>
                <a:cubicBezTo>
                  <a:pt x="61061" y="19549"/>
                  <a:pt x="64697" y="20422"/>
                  <a:pt x="67829" y="22170"/>
                </a:cubicBezTo>
                <a:cubicBezTo>
                  <a:pt x="70962" y="23893"/>
                  <a:pt x="73368" y="26460"/>
                  <a:pt x="75102" y="29878"/>
                </a:cubicBezTo>
                <a:cubicBezTo>
                  <a:pt x="76808" y="33294"/>
                  <a:pt x="77675" y="37520"/>
                  <a:pt x="77675" y="42552"/>
                </a:cubicBezTo>
                <a:lnTo>
                  <a:pt x="77675" y="81370"/>
                </a:lnTo>
                <a:lnTo>
                  <a:pt x="65787" y="81370"/>
                </a:lnTo>
                <a:lnTo>
                  <a:pt x="65787" y="43984"/>
                </a:lnTo>
                <a:cubicBezTo>
                  <a:pt x="65787" y="39559"/>
                  <a:pt x="64641" y="36102"/>
                  <a:pt x="62347" y="33613"/>
                </a:cubicBezTo>
                <a:cubicBezTo>
                  <a:pt x="60026" y="31098"/>
                  <a:pt x="56865" y="29839"/>
                  <a:pt x="52837" y="29839"/>
                </a:cubicBezTo>
                <a:cubicBezTo>
                  <a:pt x="50096" y="29839"/>
                  <a:pt x="47634" y="30435"/>
                  <a:pt x="45481" y="31627"/>
                </a:cubicBezTo>
                <a:cubicBezTo>
                  <a:pt x="43383" y="32818"/>
                  <a:pt x="41705" y="34566"/>
                  <a:pt x="40446" y="36871"/>
                </a:cubicBezTo>
                <a:cubicBezTo>
                  <a:pt x="39243" y="39148"/>
                  <a:pt x="38628" y="41903"/>
                  <a:pt x="38628" y="45134"/>
                </a:cubicBezTo>
                <a:close/>
                <a:moveTo>
                  <a:pt x="136890" y="35243"/>
                </a:moveTo>
                <a:lnTo>
                  <a:pt x="126121" y="37148"/>
                </a:lnTo>
                <a:cubicBezTo>
                  <a:pt x="125673" y="35772"/>
                  <a:pt x="124946" y="34460"/>
                  <a:pt x="123967" y="33215"/>
                </a:cubicBezTo>
                <a:cubicBezTo>
                  <a:pt x="123016" y="31971"/>
                  <a:pt x="121701" y="30950"/>
                  <a:pt x="120079" y="30155"/>
                </a:cubicBezTo>
                <a:cubicBezTo>
                  <a:pt x="118429" y="29361"/>
                  <a:pt x="116387" y="28964"/>
                  <a:pt x="113926" y="28964"/>
                </a:cubicBezTo>
                <a:cubicBezTo>
                  <a:pt x="110541" y="28964"/>
                  <a:pt x="107744" y="29719"/>
                  <a:pt x="105478" y="31229"/>
                </a:cubicBezTo>
                <a:cubicBezTo>
                  <a:pt x="103241" y="32712"/>
                  <a:pt x="102122" y="34634"/>
                  <a:pt x="102122" y="36991"/>
                </a:cubicBezTo>
                <a:cubicBezTo>
                  <a:pt x="102122" y="39031"/>
                  <a:pt x="102877" y="40672"/>
                  <a:pt x="104387" y="41917"/>
                </a:cubicBezTo>
                <a:cubicBezTo>
                  <a:pt x="105898" y="43162"/>
                  <a:pt x="108331" y="44183"/>
                  <a:pt x="111688" y="44977"/>
                </a:cubicBezTo>
                <a:lnTo>
                  <a:pt x="121394" y="47201"/>
                </a:lnTo>
                <a:cubicBezTo>
                  <a:pt x="126988" y="48499"/>
                  <a:pt x="131183" y="50499"/>
                  <a:pt x="133924" y="53201"/>
                </a:cubicBezTo>
                <a:cubicBezTo>
                  <a:pt x="136694" y="55903"/>
                  <a:pt x="138064" y="59413"/>
                  <a:pt x="138064" y="63729"/>
                </a:cubicBezTo>
                <a:cubicBezTo>
                  <a:pt x="138064" y="67385"/>
                  <a:pt x="137002" y="70643"/>
                  <a:pt x="134904" y="73505"/>
                </a:cubicBezTo>
                <a:cubicBezTo>
                  <a:pt x="132806" y="76338"/>
                  <a:pt x="129869" y="78562"/>
                  <a:pt x="126121" y="80178"/>
                </a:cubicBezTo>
                <a:cubicBezTo>
                  <a:pt x="122372" y="81795"/>
                  <a:pt x="118037" y="82601"/>
                  <a:pt x="113114" y="82601"/>
                </a:cubicBezTo>
                <a:cubicBezTo>
                  <a:pt x="106289" y="82601"/>
                  <a:pt x="100723" y="81146"/>
                  <a:pt x="96388" y="78232"/>
                </a:cubicBezTo>
                <a:cubicBezTo>
                  <a:pt x="92080" y="75292"/>
                  <a:pt x="89423" y="71119"/>
                  <a:pt x="88444" y="65715"/>
                </a:cubicBezTo>
                <a:lnTo>
                  <a:pt x="99940" y="63967"/>
                </a:lnTo>
                <a:cubicBezTo>
                  <a:pt x="100639" y="66959"/>
                  <a:pt x="102122" y="69225"/>
                  <a:pt x="104331" y="70761"/>
                </a:cubicBezTo>
                <a:cubicBezTo>
                  <a:pt x="106569" y="72271"/>
                  <a:pt x="109450" y="73026"/>
                  <a:pt x="113030" y="73026"/>
                </a:cubicBezTo>
                <a:cubicBezTo>
                  <a:pt x="116946" y="73026"/>
                  <a:pt x="120051" y="72218"/>
                  <a:pt x="122372" y="70604"/>
                </a:cubicBezTo>
                <a:cubicBezTo>
                  <a:pt x="124694" y="68959"/>
                  <a:pt x="125869" y="66959"/>
                  <a:pt x="125869" y="64604"/>
                </a:cubicBezTo>
                <a:cubicBezTo>
                  <a:pt x="125869" y="62697"/>
                  <a:pt x="125170" y="61094"/>
                  <a:pt x="123715" y="59796"/>
                </a:cubicBezTo>
                <a:cubicBezTo>
                  <a:pt x="122317" y="58498"/>
                  <a:pt x="120163" y="57519"/>
                  <a:pt x="117254" y="56856"/>
                </a:cubicBezTo>
                <a:lnTo>
                  <a:pt x="106933" y="54591"/>
                </a:lnTo>
                <a:cubicBezTo>
                  <a:pt x="101227" y="53293"/>
                  <a:pt x="97003" y="51226"/>
                  <a:pt x="94290" y="48392"/>
                </a:cubicBezTo>
                <a:cubicBezTo>
                  <a:pt x="91577" y="45559"/>
                  <a:pt x="90234" y="41970"/>
                  <a:pt x="90234" y="37626"/>
                </a:cubicBezTo>
                <a:cubicBezTo>
                  <a:pt x="90234" y="34024"/>
                  <a:pt x="91241" y="30871"/>
                  <a:pt x="93255" y="28169"/>
                </a:cubicBezTo>
                <a:cubicBezTo>
                  <a:pt x="95269" y="25467"/>
                  <a:pt x="98038" y="23361"/>
                  <a:pt x="101590" y="21854"/>
                </a:cubicBezTo>
                <a:cubicBezTo>
                  <a:pt x="105143" y="20315"/>
                  <a:pt x="109198" y="19549"/>
                  <a:pt x="113786" y="19549"/>
                </a:cubicBezTo>
                <a:cubicBezTo>
                  <a:pt x="120387" y="19549"/>
                  <a:pt x="125589" y="20978"/>
                  <a:pt x="129365" y="23840"/>
                </a:cubicBezTo>
                <a:cubicBezTo>
                  <a:pt x="133170" y="26673"/>
                  <a:pt x="135659" y="30474"/>
                  <a:pt x="136890" y="35243"/>
                </a:cubicBezTo>
                <a:close/>
                <a:moveTo>
                  <a:pt x="174986" y="82601"/>
                </a:moveTo>
                <a:cubicBezTo>
                  <a:pt x="168972" y="82601"/>
                  <a:pt x="163769" y="81317"/>
                  <a:pt x="159434" y="78746"/>
                </a:cubicBezTo>
                <a:cubicBezTo>
                  <a:pt x="155127" y="76151"/>
                  <a:pt x="151770" y="72509"/>
                  <a:pt x="149420" y="67821"/>
                </a:cubicBezTo>
                <a:cubicBezTo>
                  <a:pt x="147099" y="63108"/>
                  <a:pt x="145924" y="57584"/>
                  <a:pt x="145924" y="51254"/>
                </a:cubicBezTo>
                <a:cubicBezTo>
                  <a:pt x="145924" y="45002"/>
                  <a:pt x="147099" y="39492"/>
                  <a:pt x="149420" y="34726"/>
                </a:cubicBezTo>
                <a:cubicBezTo>
                  <a:pt x="151770" y="29957"/>
                  <a:pt x="155071" y="26237"/>
                  <a:pt x="159266" y="23560"/>
                </a:cubicBezTo>
                <a:cubicBezTo>
                  <a:pt x="163518" y="20886"/>
                  <a:pt x="168469" y="19549"/>
                  <a:pt x="174147" y="19549"/>
                </a:cubicBezTo>
                <a:cubicBezTo>
                  <a:pt x="177587" y="19549"/>
                  <a:pt x="180916" y="20117"/>
                  <a:pt x="184160" y="21258"/>
                </a:cubicBezTo>
                <a:cubicBezTo>
                  <a:pt x="187377" y="22396"/>
                  <a:pt x="190286" y="24184"/>
                  <a:pt x="192859" y="26620"/>
                </a:cubicBezTo>
                <a:cubicBezTo>
                  <a:pt x="195432" y="29056"/>
                  <a:pt x="197446" y="32222"/>
                  <a:pt x="198929" y="36116"/>
                </a:cubicBezTo>
                <a:cubicBezTo>
                  <a:pt x="200411" y="39984"/>
                  <a:pt x="201166" y="44683"/>
                  <a:pt x="201166" y="50222"/>
                </a:cubicBezTo>
                <a:lnTo>
                  <a:pt x="201166" y="54431"/>
                </a:lnTo>
                <a:lnTo>
                  <a:pt x="152637" y="54431"/>
                </a:lnTo>
                <a:lnTo>
                  <a:pt x="152637" y="45534"/>
                </a:lnTo>
                <a:lnTo>
                  <a:pt x="189503" y="45534"/>
                </a:lnTo>
                <a:cubicBezTo>
                  <a:pt x="189503" y="42407"/>
                  <a:pt x="188887" y="39637"/>
                  <a:pt x="187601" y="37229"/>
                </a:cubicBezTo>
                <a:cubicBezTo>
                  <a:pt x="186342" y="34793"/>
                  <a:pt x="184552" y="32871"/>
                  <a:pt x="182230" y="31467"/>
                </a:cubicBezTo>
                <a:cubicBezTo>
                  <a:pt x="179965" y="30063"/>
                  <a:pt x="177279" y="29361"/>
                  <a:pt x="174231" y="29361"/>
                </a:cubicBezTo>
                <a:cubicBezTo>
                  <a:pt x="170874" y="29361"/>
                  <a:pt x="167965" y="30183"/>
                  <a:pt x="165476" y="31825"/>
                </a:cubicBezTo>
                <a:cubicBezTo>
                  <a:pt x="163014" y="33442"/>
                  <a:pt x="161112" y="35559"/>
                  <a:pt x="159742" y="38183"/>
                </a:cubicBezTo>
                <a:cubicBezTo>
                  <a:pt x="158427" y="40779"/>
                  <a:pt x="157756" y="43598"/>
                  <a:pt x="157756" y="46644"/>
                </a:cubicBezTo>
                <a:lnTo>
                  <a:pt x="157756" y="53598"/>
                </a:lnTo>
                <a:cubicBezTo>
                  <a:pt x="157756" y="57676"/>
                  <a:pt x="158483" y="61147"/>
                  <a:pt x="159909" y="64008"/>
                </a:cubicBezTo>
                <a:cubicBezTo>
                  <a:pt x="161364" y="66867"/>
                  <a:pt x="163406" y="69054"/>
                  <a:pt x="166007" y="70562"/>
                </a:cubicBezTo>
                <a:cubicBezTo>
                  <a:pt x="168580" y="72047"/>
                  <a:pt x="171629" y="72789"/>
                  <a:pt x="175098" y="72789"/>
                </a:cubicBezTo>
                <a:cubicBezTo>
                  <a:pt x="177335" y="72789"/>
                  <a:pt x="179405" y="72470"/>
                  <a:pt x="181251" y="71835"/>
                </a:cubicBezTo>
                <a:cubicBezTo>
                  <a:pt x="183097" y="71172"/>
                  <a:pt x="184720" y="70193"/>
                  <a:pt x="186062" y="68895"/>
                </a:cubicBezTo>
                <a:cubicBezTo>
                  <a:pt x="187405" y="67597"/>
                  <a:pt x="188440" y="65994"/>
                  <a:pt x="189167" y="64087"/>
                </a:cubicBezTo>
                <a:lnTo>
                  <a:pt x="200411" y="66112"/>
                </a:lnTo>
                <a:cubicBezTo>
                  <a:pt x="199488" y="69424"/>
                  <a:pt x="197894" y="72324"/>
                  <a:pt x="195544" y="74814"/>
                </a:cubicBezTo>
                <a:cubicBezTo>
                  <a:pt x="193251" y="77278"/>
                  <a:pt x="190342" y="79197"/>
                  <a:pt x="186845" y="80576"/>
                </a:cubicBezTo>
                <a:cubicBezTo>
                  <a:pt x="183377" y="81927"/>
                  <a:pt x="179433" y="82601"/>
                  <a:pt x="174986" y="82601"/>
                </a:cubicBezTo>
                <a:close/>
                <a:moveTo>
                  <a:pt x="211879" y="81370"/>
                </a:moveTo>
                <a:lnTo>
                  <a:pt x="211879" y="20343"/>
                </a:lnTo>
                <a:lnTo>
                  <a:pt x="223348" y="20343"/>
                </a:lnTo>
                <a:lnTo>
                  <a:pt x="223348" y="30038"/>
                </a:lnTo>
                <a:lnTo>
                  <a:pt x="223991" y="30038"/>
                </a:lnTo>
                <a:cubicBezTo>
                  <a:pt x="225110" y="26751"/>
                  <a:pt x="227068" y="24170"/>
                  <a:pt x="229865" y="22290"/>
                </a:cubicBezTo>
                <a:cubicBezTo>
                  <a:pt x="232718" y="20382"/>
                  <a:pt x="235906" y="19429"/>
                  <a:pt x="239486" y="19429"/>
                </a:cubicBezTo>
                <a:cubicBezTo>
                  <a:pt x="240242" y="19429"/>
                  <a:pt x="241109" y="19457"/>
                  <a:pt x="242116" y="19510"/>
                </a:cubicBezTo>
                <a:cubicBezTo>
                  <a:pt x="243151" y="19560"/>
                  <a:pt x="243962" y="19627"/>
                  <a:pt x="244521" y="19708"/>
                </a:cubicBezTo>
                <a:lnTo>
                  <a:pt x="244521" y="31070"/>
                </a:lnTo>
                <a:cubicBezTo>
                  <a:pt x="244046" y="30939"/>
                  <a:pt x="243207" y="30793"/>
                  <a:pt x="242004" y="30634"/>
                </a:cubicBezTo>
                <a:cubicBezTo>
                  <a:pt x="240773" y="30449"/>
                  <a:pt x="239542" y="30354"/>
                  <a:pt x="238340" y="30354"/>
                </a:cubicBezTo>
                <a:cubicBezTo>
                  <a:pt x="235515" y="30354"/>
                  <a:pt x="233025" y="30950"/>
                  <a:pt x="230816" y="32144"/>
                </a:cubicBezTo>
                <a:cubicBezTo>
                  <a:pt x="228662" y="33308"/>
                  <a:pt x="226928" y="34938"/>
                  <a:pt x="225669" y="37031"/>
                </a:cubicBezTo>
                <a:cubicBezTo>
                  <a:pt x="224382" y="39095"/>
                  <a:pt x="223767" y="41453"/>
                  <a:pt x="223767" y="44102"/>
                </a:cubicBezTo>
                <a:lnTo>
                  <a:pt x="223767" y="81370"/>
                </a:lnTo>
                <a:lnTo>
                  <a:pt x="211879" y="81370"/>
                </a:lnTo>
                <a:close/>
                <a:moveTo>
                  <a:pt x="284436" y="20343"/>
                </a:moveTo>
                <a:lnTo>
                  <a:pt x="284436" y="29878"/>
                </a:lnTo>
                <a:lnTo>
                  <a:pt x="251122" y="29878"/>
                </a:lnTo>
                <a:lnTo>
                  <a:pt x="251122" y="20343"/>
                </a:lnTo>
                <a:lnTo>
                  <a:pt x="284436" y="20343"/>
                </a:lnTo>
                <a:close/>
                <a:moveTo>
                  <a:pt x="260045" y="5723"/>
                </a:moveTo>
                <a:lnTo>
                  <a:pt x="271933" y="5723"/>
                </a:lnTo>
                <a:lnTo>
                  <a:pt x="271933" y="63452"/>
                </a:lnTo>
                <a:cubicBezTo>
                  <a:pt x="271933" y="65757"/>
                  <a:pt x="272269" y="67491"/>
                  <a:pt x="272968" y="68657"/>
                </a:cubicBezTo>
                <a:cubicBezTo>
                  <a:pt x="273639" y="69796"/>
                  <a:pt x="274534" y="70576"/>
                  <a:pt x="275625" y="71001"/>
                </a:cubicBezTo>
                <a:cubicBezTo>
                  <a:pt x="276744" y="71398"/>
                  <a:pt x="277946" y="71597"/>
                  <a:pt x="279233" y="71597"/>
                </a:cubicBezTo>
                <a:cubicBezTo>
                  <a:pt x="280184" y="71597"/>
                  <a:pt x="281023" y="71530"/>
                  <a:pt x="281751" y="71398"/>
                </a:cubicBezTo>
                <a:cubicBezTo>
                  <a:pt x="282450" y="71264"/>
                  <a:pt x="283009" y="71158"/>
                  <a:pt x="283401" y="71080"/>
                </a:cubicBezTo>
                <a:lnTo>
                  <a:pt x="285555" y="80894"/>
                </a:lnTo>
                <a:cubicBezTo>
                  <a:pt x="284883" y="81157"/>
                  <a:pt x="283876" y="81423"/>
                  <a:pt x="282618" y="81689"/>
                </a:cubicBezTo>
                <a:cubicBezTo>
                  <a:pt x="281359" y="81980"/>
                  <a:pt x="279765" y="82139"/>
                  <a:pt x="277863" y="82164"/>
                </a:cubicBezTo>
                <a:cubicBezTo>
                  <a:pt x="274730" y="82217"/>
                  <a:pt x="271821" y="81661"/>
                  <a:pt x="269108" y="80497"/>
                </a:cubicBezTo>
                <a:cubicBezTo>
                  <a:pt x="266394" y="79331"/>
                  <a:pt x="264213" y="77530"/>
                  <a:pt x="262562" y="75093"/>
                </a:cubicBezTo>
                <a:cubicBezTo>
                  <a:pt x="260884" y="72654"/>
                  <a:pt x="260045" y="69597"/>
                  <a:pt x="260045" y="65913"/>
                </a:cubicBezTo>
                <a:lnTo>
                  <a:pt x="260045" y="5723"/>
                </a:lnTo>
                <a:close/>
                <a:moveTo>
                  <a:pt x="340042" y="82721"/>
                </a:moveTo>
                <a:cubicBezTo>
                  <a:pt x="336154" y="82721"/>
                  <a:pt x="332657" y="82005"/>
                  <a:pt x="329553" y="80576"/>
                </a:cubicBezTo>
                <a:cubicBezTo>
                  <a:pt x="326420" y="79118"/>
                  <a:pt x="323931" y="77012"/>
                  <a:pt x="322112" y="74257"/>
                </a:cubicBezTo>
                <a:cubicBezTo>
                  <a:pt x="320322" y="71505"/>
                  <a:pt x="319427" y="68126"/>
                  <a:pt x="319427" y="64126"/>
                </a:cubicBezTo>
                <a:cubicBezTo>
                  <a:pt x="319427" y="60683"/>
                  <a:pt x="320071" y="57849"/>
                  <a:pt x="321413" y="55623"/>
                </a:cubicBezTo>
                <a:cubicBezTo>
                  <a:pt x="322728" y="53399"/>
                  <a:pt x="324518" y="51637"/>
                  <a:pt x="326756" y="50339"/>
                </a:cubicBezTo>
                <a:cubicBezTo>
                  <a:pt x="329021" y="49041"/>
                  <a:pt x="331539" y="48062"/>
                  <a:pt x="334308" y="47399"/>
                </a:cubicBezTo>
                <a:cubicBezTo>
                  <a:pt x="337105" y="46736"/>
                  <a:pt x="339930" y="46233"/>
                  <a:pt x="342811" y="45889"/>
                </a:cubicBezTo>
                <a:cubicBezTo>
                  <a:pt x="346475" y="45467"/>
                  <a:pt x="349440" y="45123"/>
                  <a:pt x="351705" y="44857"/>
                </a:cubicBezTo>
                <a:cubicBezTo>
                  <a:pt x="353999" y="44566"/>
                  <a:pt x="355649" y="44102"/>
                  <a:pt x="356684" y="43467"/>
                </a:cubicBezTo>
                <a:cubicBezTo>
                  <a:pt x="357719" y="42832"/>
                  <a:pt x="358223" y="41797"/>
                  <a:pt x="358223" y="40368"/>
                </a:cubicBezTo>
                <a:lnTo>
                  <a:pt x="358223" y="40088"/>
                </a:lnTo>
                <a:cubicBezTo>
                  <a:pt x="358223" y="36619"/>
                  <a:pt x="357244" y="33931"/>
                  <a:pt x="355286" y="32024"/>
                </a:cubicBezTo>
                <a:cubicBezTo>
                  <a:pt x="353356" y="30116"/>
                  <a:pt x="350475" y="29162"/>
                  <a:pt x="346643" y="29162"/>
                </a:cubicBezTo>
                <a:cubicBezTo>
                  <a:pt x="342643" y="29162"/>
                  <a:pt x="339482" y="30049"/>
                  <a:pt x="337161" y="31825"/>
                </a:cubicBezTo>
                <a:cubicBezTo>
                  <a:pt x="334895" y="33573"/>
                  <a:pt x="333329" y="35520"/>
                  <a:pt x="332434" y="37666"/>
                </a:cubicBezTo>
                <a:lnTo>
                  <a:pt x="321273" y="35123"/>
                </a:lnTo>
                <a:cubicBezTo>
                  <a:pt x="322616" y="31414"/>
                  <a:pt x="324546" y="28421"/>
                  <a:pt x="327091" y="26144"/>
                </a:cubicBezTo>
                <a:cubicBezTo>
                  <a:pt x="329665" y="23840"/>
                  <a:pt x="332601" y="22170"/>
                  <a:pt x="335930" y="21138"/>
                </a:cubicBezTo>
                <a:cubicBezTo>
                  <a:pt x="339287" y="20077"/>
                  <a:pt x="342783" y="19549"/>
                  <a:pt x="346475" y="19549"/>
                </a:cubicBezTo>
                <a:cubicBezTo>
                  <a:pt x="348908" y="19549"/>
                  <a:pt x="351482" y="19840"/>
                  <a:pt x="354223" y="20422"/>
                </a:cubicBezTo>
                <a:cubicBezTo>
                  <a:pt x="356964" y="20978"/>
                  <a:pt x="359537" y="22010"/>
                  <a:pt x="361915" y="23521"/>
                </a:cubicBezTo>
                <a:cubicBezTo>
                  <a:pt x="364348" y="25031"/>
                  <a:pt x="366306" y="27190"/>
                  <a:pt x="367845" y="29999"/>
                </a:cubicBezTo>
                <a:cubicBezTo>
                  <a:pt x="369383" y="32779"/>
                  <a:pt x="370138" y="36393"/>
                  <a:pt x="370138" y="40843"/>
                </a:cubicBezTo>
                <a:lnTo>
                  <a:pt x="370138" y="81370"/>
                </a:lnTo>
                <a:lnTo>
                  <a:pt x="358559" y="81370"/>
                </a:lnTo>
                <a:lnTo>
                  <a:pt x="358559" y="73026"/>
                </a:lnTo>
                <a:lnTo>
                  <a:pt x="358083" y="73026"/>
                </a:lnTo>
                <a:cubicBezTo>
                  <a:pt x="357300" y="74562"/>
                  <a:pt x="356153" y="76072"/>
                  <a:pt x="354615" y="77555"/>
                </a:cubicBezTo>
                <a:cubicBezTo>
                  <a:pt x="353076" y="79040"/>
                  <a:pt x="351118" y="80271"/>
                  <a:pt x="348685" y="81250"/>
                </a:cubicBezTo>
                <a:cubicBezTo>
                  <a:pt x="346279" y="82231"/>
                  <a:pt x="343398" y="82721"/>
                  <a:pt x="340042" y="82721"/>
                </a:cubicBezTo>
                <a:close/>
                <a:moveTo>
                  <a:pt x="342615" y="73186"/>
                </a:moveTo>
                <a:cubicBezTo>
                  <a:pt x="345888" y="73186"/>
                  <a:pt x="348713" y="72537"/>
                  <a:pt x="351034" y="71239"/>
                </a:cubicBezTo>
                <a:cubicBezTo>
                  <a:pt x="353384" y="69941"/>
                  <a:pt x="355174" y="68246"/>
                  <a:pt x="356405" y="66154"/>
                </a:cubicBezTo>
                <a:cubicBezTo>
                  <a:pt x="357636" y="64034"/>
                  <a:pt x="358279" y="61768"/>
                  <a:pt x="358279" y="59360"/>
                </a:cubicBezTo>
                <a:lnTo>
                  <a:pt x="358279" y="51492"/>
                </a:lnTo>
                <a:cubicBezTo>
                  <a:pt x="357859" y="51917"/>
                  <a:pt x="357020" y="52314"/>
                  <a:pt x="355817" y="52683"/>
                </a:cubicBezTo>
                <a:cubicBezTo>
                  <a:pt x="354615" y="53027"/>
                  <a:pt x="353244" y="53332"/>
                  <a:pt x="351705" y="53598"/>
                </a:cubicBezTo>
                <a:cubicBezTo>
                  <a:pt x="350167" y="53835"/>
                  <a:pt x="348685" y="54062"/>
                  <a:pt x="347230" y="54272"/>
                </a:cubicBezTo>
                <a:cubicBezTo>
                  <a:pt x="345776" y="54459"/>
                  <a:pt x="344545" y="54619"/>
                  <a:pt x="343566" y="54750"/>
                </a:cubicBezTo>
                <a:cubicBezTo>
                  <a:pt x="341272" y="55041"/>
                  <a:pt x="339147" y="55530"/>
                  <a:pt x="337245" y="56221"/>
                </a:cubicBezTo>
                <a:cubicBezTo>
                  <a:pt x="335371" y="56909"/>
                  <a:pt x="333860" y="57902"/>
                  <a:pt x="332713" y="59200"/>
                </a:cubicBezTo>
                <a:cubicBezTo>
                  <a:pt x="331623" y="60470"/>
                  <a:pt x="331063" y="62165"/>
                  <a:pt x="331063" y="64285"/>
                </a:cubicBezTo>
                <a:cubicBezTo>
                  <a:pt x="331063" y="67225"/>
                  <a:pt x="332154" y="69452"/>
                  <a:pt x="334308" y="70959"/>
                </a:cubicBezTo>
                <a:cubicBezTo>
                  <a:pt x="336489" y="72444"/>
                  <a:pt x="339259" y="73186"/>
                  <a:pt x="342615" y="73186"/>
                </a:cubicBezTo>
                <a:close/>
                <a:moveTo>
                  <a:pt x="395396" y="45134"/>
                </a:moveTo>
                <a:lnTo>
                  <a:pt x="395396" y="81370"/>
                </a:lnTo>
                <a:lnTo>
                  <a:pt x="383509" y="81370"/>
                </a:lnTo>
                <a:lnTo>
                  <a:pt x="383509" y="20343"/>
                </a:lnTo>
                <a:lnTo>
                  <a:pt x="394921" y="20343"/>
                </a:lnTo>
                <a:lnTo>
                  <a:pt x="394921" y="30276"/>
                </a:lnTo>
                <a:lnTo>
                  <a:pt x="395676" y="30276"/>
                </a:lnTo>
                <a:cubicBezTo>
                  <a:pt x="397074" y="27045"/>
                  <a:pt x="399284" y="24449"/>
                  <a:pt x="402277" y="22489"/>
                </a:cubicBezTo>
                <a:cubicBezTo>
                  <a:pt x="405298" y="20528"/>
                  <a:pt x="409074" y="19549"/>
                  <a:pt x="413661" y="19549"/>
                </a:cubicBezTo>
                <a:cubicBezTo>
                  <a:pt x="417829" y="19549"/>
                  <a:pt x="421465" y="20422"/>
                  <a:pt x="424598" y="22170"/>
                </a:cubicBezTo>
                <a:cubicBezTo>
                  <a:pt x="427730" y="23893"/>
                  <a:pt x="430136" y="26460"/>
                  <a:pt x="431870" y="29878"/>
                </a:cubicBezTo>
                <a:cubicBezTo>
                  <a:pt x="433576" y="33294"/>
                  <a:pt x="434443" y="37520"/>
                  <a:pt x="434443" y="42552"/>
                </a:cubicBezTo>
                <a:lnTo>
                  <a:pt x="434443" y="81370"/>
                </a:lnTo>
                <a:lnTo>
                  <a:pt x="422556" y="81370"/>
                </a:lnTo>
                <a:lnTo>
                  <a:pt x="422556" y="43984"/>
                </a:lnTo>
                <a:cubicBezTo>
                  <a:pt x="422556" y="39559"/>
                  <a:pt x="421409" y="36102"/>
                  <a:pt x="419115" y="33613"/>
                </a:cubicBezTo>
                <a:cubicBezTo>
                  <a:pt x="416794" y="31098"/>
                  <a:pt x="413633" y="29839"/>
                  <a:pt x="409605" y="29839"/>
                </a:cubicBezTo>
                <a:cubicBezTo>
                  <a:pt x="406864" y="29839"/>
                  <a:pt x="404403" y="30435"/>
                  <a:pt x="402277" y="31627"/>
                </a:cubicBezTo>
                <a:cubicBezTo>
                  <a:pt x="400151" y="32818"/>
                  <a:pt x="398473" y="34566"/>
                  <a:pt x="397214" y="36871"/>
                </a:cubicBezTo>
                <a:cubicBezTo>
                  <a:pt x="396012" y="39148"/>
                  <a:pt x="395396" y="41903"/>
                  <a:pt x="395396" y="45134"/>
                </a:cubicBezTo>
                <a:close/>
                <a:moveTo>
                  <a:pt x="470778" y="82562"/>
                </a:moveTo>
                <a:cubicBezTo>
                  <a:pt x="465827" y="82562"/>
                  <a:pt x="461435" y="81303"/>
                  <a:pt x="457575" y="78788"/>
                </a:cubicBezTo>
                <a:cubicBezTo>
                  <a:pt x="453743" y="76246"/>
                  <a:pt x="450722" y="72629"/>
                  <a:pt x="448513" y="67941"/>
                </a:cubicBezTo>
                <a:cubicBezTo>
                  <a:pt x="446331" y="63225"/>
                  <a:pt x="445268" y="57570"/>
                  <a:pt x="445268" y="50977"/>
                </a:cubicBezTo>
                <a:cubicBezTo>
                  <a:pt x="445268" y="44381"/>
                  <a:pt x="446359" y="38740"/>
                  <a:pt x="448541" y="34049"/>
                </a:cubicBezTo>
                <a:cubicBezTo>
                  <a:pt x="450778" y="29361"/>
                  <a:pt x="453827" y="25772"/>
                  <a:pt x="457687" y="23283"/>
                </a:cubicBezTo>
                <a:cubicBezTo>
                  <a:pt x="461547" y="20794"/>
                  <a:pt x="465939" y="19549"/>
                  <a:pt x="470834" y="19549"/>
                </a:cubicBezTo>
                <a:cubicBezTo>
                  <a:pt x="474638" y="19549"/>
                  <a:pt x="477686" y="20184"/>
                  <a:pt x="479980" y="21456"/>
                </a:cubicBezTo>
                <a:cubicBezTo>
                  <a:pt x="482302" y="22701"/>
                  <a:pt x="484120" y="24156"/>
                  <a:pt x="485378" y="25825"/>
                </a:cubicBezTo>
                <a:cubicBezTo>
                  <a:pt x="486693" y="27495"/>
                  <a:pt x="487700" y="28964"/>
                  <a:pt x="488399" y="30236"/>
                </a:cubicBezTo>
                <a:lnTo>
                  <a:pt x="489126" y="30236"/>
                </a:lnTo>
                <a:lnTo>
                  <a:pt x="489126" y="0"/>
                </a:lnTo>
                <a:lnTo>
                  <a:pt x="500986" y="0"/>
                </a:lnTo>
                <a:lnTo>
                  <a:pt x="500986" y="81370"/>
                </a:lnTo>
                <a:lnTo>
                  <a:pt x="489406" y="81370"/>
                </a:lnTo>
                <a:lnTo>
                  <a:pt x="489406" y="71874"/>
                </a:lnTo>
                <a:lnTo>
                  <a:pt x="488399" y="71874"/>
                </a:lnTo>
                <a:cubicBezTo>
                  <a:pt x="487700" y="73172"/>
                  <a:pt x="486665" y="74654"/>
                  <a:pt x="485294" y="76324"/>
                </a:cubicBezTo>
                <a:cubicBezTo>
                  <a:pt x="483980" y="77994"/>
                  <a:pt x="482162" y="79448"/>
                  <a:pt x="479812" y="80696"/>
                </a:cubicBezTo>
                <a:cubicBezTo>
                  <a:pt x="477491" y="81941"/>
                  <a:pt x="474470" y="82562"/>
                  <a:pt x="470778" y="82562"/>
                </a:cubicBezTo>
                <a:close/>
                <a:moveTo>
                  <a:pt x="473379" y="72430"/>
                </a:moveTo>
                <a:cubicBezTo>
                  <a:pt x="476791" y="72430"/>
                  <a:pt x="479700" y="71530"/>
                  <a:pt x="482050" y="69729"/>
                </a:cubicBezTo>
                <a:cubicBezTo>
                  <a:pt x="484427" y="67902"/>
                  <a:pt x="486246" y="65371"/>
                  <a:pt x="487448" y="62140"/>
                </a:cubicBezTo>
                <a:cubicBezTo>
                  <a:pt x="488707" y="58909"/>
                  <a:pt x="489322" y="55147"/>
                  <a:pt x="489322" y="50857"/>
                </a:cubicBezTo>
                <a:cubicBezTo>
                  <a:pt x="489322" y="46619"/>
                  <a:pt x="488707" y="42910"/>
                  <a:pt x="487504" y="39733"/>
                </a:cubicBezTo>
                <a:cubicBezTo>
                  <a:pt x="486274" y="36552"/>
                  <a:pt x="484483" y="34077"/>
                  <a:pt x="482134" y="32301"/>
                </a:cubicBezTo>
                <a:cubicBezTo>
                  <a:pt x="479756" y="30527"/>
                  <a:pt x="476847" y="29641"/>
                  <a:pt x="473379" y="29641"/>
                </a:cubicBezTo>
                <a:cubicBezTo>
                  <a:pt x="469799" y="29641"/>
                  <a:pt x="466834" y="30567"/>
                  <a:pt x="464456" y="32421"/>
                </a:cubicBezTo>
                <a:cubicBezTo>
                  <a:pt x="462051" y="34275"/>
                  <a:pt x="460260" y="36804"/>
                  <a:pt x="459030" y="40009"/>
                </a:cubicBezTo>
                <a:cubicBezTo>
                  <a:pt x="457855" y="43215"/>
                  <a:pt x="457268" y="46832"/>
                  <a:pt x="457268" y="50857"/>
                </a:cubicBezTo>
                <a:cubicBezTo>
                  <a:pt x="457268" y="54935"/>
                  <a:pt x="457855" y="58604"/>
                  <a:pt x="459086" y="61863"/>
                </a:cubicBezTo>
                <a:cubicBezTo>
                  <a:pt x="460288" y="65119"/>
                  <a:pt x="462107" y="67703"/>
                  <a:pt x="464484" y="69608"/>
                </a:cubicBezTo>
                <a:cubicBezTo>
                  <a:pt x="466890" y="71491"/>
                  <a:pt x="469855" y="72430"/>
                  <a:pt x="473379" y="72430"/>
                </a:cubicBezTo>
                <a:close/>
                <a:moveTo>
                  <a:pt x="588367" y="35243"/>
                </a:moveTo>
                <a:lnTo>
                  <a:pt x="577598" y="37148"/>
                </a:lnTo>
                <a:cubicBezTo>
                  <a:pt x="577151" y="35772"/>
                  <a:pt x="576452" y="34460"/>
                  <a:pt x="575472" y="33215"/>
                </a:cubicBezTo>
                <a:cubicBezTo>
                  <a:pt x="574493" y="31971"/>
                  <a:pt x="573207" y="30950"/>
                  <a:pt x="571557" y="30155"/>
                </a:cubicBezTo>
                <a:cubicBezTo>
                  <a:pt x="569934" y="29361"/>
                  <a:pt x="567864" y="28964"/>
                  <a:pt x="565403" y="28964"/>
                </a:cubicBezTo>
                <a:cubicBezTo>
                  <a:pt x="562046" y="28964"/>
                  <a:pt x="559249" y="29719"/>
                  <a:pt x="556984" y="31229"/>
                </a:cubicBezTo>
                <a:cubicBezTo>
                  <a:pt x="554746" y="32712"/>
                  <a:pt x="553599" y="34634"/>
                  <a:pt x="553599" y="36991"/>
                </a:cubicBezTo>
                <a:cubicBezTo>
                  <a:pt x="553599" y="39031"/>
                  <a:pt x="554354" y="40672"/>
                  <a:pt x="555865" y="41917"/>
                </a:cubicBezTo>
                <a:cubicBezTo>
                  <a:pt x="557375" y="43162"/>
                  <a:pt x="559809" y="44183"/>
                  <a:pt x="563193" y="44977"/>
                </a:cubicBezTo>
                <a:lnTo>
                  <a:pt x="572871" y="47201"/>
                </a:lnTo>
                <a:cubicBezTo>
                  <a:pt x="578493" y="48499"/>
                  <a:pt x="582689" y="50499"/>
                  <a:pt x="585430" y="53201"/>
                </a:cubicBezTo>
                <a:cubicBezTo>
                  <a:pt x="588199" y="55903"/>
                  <a:pt x="589570" y="59413"/>
                  <a:pt x="589570" y="63729"/>
                </a:cubicBezTo>
                <a:cubicBezTo>
                  <a:pt x="589570" y="67385"/>
                  <a:pt x="588507" y="70643"/>
                  <a:pt x="586381" y="73505"/>
                </a:cubicBezTo>
                <a:cubicBezTo>
                  <a:pt x="584283" y="76338"/>
                  <a:pt x="581374" y="78562"/>
                  <a:pt x="577598" y="80178"/>
                </a:cubicBezTo>
                <a:cubicBezTo>
                  <a:pt x="573878" y="81795"/>
                  <a:pt x="569542" y="82601"/>
                  <a:pt x="564620" y="82601"/>
                </a:cubicBezTo>
                <a:cubicBezTo>
                  <a:pt x="557767" y="82601"/>
                  <a:pt x="552201" y="81146"/>
                  <a:pt x="547893" y="78232"/>
                </a:cubicBezTo>
                <a:cubicBezTo>
                  <a:pt x="543558" y="75292"/>
                  <a:pt x="540928" y="71119"/>
                  <a:pt x="539949" y="65715"/>
                </a:cubicBezTo>
                <a:lnTo>
                  <a:pt x="551417" y="63967"/>
                </a:lnTo>
                <a:cubicBezTo>
                  <a:pt x="552145" y="66959"/>
                  <a:pt x="553599" y="69225"/>
                  <a:pt x="555837" y="70761"/>
                </a:cubicBezTo>
                <a:cubicBezTo>
                  <a:pt x="558046" y="72271"/>
                  <a:pt x="560956" y="73026"/>
                  <a:pt x="564536" y="73026"/>
                </a:cubicBezTo>
                <a:cubicBezTo>
                  <a:pt x="568424" y="73026"/>
                  <a:pt x="571529" y="72218"/>
                  <a:pt x="573878" y="70604"/>
                </a:cubicBezTo>
                <a:cubicBezTo>
                  <a:pt x="576200" y="68959"/>
                  <a:pt x="577374" y="66959"/>
                  <a:pt x="577374" y="64604"/>
                </a:cubicBezTo>
                <a:cubicBezTo>
                  <a:pt x="577374" y="62697"/>
                  <a:pt x="576647" y="61094"/>
                  <a:pt x="575221" y="59796"/>
                </a:cubicBezTo>
                <a:cubicBezTo>
                  <a:pt x="573822" y="58498"/>
                  <a:pt x="571668" y="57519"/>
                  <a:pt x="568732" y="56856"/>
                </a:cubicBezTo>
                <a:lnTo>
                  <a:pt x="558410" y="54591"/>
                </a:lnTo>
                <a:cubicBezTo>
                  <a:pt x="552732" y="53293"/>
                  <a:pt x="548509" y="51226"/>
                  <a:pt x="545767" y="48392"/>
                </a:cubicBezTo>
                <a:cubicBezTo>
                  <a:pt x="543082" y="45559"/>
                  <a:pt x="541740" y="41970"/>
                  <a:pt x="541740" y="37626"/>
                </a:cubicBezTo>
                <a:cubicBezTo>
                  <a:pt x="541740" y="34024"/>
                  <a:pt x="542747" y="30871"/>
                  <a:pt x="544760" y="28169"/>
                </a:cubicBezTo>
                <a:cubicBezTo>
                  <a:pt x="546774" y="25467"/>
                  <a:pt x="549544" y="23361"/>
                  <a:pt x="553096" y="21854"/>
                </a:cubicBezTo>
                <a:cubicBezTo>
                  <a:pt x="556648" y="20315"/>
                  <a:pt x="560704" y="19549"/>
                  <a:pt x="565291" y="19549"/>
                </a:cubicBezTo>
                <a:cubicBezTo>
                  <a:pt x="571892" y="19549"/>
                  <a:pt x="577067" y="20978"/>
                  <a:pt x="580871" y="23840"/>
                </a:cubicBezTo>
                <a:cubicBezTo>
                  <a:pt x="584647" y="26673"/>
                  <a:pt x="587164" y="30474"/>
                  <a:pt x="588367" y="35243"/>
                </a:cubicBezTo>
                <a:close/>
                <a:moveTo>
                  <a:pt x="626463" y="82601"/>
                </a:moveTo>
                <a:cubicBezTo>
                  <a:pt x="620450" y="82601"/>
                  <a:pt x="615275" y="81317"/>
                  <a:pt x="610939" y="78746"/>
                </a:cubicBezTo>
                <a:cubicBezTo>
                  <a:pt x="606604" y="76151"/>
                  <a:pt x="603275" y="72509"/>
                  <a:pt x="600926" y="67821"/>
                </a:cubicBezTo>
                <a:cubicBezTo>
                  <a:pt x="598576" y="63108"/>
                  <a:pt x="597430" y="57584"/>
                  <a:pt x="597430" y="51254"/>
                </a:cubicBezTo>
                <a:cubicBezTo>
                  <a:pt x="597430" y="45002"/>
                  <a:pt x="598576" y="39492"/>
                  <a:pt x="600926" y="34726"/>
                </a:cubicBezTo>
                <a:cubicBezTo>
                  <a:pt x="603275" y="29957"/>
                  <a:pt x="606548" y="26237"/>
                  <a:pt x="610772" y="23560"/>
                </a:cubicBezTo>
                <a:cubicBezTo>
                  <a:pt x="615023" y="20886"/>
                  <a:pt x="619974" y="19549"/>
                  <a:pt x="625624" y="19549"/>
                </a:cubicBezTo>
                <a:cubicBezTo>
                  <a:pt x="629065" y="19549"/>
                  <a:pt x="632421" y="20117"/>
                  <a:pt x="635638" y="21258"/>
                </a:cubicBezTo>
                <a:cubicBezTo>
                  <a:pt x="638882" y="22396"/>
                  <a:pt x="641763" y="24184"/>
                  <a:pt x="644337" y="26620"/>
                </a:cubicBezTo>
                <a:cubicBezTo>
                  <a:pt x="646910" y="29056"/>
                  <a:pt x="648952" y="32222"/>
                  <a:pt x="650434" y="36116"/>
                </a:cubicBezTo>
                <a:cubicBezTo>
                  <a:pt x="651917" y="39984"/>
                  <a:pt x="652644" y="44683"/>
                  <a:pt x="652644" y="50222"/>
                </a:cubicBezTo>
                <a:lnTo>
                  <a:pt x="652644" y="54431"/>
                </a:lnTo>
                <a:lnTo>
                  <a:pt x="604142" y="54431"/>
                </a:lnTo>
                <a:lnTo>
                  <a:pt x="604142" y="45534"/>
                </a:lnTo>
                <a:lnTo>
                  <a:pt x="641008" y="45534"/>
                </a:lnTo>
                <a:cubicBezTo>
                  <a:pt x="641008" y="42407"/>
                  <a:pt x="640365" y="39637"/>
                  <a:pt x="639106" y="37229"/>
                </a:cubicBezTo>
                <a:cubicBezTo>
                  <a:pt x="637819" y="34793"/>
                  <a:pt x="636029" y="32871"/>
                  <a:pt x="633736" y="31467"/>
                </a:cubicBezTo>
                <a:cubicBezTo>
                  <a:pt x="631470" y="30063"/>
                  <a:pt x="628785" y="29361"/>
                  <a:pt x="625708" y="29361"/>
                </a:cubicBezTo>
                <a:cubicBezTo>
                  <a:pt x="622379" y="29361"/>
                  <a:pt x="619471" y="30183"/>
                  <a:pt x="616981" y="31825"/>
                </a:cubicBezTo>
                <a:cubicBezTo>
                  <a:pt x="614520" y="33442"/>
                  <a:pt x="612590" y="35559"/>
                  <a:pt x="611247" y="38183"/>
                </a:cubicBezTo>
                <a:cubicBezTo>
                  <a:pt x="609933" y="40779"/>
                  <a:pt x="609261" y="43598"/>
                  <a:pt x="609261" y="46644"/>
                </a:cubicBezTo>
                <a:lnTo>
                  <a:pt x="609261" y="53598"/>
                </a:lnTo>
                <a:cubicBezTo>
                  <a:pt x="609261" y="57676"/>
                  <a:pt x="609989" y="61147"/>
                  <a:pt x="611415" y="64008"/>
                </a:cubicBezTo>
                <a:cubicBezTo>
                  <a:pt x="612870" y="66867"/>
                  <a:pt x="614883" y="69054"/>
                  <a:pt x="617485" y="70562"/>
                </a:cubicBezTo>
                <a:cubicBezTo>
                  <a:pt x="620086" y="72047"/>
                  <a:pt x="623107" y="72789"/>
                  <a:pt x="626575" y="72789"/>
                </a:cubicBezTo>
                <a:cubicBezTo>
                  <a:pt x="628841" y="72789"/>
                  <a:pt x="630883" y="72470"/>
                  <a:pt x="632757" y="71835"/>
                </a:cubicBezTo>
                <a:cubicBezTo>
                  <a:pt x="634603" y="71172"/>
                  <a:pt x="636197" y="70193"/>
                  <a:pt x="637540" y="68895"/>
                </a:cubicBezTo>
                <a:cubicBezTo>
                  <a:pt x="638910" y="67597"/>
                  <a:pt x="639945" y="65994"/>
                  <a:pt x="640644" y="64087"/>
                </a:cubicBezTo>
                <a:lnTo>
                  <a:pt x="651889" y="66112"/>
                </a:lnTo>
                <a:cubicBezTo>
                  <a:pt x="650994" y="69424"/>
                  <a:pt x="649372" y="72324"/>
                  <a:pt x="647050" y="74814"/>
                </a:cubicBezTo>
                <a:cubicBezTo>
                  <a:pt x="644756" y="77278"/>
                  <a:pt x="641847" y="79197"/>
                  <a:pt x="638351" y="80576"/>
                </a:cubicBezTo>
                <a:cubicBezTo>
                  <a:pt x="634883" y="81927"/>
                  <a:pt x="630911" y="82601"/>
                  <a:pt x="626463" y="82601"/>
                </a:cubicBezTo>
                <a:close/>
                <a:moveTo>
                  <a:pt x="675245" y="0"/>
                </a:moveTo>
                <a:lnTo>
                  <a:pt x="675245" y="81370"/>
                </a:lnTo>
                <a:lnTo>
                  <a:pt x="663357" y="81370"/>
                </a:lnTo>
                <a:lnTo>
                  <a:pt x="663357" y="0"/>
                </a:lnTo>
                <a:lnTo>
                  <a:pt x="675245" y="0"/>
                </a:lnTo>
                <a:close/>
                <a:moveTo>
                  <a:pt x="715075" y="82601"/>
                </a:moveTo>
                <a:cubicBezTo>
                  <a:pt x="709061" y="82601"/>
                  <a:pt x="703887" y="81317"/>
                  <a:pt x="699523" y="78746"/>
                </a:cubicBezTo>
                <a:cubicBezTo>
                  <a:pt x="695216" y="76151"/>
                  <a:pt x="691887" y="72509"/>
                  <a:pt x="689537" y="67821"/>
                </a:cubicBezTo>
                <a:cubicBezTo>
                  <a:pt x="687188" y="63108"/>
                  <a:pt x="686041" y="57584"/>
                  <a:pt x="686041" y="51254"/>
                </a:cubicBezTo>
                <a:cubicBezTo>
                  <a:pt x="686041" y="45002"/>
                  <a:pt x="687188" y="39492"/>
                  <a:pt x="689537" y="34726"/>
                </a:cubicBezTo>
                <a:cubicBezTo>
                  <a:pt x="691887" y="29957"/>
                  <a:pt x="695160" y="26237"/>
                  <a:pt x="699383" y="23560"/>
                </a:cubicBezTo>
                <a:cubicBezTo>
                  <a:pt x="703607" y="20886"/>
                  <a:pt x="708558" y="19549"/>
                  <a:pt x="714236" y="19549"/>
                </a:cubicBezTo>
                <a:cubicBezTo>
                  <a:pt x="717676" y="19549"/>
                  <a:pt x="721005" y="20117"/>
                  <a:pt x="724249" y="21258"/>
                </a:cubicBezTo>
                <a:cubicBezTo>
                  <a:pt x="727494" y="22396"/>
                  <a:pt x="730375" y="24184"/>
                  <a:pt x="732948" y="26620"/>
                </a:cubicBezTo>
                <a:cubicBezTo>
                  <a:pt x="735521" y="29056"/>
                  <a:pt x="737535" y="32222"/>
                  <a:pt x="739018" y="36116"/>
                </a:cubicBezTo>
                <a:cubicBezTo>
                  <a:pt x="740500" y="39984"/>
                  <a:pt x="741256" y="44683"/>
                  <a:pt x="741256" y="50222"/>
                </a:cubicBezTo>
                <a:lnTo>
                  <a:pt x="741256" y="54431"/>
                </a:lnTo>
                <a:lnTo>
                  <a:pt x="692755" y="54431"/>
                </a:lnTo>
                <a:lnTo>
                  <a:pt x="692755" y="45534"/>
                </a:lnTo>
                <a:lnTo>
                  <a:pt x="729620" y="45534"/>
                </a:lnTo>
                <a:cubicBezTo>
                  <a:pt x="729620" y="42407"/>
                  <a:pt x="728977" y="39637"/>
                  <a:pt x="727718" y="37229"/>
                </a:cubicBezTo>
                <a:cubicBezTo>
                  <a:pt x="726431" y="34793"/>
                  <a:pt x="724641" y="32871"/>
                  <a:pt x="722347" y="31467"/>
                </a:cubicBezTo>
                <a:cubicBezTo>
                  <a:pt x="720053" y="30063"/>
                  <a:pt x="717396" y="29361"/>
                  <a:pt x="714320" y="29361"/>
                </a:cubicBezTo>
                <a:cubicBezTo>
                  <a:pt x="710991" y="29361"/>
                  <a:pt x="708055" y="30183"/>
                  <a:pt x="705565" y="31825"/>
                </a:cubicBezTo>
                <a:cubicBezTo>
                  <a:pt x="703104" y="33442"/>
                  <a:pt x="701201" y="35559"/>
                  <a:pt x="699859" y="38183"/>
                </a:cubicBezTo>
                <a:cubicBezTo>
                  <a:pt x="698516" y="40779"/>
                  <a:pt x="697873" y="43598"/>
                  <a:pt x="697873" y="46644"/>
                </a:cubicBezTo>
                <a:lnTo>
                  <a:pt x="697873" y="53598"/>
                </a:lnTo>
                <a:cubicBezTo>
                  <a:pt x="697873" y="57676"/>
                  <a:pt x="698572" y="61147"/>
                  <a:pt x="700027" y="64008"/>
                </a:cubicBezTo>
                <a:cubicBezTo>
                  <a:pt x="701481" y="66867"/>
                  <a:pt x="703495" y="69054"/>
                  <a:pt x="706096" y="70562"/>
                </a:cubicBezTo>
                <a:cubicBezTo>
                  <a:pt x="708698" y="72047"/>
                  <a:pt x="711718" y="72789"/>
                  <a:pt x="715187" y="72789"/>
                </a:cubicBezTo>
                <a:cubicBezTo>
                  <a:pt x="717452" y="72789"/>
                  <a:pt x="719494" y="72470"/>
                  <a:pt x="721341" y="71835"/>
                </a:cubicBezTo>
                <a:cubicBezTo>
                  <a:pt x="723214" y="71172"/>
                  <a:pt x="724809" y="70193"/>
                  <a:pt x="726152" y="68895"/>
                </a:cubicBezTo>
                <a:cubicBezTo>
                  <a:pt x="727494" y="67597"/>
                  <a:pt x="728529" y="65994"/>
                  <a:pt x="729256" y="64087"/>
                </a:cubicBezTo>
                <a:lnTo>
                  <a:pt x="740500" y="66112"/>
                </a:lnTo>
                <a:cubicBezTo>
                  <a:pt x="739606" y="69424"/>
                  <a:pt x="737983" y="72324"/>
                  <a:pt x="735661" y="74814"/>
                </a:cubicBezTo>
                <a:cubicBezTo>
                  <a:pt x="733340" y="77278"/>
                  <a:pt x="730459" y="79197"/>
                  <a:pt x="726963" y="80576"/>
                </a:cubicBezTo>
                <a:cubicBezTo>
                  <a:pt x="723494" y="81927"/>
                  <a:pt x="719522" y="82601"/>
                  <a:pt x="715075" y="82601"/>
                </a:cubicBezTo>
                <a:close/>
                <a:moveTo>
                  <a:pt x="777674" y="82601"/>
                </a:moveTo>
                <a:cubicBezTo>
                  <a:pt x="771772" y="82601"/>
                  <a:pt x="766681" y="81264"/>
                  <a:pt x="762430" y="78590"/>
                </a:cubicBezTo>
                <a:cubicBezTo>
                  <a:pt x="758178" y="75888"/>
                  <a:pt x="754934" y="72165"/>
                  <a:pt x="752640" y="67424"/>
                </a:cubicBezTo>
                <a:cubicBezTo>
                  <a:pt x="750374" y="62683"/>
                  <a:pt x="749228" y="57254"/>
                  <a:pt x="749228" y="51134"/>
                </a:cubicBezTo>
                <a:cubicBezTo>
                  <a:pt x="749228" y="44935"/>
                  <a:pt x="750402" y="39467"/>
                  <a:pt x="752724" y="34726"/>
                </a:cubicBezTo>
                <a:cubicBezTo>
                  <a:pt x="755073" y="29957"/>
                  <a:pt x="758346" y="26237"/>
                  <a:pt x="762570" y="23560"/>
                </a:cubicBezTo>
                <a:cubicBezTo>
                  <a:pt x="766821" y="20886"/>
                  <a:pt x="771799" y="19549"/>
                  <a:pt x="777562" y="19549"/>
                </a:cubicBezTo>
                <a:cubicBezTo>
                  <a:pt x="782205" y="19549"/>
                  <a:pt x="786317" y="20408"/>
                  <a:pt x="789953" y="22131"/>
                </a:cubicBezTo>
                <a:cubicBezTo>
                  <a:pt x="793589" y="23826"/>
                  <a:pt x="796526" y="26209"/>
                  <a:pt x="798736" y="29283"/>
                </a:cubicBezTo>
                <a:cubicBezTo>
                  <a:pt x="801002" y="32354"/>
                  <a:pt x="802316" y="35943"/>
                  <a:pt x="802763" y="40049"/>
                </a:cubicBezTo>
                <a:lnTo>
                  <a:pt x="791184" y="40049"/>
                </a:lnTo>
                <a:cubicBezTo>
                  <a:pt x="790541" y="37190"/>
                  <a:pt x="789086" y="34726"/>
                  <a:pt x="786820" y="32659"/>
                </a:cubicBezTo>
                <a:cubicBezTo>
                  <a:pt x="784554" y="30595"/>
                  <a:pt x="781534" y="29560"/>
                  <a:pt x="777758" y="29560"/>
                </a:cubicBezTo>
                <a:cubicBezTo>
                  <a:pt x="774457" y="29560"/>
                  <a:pt x="771548" y="30435"/>
                  <a:pt x="769058" y="32183"/>
                </a:cubicBezTo>
                <a:cubicBezTo>
                  <a:pt x="766597" y="33903"/>
                  <a:pt x="764667" y="36368"/>
                  <a:pt x="763297" y="39573"/>
                </a:cubicBezTo>
                <a:cubicBezTo>
                  <a:pt x="761926" y="42751"/>
                  <a:pt x="761227" y="46513"/>
                  <a:pt x="761227" y="50857"/>
                </a:cubicBezTo>
                <a:cubicBezTo>
                  <a:pt x="761227" y="55307"/>
                  <a:pt x="761898" y="59147"/>
                  <a:pt x="763269" y="62378"/>
                </a:cubicBezTo>
                <a:cubicBezTo>
                  <a:pt x="764611" y="65611"/>
                  <a:pt x="766513" y="68112"/>
                  <a:pt x="768975" y="69888"/>
                </a:cubicBezTo>
                <a:cubicBezTo>
                  <a:pt x="771464" y="71661"/>
                  <a:pt x="774401" y="72551"/>
                  <a:pt x="777758" y="72551"/>
                </a:cubicBezTo>
                <a:cubicBezTo>
                  <a:pt x="780023" y="72551"/>
                  <a:pt x="782037" y="72140"/>
                  <a:pt x="783883" y="71317"/>
                </a:cubicBezTo>
                <a:cubicBezTo>
                  <a:pt x="785730" y="70470"/>
                  <a:pt x="787295" y="69264"/>
                  <a:pt x="788527" y="67703"/>
                </a:cubicBezTo>
                <a:cubicBezTo>
                  <a:pt x="789785" y="66140"/>
                  <a:pt x="790680" y="64260"/>
                  <a:pt x="791184" y="62062"/>
                </a:cubicBezTo>
                <a:lnTo>
                  <a:pt x="802763" y="62062"/>
                </a:lnTo>
                <a:cubicBezTo>
                  <a:pt x="802316" y="66008"/>
                  <a:pt x="801030" y="69530"/>
                  <a:pt x="798904" y="72629"/>
                </a:cubicBezTo>
                <a:cubicBezTo>
                  <a:pt x="796750" y="75728"/>
                  <a:pt x="793869" y="78165"/>
                  <a:pt x="790289" y="79941"/>
                </a:cubicBezTo>
                <a:cubicBezTo>
                  <a:pt x="786708" y="81714"/>
                  <a:pt x="782513" y="82601"/>
                  <a:pt x="777674" y="82601"/>
                </a:cubicBezTo>
                <a:close/>
                <a:moveTo>
                  <a:pt x="841475" y="20343"/>
                </a:moveTo>
                <a:lnTo>
                  <a:pt x="841475" y="29878"/>
                </a:lnTo>
                <a:lnTo>
                  <a:pt x="808134" y="29878"/>
                </a:lnTo>
                <a:lnTo>
                  <a:pt x="808134" y="20343"/>
                </a:lnTo>
                <a:lnTo>
                  <a:pt x="841475" y="20343"/>
                </a:lnTo>
                <a:close/>
                <a:moveTo>
                  <a:pt x="817085" y="5723"/>
                </a:moveTo>
                <a:lnTo>
                  <a:pt x="828972" y="5723"/>
                </a:lnTo>
                <a:lnTo>
                  <a:pt x="828972" y="63452"/>
                </a:lnTo>
                <a:cubicBezTo>
                  <a:pt x="828972" y="65757"/>
                  <a:pt x="829308" y="67491"/>
                  <a:pt x="830007" y="68657"/>
                </a:cubicBezTo>
                <a:cubicBezTo>
                  <a:pt x="830678" y="69796"/>
                  <a:pt x="831574" y="70576"/>
                  <a:pt x="832664" y="71001"/>
                </a:cubicBezTo>
                <a:cubicBezTo>
                  <a:pt x="833783" y="71398"/>
                  <a:pt x="834986" y="71597"/>
                  <a:pt x="836272" y="71597"/>
                </a:cubicBezTo>
                <a:cubicBezTo>
                  <a:pt x="837224" y="71597"/>
                  <a:pt x="838063" y="71530"/>
                  <a:pt x="838790" y="71398"/>
                </a:cubicBezTo>
                <a:cubicBezTo>
                  <a:pt x="839490" y="71264"/>
                  <a:pt x="840049" y="71158"/>
                  <a:pt x="840440" y="71080"/>
                </a:cubicBezTo>
                <a:lnTo>
                  <a:pt x="842594" y="80894"/>
                </a:lnTo>
                <a:cubicBezTo>
                  <a:pt x="841895" y="81157"/>
                  <a:pt x="840916" y="81423"/>
                  <a:pt x="839657" y="81689"/>
                </a:cubicBezTo>
                <a:cubicBezTo>
                  <a:pt x="838370" y="81980"/>
                  <a:pt x="836804" y="82139"/>
                  <a:pt x="834874" y="82164"/>
                </a:cubicBezTo>
                <a:cubicBezTo>
                  <a:pt x="831770" y="82217"/>
                  <a:pt x="828832" y="81661"/>
                  <a:pt x="826147" y="80497"/>
                </a:cubicBezTo>
                <a:cubicBezTo>
                  <a:pt x="823434" y="79331"/>
                  <a:pt x="821252" y="77530"/>
                  <a:pt x="819602" y="75093"/>
                </a:cubicBezTo>
                <a:cubicBezTo>
                  <a:pt x="817924" y="72654"/>
                  <a:pt x="817085" y="69597"/>
                  <a:pt x="817085" y="65913"/>
                </a:cubicBezTo>
                <a:lnTo>
                  <a:pt x="817085" y="5723"/>
                </a:lnTo>
                <a:close/>
                <a:moveTo>
                  <a:pt x="907794" y="20343"/>
                </a:moveTo>
                <a:lnTo>
                  <a:pt x="907794" y="29878"/>
                </a:lnTo>
                <a:lnTo>
                  <a:pt x="874453" y="29878"/>
                </a:lnTo>
                <a:lnTo>
                  <a:pt x="874453" y="20343"/>
                </a:lnTo>
                <a:lnTo>
                  <a:pt x="907794" y="20343"/>
                </a:lnTo>
                <a:close/>
                <a:moveTo>
                  <a:pt x="883404" y="5723"/>
                </a:moveTo>
                <a:lnTo>
                  <a:pt x="895291" y="5723"/>
                </a:lnTo>
                <a:lnTo>
                  <a:pt x="895291" y="63452"/>
                </a:lnTo>
                <a:cubicBezTo>
                  <a:pt x="895291" y="65757"/>
                  <a:pt x="895627" y="67491"/>
                  <a:pt x="896326" y="68657"/>
                </a:cubicBezTo>
                <a:cubicBezTo>
                  <a:pt x="896997" y="69796"/>
                  <a:pt x="897892" y="70576"/>
                  <a:pt x="898984" y="71001"/>
                </a:cubicBezTo>
                <a:cubicBezTo>
                  <a:pt x="900074" y="71398"/>
                  <a:pt x="901305" y="71597"/>
                  <a:pt x="902591" y="71597"/>
                </a:cubicBezTo>
                <a:cubicBezTo>
                  <a:pt x="903542" y="71597"/>
                  <a:pt x="904382" y="71530"/>
                  <a:pt x="905081" y="71398"/>
                </a:cubicBezTo>
                <a:cubicBezTo>
                  <a:pt x="905808" y="71264"/>
                  <a:pt x="906368" y="71158"/>
                  <a:pt x="906759" y="71080"/>
                </a:cubicBezTo>
                <a:lnTo>
                  <a:pt x="908913" y="80894"/>
                </a:lnTo>
                <a:cubicBezTo>
                  <a:pt x="908213" y="81157"/>
                  <a:pt x="907235" y="81423"/>
                  <a:pt x="905976" y="81689"/>
                </a:cubicBezTo>
                <a:cubicBezTo>
                  <a:pt x="904689" y="81980"/>
                  <a:pt x="903095" y="82139"/>
                  <a:pt x="901193" y="82164"/>
                </a:cubicBezTo>
                <a:cubicBezTo>
                  <a:pt x="898088" y="82217"/>
                  <a:pt x="895151" y="81661"/>
                  <a:pt x="892466" y="80497"/>
                </a:cubicBezTo>
                <a:cubicBezTo>
                  <a:pt x="889753" y="79331"/>
                  <a:pt x="887571" y="77530"/>
                  <a:pt x="885893" y="75093"/>
                </a:cubicBezTo>
                <a:cubicBezTo>
                  <a:pt x="884243" y="72654"/>
                  <a:pt x="883404" y="69597"/>
                  <a:pt x="883404" y="65913"/>
                </a:cubicBezTo>
                <a:lnTo>
                  <a:pt x="883404" y="5723"/>
                </a:lnTo>
                <a:close/>
                <a:moveTo>
                  <a:pt x="931653" y="45134"/>
                </a:moveTo>
                <a:lnTo>
                  <a:pt x="931653" y="81370"/>
                </a:lnTo>
                <a:lnTo>
                  <a:pt x="919794" y="81370"/>
                </a:lnTo>
                <a:lnTo>
                  <a:pt x="919794" y="0"/>
                </a:lnTo>
                <a:lnTo>
                  <a:pt x="931513" y="0"/>
                </a:lnTo>
                <a:lnTo>
                  <a:pt x="931513" y="30276"/>
                </a:lnTo>
                <a:lnTo>
                  <a:pt x="932269" y="30276"/>
                </a:lnTo>
                <a:cubicBezTo>
                  <a:pt x="933695" y="26992"/>
                  <a:pt x="935877" y="24382"/>
                  <a:pt x="938814" y="22449"/>
                </a:cubicBezTo>
                <a:cubicBezTo>
                  <a:pt x="941750" y="20514"/>
                  <a:pt x="945611" y="19549"/>
                  <a:pt x="950338" y="19549"/>
                </a:cubicBezTo>
                <a:cubicBezTo>
                  <a:pt x="954533" y="19549"/>
                  <a:pt x="958170" y="20408"/>
                  <a:pt x="961302" y="22131"/>
                </a:cubicBezTo>
                <a:cubicBezTo>
                  <a:pt x="964463" y="23854"/>
                  <a:pt x="966896" y="26421"/>
                  <a:pt x="968603" y="29839"/>
                </a:cubicBezTo>
                <a:cubicBezTo>
                  <a:pt x="970365" y="33229"/>
                  <a:pt x="971232" y="37467"/>
                  <a:pt x="971232" y="42552"/>
                </a:cubicBezTo>
                <a:lnTo>
                  <a:pt x="971232" y="81370"/>
                </a:lnTo>
                <a:lnTo>
                  <a:pt x="959372" y="81370"/>
                </a:lnTo>
                <a:lnTo>
                  <a:pt x="959372" y="43984"/>
                </a:lnTo>
                <a:cubicBezTo>
                  <a:pt x="959372" y="39506"/>
                  <a:pt x="958198" y="36038"/>
                  <a:pt x="955904" y="33573"/>
                </a:cubicBezTo>
                <a:cubicBezTo>
                  <a:pt x="953610" y="31084"/>
                  <a:pt x="950394" y="29839"/>
                  <a:pt x="946282" y="29839"/>
                </a:cubicBezTo>
                <a:cubicBezTo>
                  <a:pt x="943485" y="29839"/>
                  <a:pt x="940968" y="30435"/>
                  <a:pt x="938730" y="31627"/>
                </a:cubicBezTo>
                <a:cubicBezTo>
                  <a:pt x="936548" y="32818"/>
                  <a:pt x="934814" y="34566"/>
                  <a:pt x="933527" y="36871"/>
                </a:cubicBezTo>
                <a:cubicBezTo>
                  <a:pt x="932297" y="39148"/>
                  <a:pt x="931653" y="41903"/>
                  <a:pt x="931653" y="45134"/>
                </a:cubicBezTo>
                <a:close/>
                <a:moveTo>
                  <a:pt x="1010923" y="82601"/>
                </a:moveTo>
                <a:cubicBezTo>
                  <a:pt x="1004909" y="82601"/>
                  <a:pt x="999735" y="81317"/>
                  <a:pt x="995399" y="78746"/>
                </a:cubicBezTo>
                <a:cubicBezTo>
                  <a:pt x="991091" y="76151"/>
                  <a:pt x="987735" y="72509"/>
                  <a:pt x="985385" y="67821"/>
                </a:cubicBezTo>
                <a:cubicBezTo>
                  <a:pt x="983063" y="63108"/>
                  <a:pt x="981889" y="57584"/>
                  <a:pt x="981889" y="51254"/>
                </a:cubicBezTo>
                <a:cubicBezTo>
                  <a:pt x="981889" y="45002"/>
                  <a:pt x="983063" y="39492"/>
                  <a:pt x="985385" y="34726"/>
                </a:cubicBezTo>
                <a:cubicBezTo>
                  <a:pt x="987735" y="29957"/>
                  <a:pt x="991035" y="26237"/>
                  <a:pt x="995231" y="23560"/>
                </a:cubicBezTo>
                <a:cubicBezTo>
                  <a:pt x="999483" y="20886"/>
                  <a:pt x="1004434" y="19549"/>
                  <a:pt x="1010112" y="19549"/>
                </a:cubicBezTo>
                <a:cubicBezTo>
                  <a:pt x="1013552" y="19549"/>
                  <a:pt x="1016880" y="20117"/>
                  <a:pt x="1020097" y="21258"/>
                </a:cubicBezTo>
                <a:cubicBezTo>
                  <a:pt x="1023342" y="22396"/>
                  <a:pt x="1026251" y="24184"/>
                  <a:pt x="1028824" y="26620"/>
                </a:cubicBezTo>
                <a:cubicBezTo>
                  <a:pt x="1031369" y="29056"/>
                  <a:pt x="1033411" y="32222"/>
                  <a:pt x="1034893" y="36116"/>
                </a:cubicBezTo>
                <a:cubicBezTo>
                  <a:pt x="1036376" y="39984"/>
                  <a:pt x="1037103" y="44683"/>
                  <a:pt x="1037103" y="50222"/>
                </a:cubicBezTo>
                <a:lnTo>
                  <a:pt x="1037103" y="54431"/>
                </a:lnTo>
                <a:lnTo>
                  <a:pt x="988602" y="54431"/>
                </a:lnTo>
                <a:lnTo>
                  <a:pt x="988602" y="45534"/>
                </a:lnTo>
                <a:lnTo>
                  <a:pt x="1025468" y="45534"/>
                </a:lnTo>
                <a:cubicBezTo>
                  <a:pt x="1025468" y="42407"/>
                  <a:pt x="1024852" y="39637"/>
                  <a:pt x="1023565" y="37229"/>
                </a:cubicBezTo>
                <a:cubicBezTo>
                  <a:pt x="1022307" y="34793"/>
                  <a:pt x="1020517" y="32871"/>
                  <a:pt x="1018195" y="31467"/>
                </a:cubicBezTo>
                <a:cubicBezTo>
                  <a:pt x="1015929" y="30063"/>
                  <a:pt x="1013244" y="29361"/>
                  <a:pt x="1010168" y="29361"/>
                </a:cubicBezTo>
                <a:cubicBezTo>
                  <a:pt x="1006839" y="29361"/>
                  <a:pt x="1003930" y="30183"/>
                  <a:pt x="1001440" y="31825"/>
                </a:cubicBezTo>
                <a:cubicBezTo>
                  <a:pt x="998979" y="33442"/>
                  <a:pt x="997077" y="35559"/>
                  <a:pt x="995706" y="38183"/>
                </a:cubicBezTo>
                <a:cubicBezTo>
                  <a:pt x="994392" y="40779"/>
                  <a:pt x="993720" y="43598"/>
                  <a:pt x="993720" y="46644"/>
                </a:cubicBezTo>
                <a:lnTo>
                  <a:pt x="993720" y="53598"/>
                </a:lnTo>
                <a:cubicBezTo>
                  <a:pt x="993720" y="57676"/>
                  <a:pt x="994448" y="61147"/>
                  <a:pt x="995874" y="64008"/>
                </a:cubicBezTo>
                <a:cubicBezTo>
                  <a:pt x="997329" y="66867"/>
                  <a:pt x="999371" y="69054"/>
                  <a:pt x="1001944" y="70562"/>
                </a:cubicBezTo>
                <a:cubicBezTo>
                  <a:pt x="1004546" y="72047"/>
                  <a:pt x="1007594" y="72789"/>
                  <a:pt x="1011062" y="72789"/>
                </a:cubicBezTo>
                <a:cubicBezTo>
                  <a:pt x="1013300" y="72789"/>
                  <a:pt x="1015342" y="72470"/>
                  <a:pt x="1017216" y="71835"/>
                </a:cubicBezTo>
                <a:cubicBezTo>
                  <a:pt x="1019062" y="71172"/>
                  <a:pt x="1020657" y="70193"/>
                  <a:pt x="1022027" y="68895"/>
                </a:cubicBezTo>
                <a:cubicBezTo>
                  <a:pt x="1023370" y="67597"/>
                  <a:pt x="1024404" y="65994"/>
                  <a:pt x="1025104" y="64087"/>
                </a:cubicBezTo>
                <a:lnTo>
                  <a:pt x="1036348" y="66112"/>
                </a:lnTo>
                <a:cubicBezTo>
                  <a:pt x="1035453" y="69424"/>
                  <a:pt x="1033831" y="72324"/>
                  <a:pt x="1031509" y="74814"/>
                </a:cubicBezTo>
                <a:cubicBezTo>
                  <a:pt x="1029215" y="77278"/>
                  <a:pt x="1026307" y="79197"/>
                  <a:pt x="1022811" y="80576"/>
                </a:cubicBezTo>
                <a:cubicBezTo>
                  <a:pt x="1019342" y="81927"/>
                  <a:pt x="1015370" y="82601"/>
                  <a:pt x="1010923" y="82601"/>
                </a:cubicBezTo>
                <a:close/>
                <a:moveTo>
                  <a:pt x="1097828" y="82562"/>
                </a:moveTo>
                <a:cubicBezTo>
                  <a:pt x="1092905" y="82562"/>
                  <a:pt x="1088514" y="81303"/>
                  <a:pt x="1084626" y="78788"/>
                </a:cubicBezTo>
                <a:cubicBezTo>
                  <a:pt x="1080794" y="76246"/>
                  <a:pt x="1077773" y="72629"/>
                  <a:pt x="1075591" y="67941"/>
                </a:cubicBezTo>
                <a:cubicBezTo>
                  <a:pt x="1073409" y="63225"/>
                  <a:pt x="1072319" y="57570"/>
                  <a:pt x="1072319" y="50977"/>
                </a:cubicBezTo>
                <a:cubicBezTo>
                  <a:pt x="1072319" y="44381"/>
                  <a:pt x="1073409" y="38740"/>
                  <a:pt x="1075619" y="34049"/>
                </a:cubicBezTo>
                <a:cubicBezTo>
                  <a:pt x="1077857" y="29361"/>
                  <a:pt x="1080877" y="25772"/>
                  <a:pt x="1084766" y="23283"/>
                </a:cubicBezTo>
                <a:cubicBezTo>
                  <a:pt x="1088625" y="20794"/>
                  <a:pt x="1093017" y="19549"/>
                  <a:pt x="1097912" y="19549"/>
                </a:cubicBezTo>
                <a:cubicBezTo>
                  <a:pt x="1101688" y="19549"/>
                  <a:pt x="1104737" y="20184"/>
                  <a:pt x="1107058" y="21456"/>
                </a:cubicBezTo>
                <a:cubicBezTo>
                  <a:pt x="1109380" y="22701"/>
                  <a:pt x="1111170" y="24156"/>
                  <a:pt x="1112457" y="25825"/>
                </a:cubicBezTo>
                <a:cubicBezTo>
                  <a:pt x="1113743" y="27495"/>
                  <a:pt x="1114750" y="28964"/>
                  <a:pt x="1115478" y="30236"/>
                </a:cubicBezTo>
                <a:lnTo>
                  <a:pt x="1116177" y="30236"/>
                </a:lnTo>
                <a:lnTo>
                  <a:pt x="1116177" y="0"/>
                </a:lnTo>
                <a:lnTo>
                  <a:pt x="1128065" y="0"/>
                </a:lnTo>
                <a:lnTo>
                  <a:pt x="1128065" y="81370"/>
                </a:lnTo>
                <a:lnTo>
                  <a:pt x="1116457" y="81370"/>
                </a:lnTo>
                <a:lnTo>
                  <a:pt x="1116457" y="71874"/>
                </a:lnTo>
                <a:lnTo>
                  <a:pt x="1115478" y="71874"/>
                </a:lnTo>
                <a:cubicBezTo>
                  <a:pt x="1114750" y="73172"/>
                  <a:pt x="1113716" y="74654"/>
                  <a:pt x="1112373" y="76324"/>
                </a:cubicBezTo>
                <a:cubicBezTo>
                  <a:pt x="1111058" y="77994"/>
                  <a:pt x="1109212" y="79448"/>
                  <a:pt x="1106890" y="80696"/>
                </a:cubicBezTo>
                <a:cubicBezTo>
                  <a:pt x="1104569" y="81941"/>
                  <a:pt x="1101548" y="82562"/>
                  <a:pt x="1097828" y="82562"/>
                </a:cubicBezTo>
                <a:close/>
                <a:moveTo>
                  <a:pt x="1100457" y="72430"/>
                </a:moveTo>
                <a:cubicBezTo>
                  <a:pt x="1103870" y="72430"/>
                  <a:pt x="1106750" y="71530"/>
                  <a:pt x="1109100" y="69729"/>
                </a:cubicBezTo>
                <a:cubicBezTo>
                  <a:pt x="1111506" y="67902"/>
                  <a:pt x="1113296" y="65371"/>
                  <a:pt x="1114526" y="62140"/>
                </a:cubicBezTo>
                <a:cubicBezTo>
                  <a:pt x="1115758" y="58909"/>
                  <a:pt x="1116373" y="55147"/>
                  <a:pt x="1116373" y="50857"/>
                </a:cubicBezTo>
                <a:cubicBezTo>
                  <a:pt x="1116373" y="46619"/>
                  <a:pt x="1115786" y="42910"/>
                  <a:pt x="1114554" y="39733"/>
                </a:cubicBezTo>
                <a:cubicBezTo>
                  <a:pt x="1113324" y="36552"/>
                  <a:pt x="1111562" y="34077"/>
                  <a:pt x="1109184" y="32301"/>
                </a:cubicBezTo>
                <a:cubicBezTo>
                  <a:pt x="1106834" y="30527"/>
                  <a:pt x="1103926" y="29641"/>
                  <a:pt x="1100457" y="29641"/>
                </a:cubicBezTo>
                <a:cubicBezTo>
                  <a:pt x="1096877" y="29641"/>
                  <a:pt x="1093884" y="30567"/>
                  <a:pt x="1091506" y="32421"/>
                </a:cubicBezTo>
                <a:cubicBezTo>
                  <a:pt x="1089129" y="34275"/>
                  <a:pt x="1087339" y="36804"/>
                  <a:pt x="1086108" y="40009"/>
                </a:cubicBezTo>
                <a:cubicBezTo>
                  <a:pt x="1084906" y="43215"/>
                  <a:pt x="1084318" y="46832"/>
                  <a:pt x="1084318" y="50857"/>
                </a:cubicBezTo>
                <a:cubicBezTo>
                  <a:pt x="1084318" y="54935"/>
                  <a:pt x="1084934" y="58604"/>
                  <a:pt x="1086136" y="61863"/>
                </a:cubicBezTo>
                <a:cubicBezTo>
                  <a:pt x="1087367" y="65119"/>
                  <a:pt x="1089157" y="67703"/>
                  <a:pt x="1091562" y="69608"/>
                </a:cubicBezTo>
                <a:cubicBezTo>
                  <a:pt x="1093968" y="71491"/>
                  <a:pt x="1096933" y="72430"/>
                  <a:pt x="1100457" y="72430"/>
                </a:cubicBezTo>
                <a:close/>
                <a:moveTo>
                  <a:pt x="1160315" y="82721"/>
                </a:moveTo>
                <a:cubicBezTo>
                  <a:pt x="1156455" y="82721"/>
                  <a:pt x="1152958" y="82005"/>
                  <a:pt x="1149826" y="80576"/>
                </a:cubicBezTo>
                <a:cubicBezTo>
                  <a:pt x="1146693" y="79118"/>
                  <a:pt x="1144232" y="77012"/>
                  <a:pt x="1142386" y="74257"/>
                </a:cubicBezTo>
                <a:cubicBezTo>
                  <a:pt x="1140595" y="71505"/>
                  <a:pt x="1139700" y="68126"/>
                  <a:pt x="1139700" y="64126"/>
                </a:cubicBezTo>
                <a:cubicBezTo>
                  <a:pt x="1139700" y="60683"/>
                  <a:pt x="1140371" y="57849"/>
                  <a:pt x="1141687" y="55623"/>
                </a:cubicBezTo>
                <a:cubicBezTo>
                  <a:pt x="1143001" y="53399"/>
                  <a:pt x="1144791" y="51637"/>
                  <a:pt x="1147057" y="50339"/>
                </a:cubicBezTo>
                <a:cubicBezTo>
                  <a:pt x="1149295" y="49041"/>
                  <a:pt x="1151812" y="48062"/>
                  <a:pt x="1154609" y="47399"/>
                </a:cubicBezTo>
                <a:cubicBezTo>
                  <a:pt x="1157378" y="46736"/>
                  <a:pt x="1160203" y="46233"/>
                  <a:pt x="1163112" y="45889"/>
                </a:cubicBezTo>
                <a:cubicBezTo>
                  <a:pt x="1166748" y="45467"/>
                  <a:pt x="1169713" y="45123"/>
                  <a:pt x="1172007" y="44857"/>
                </a:cubicBezTo>
                <a:cubicBezTo>
                  <a:pt x="1174272" y="44566"/>
                  <a:pt x="1175923" y="44102"/>
                  <a:pt x="1176958" y="43467"/>
                </a:cubicBezTo>
                <a:cubicBezTo>
                  <a:pt x="1177993" y="42832"/>
                  <a:pt x="1178524" y="41797"/>
                  <a:pt x="1178524" y="40368"/>
                </a:cubicBezTo>
                <a:lnTo>
                  <a:pt x="1178524" y="40088"/>
                </a:lnTo>
                <a:cubicBezTo>
                  <a:pt x="1178524" y="36619"/>
                  <a:pt x="1177545" y="33931"/>
                  <a:pt x="1175587" y="32024"/>
                </a:cubicBezTo>
                <a:cubicBezTo>
                  <a:pt x="1173629" y="30116"/>
                  <a:pt x="1170748" y="29162"/>
                  <a:pt x="1166916" y="29162"/>
                </a:cubicBezTo>
                <a:cubicBezTo>
                  <a:pt x="1162916" y="29162"/>
                  <a:pt x="1159756" y="30049"/>
                  <a:pt x="1157462" y="31825"/>
                </a:cubicBezTo>
                <a:cubicBezTo>
                  <a:pt x="1155168" y="33573"/>
                  <a:pt x="1153602" y="35520"/>
                  <a:pt x="1152735" y="37666"/>
                </a:cubicBezTo>
                <a:lnTo>
                  <a:pt x="1141575" y="35123"/>
                </a:lnTo>
                <a:cubicBezTo>
                  <a:pt x="1142889" y="31414"/>
                  <a:pt x="1144819" y="28421"/>
                  <a:pt x="1147364" y="26144"/>
                </a:cubicBezTo>
                <a:cubicBezTo>
                  <a:pt x="1149938" y="23840"/>
                  <a:pt x="1152875" y="22170"/>
                  <a:pt x="1156231" y="21138"/>
                </a:cubicBezTo>
                <a:cubicBezTo>
                  <a:pt x="1159560" y="20077"/>
                  <a:pt x="1163084" y="19549"/>
                  <a:pt x="1166748" y="19549"/>
                </a:cubicBezTo>
                <a:cubicBezTo>
                  <a:pt x="1169182" y="19549"/>
                  <a:pt x="1171783" y="19840"/>
                  <a:pt x="1174496" y="20422"/>
                </a:cubicBezTo>
                <a:cubicBezTo>
                  <a:pt x="1177266" y="20978"/>
                  <a:pt x="1179839" y="22010"/>
                  <a:pt x="1182216" y="23521"/>
                </a:cubicBezTo>
                <a:cubicBezTo>
                  <a:pt x="1184622" y="25031"/>
                  <a:pt x="1186579" y="27190"/>
                  <a:pt x="1188118" y="29999"/>
                </a:cubicBezTo>
                <a:cubicBezTo>
                  <a:pt x="1189656" y="32779"/>
                  <a:pt x="1190440" y="36393"/>
                  <a:pt x="1190440" y="40843"/>
                </a:cubicBezTo>
                <a:lnTo>
                  <a:pt x="1190440" y="81370"/>
                </a:lnTo>
                <a:lnTo>
                  <a:pt x="1178831" y="81370"/>
                </a:lnTo>
                <a:lnTo>
                  <a:pt x="1178831" y="73026"/>
                </a:lnTo>
                <a:lnTo>
                  <a:pt x="1178356" y="73026"/>
                </a:lnTo>
                <a:cubicBezTo>
                  <a:pt x="1177601" y="74562"/>
                  <a:pt x="1176426" y="76072"/>
                  <a:pt x="1174888" y="77555"/>
                </a:cubicBezTo>
                <a:cubicBezTo>
                  <a:pt x="1173349" y="79040"/>
                  <a:pt x="1171391" y="80271"/>
                  <a:pt x="1168986" y="81250"/>
                </a:cubicBezTo>
                <a:cubicBezTo>
                  <a:pt x="1166580" y="82231"/>
                  <a:pt x="1163671" y="82721"/>
                  <a:pt x="1160315" y="82721"/>
                </a:cubicBezTo>
                <a:close/>
                <a:moveTo>
                  <a:pt x="1162888" y="73186"/>
                </a:moveTo>
                <a:cubicBezTo>
                  <a:pt x="1166189" y="73186"/>
                  <a:pt x="1168986" y="72537"/>
                  <a:pt x="1171335" y="71239"/>
                </a:cubicBezTo>
                <a:cubicBezTo>
                  <a:pt x="1173685" y="69941"/>
                  <a:pt x="1175475" y="68246"/>
                  <a:pt x="1176678" y="66154"/>
                </a:cubicBezTo>
                <a:cubicBezTo>
                  <a:pt x="1177937" y="64034"/>
                  <a:pt x="1178552" y="61768"/>
                  <a:pt x="1178552" y="59360"/>
                </a:cubicBezTo>
                <a:lnTo>
                  <a:pt x="1178552" y="51492"/>
                </a:lnTo>
                <a:cubicBezTo>
                  <a:pt x="1178132" y="51917"/>
                  <a:pt x="1177322" y="52314"/>
                  <a:pt x="1176090" y="52683"/>
                </a:cubicBezTo>
                <a:cubicBezTo>
                  <a:pt x="1174888" y="53027"/>
                  <a:pt x="1173545" y="53332"/>
                  <a:pt x="1172007" y="53598"/>
                </a:cubicBezTo>
                <a:cubicBezTo>
                  <a:pt x="1170468" y="53835"/>
                  <a:pt x="1168958" y="54062"/>
                  <a:pt x="1167504" y="54272"/>
                </a:cubicBezTo>
                <a:cubicBezTo>
                  <a:pt x="1166049" y="54459"/>
                  <a:pt x="1164846" y="54619"/>
                  <a:pt x="1163867" y="54750"/>
                </a:cubicBezTo>
                <a:cubicBezTo>
                  <a:pt x="1161546" y="55041"/>
                  <a:pt x="1159448" y="55530"/>
                  <a:pt x="1157546" y="56221"/>
                </a:cubicBezTo>
                <a:cubicBezTo>
                  <a:pt x="1155644" y="56909"/>
                  <a:pt x="1154134" y="57902"/>
                  <a:pt x="1153014" y="59200"/>
                </a:cubicBezTo>
                <a:cubicBezTo>
                  <a:pt x="1151896" y="60470"/>
                  <a:pt x="1151337" y="62165"/>
                  <a:pt x="1151337" y="64285"/>
                </a:cubicBezTo>
                <a:cubicBezTo>
                  <a:pt x="1151337" y="67225"/>
                  <a:pt x="1152427" y="69452"/>
                  <a:pt x="1154609" y="70959"/>
                </a:cubicBezTo>
                <a:cubicBezTo>
                  <a:pt x="1156763" y="72444"/>
                  <a:pt x="1159532" y="73186"/>
                  <a:pt x="1162888" y="73186"/>
                </a:cubicBezTo>
                <a:close/>
                <a:moveTo>
                  <a:pt x="1232284" y="20343"/>
                </a:moveTo>
                <a:lnTo>
                  <a:pt x="1232284" y="29878"/>
                </a:lnTo>
                <a:lnTo>
                  <a:pt x="1198943" y="29878"/>
                </a:lnTo>
                <a:lnTo>
                  <a:pt x="1198943" y="20343"/>
                </a:lnTo>
                <a:lnTo>
                  <a:pt x="1232284" y="20343"/>
                </a:lnTo>
                <a:close/>
                <a:moveTo>
                  <a:pt x="1207893" y="5723"/>
                </a:moveTo>
                <a:lnTo>
                  <a:pt x="1219781" y="5723"/>
                </a:lnTo>
                <a:lnTo>
                  <a:pt x="1219781" y="63452"/>
                </a:lnTo>
                <a:cubicBezTo>
                  <a:pt x="1219781" y="65757"/>
                  <a:pt x="1220116" y="67491"/>
                  <a:pt x="1220788" y="68657"/>
                </a:cubicBezTo>
                <a:cubicBezTo>
                  <a:pt x="1221487" y="69796"/>
                  <a:pt x="1222382" y="70576"/>
                  <a:pt x="1223473" y="71001"/>
                </a:cubicBezTo>
                <a:cubicBezTo>
                  <a:pt x="1224564" y="71398"/>
                  <a:pt x="1225767" y="71597"/>
                  <a:pt x="1227081" y="71597"/>
                </a:cubicBezTo>
                <a:cubicBezTo>
                  <a:pt x="1228032" y="71597"/>
                  <a:pt x="1228872" y="71530"/>
                  <a:pt x="1229571" y="71398"/>
                </a:cubicBezTo>
                <a:cubicBezTo>
                  <a:pt x="1230298" y="71264"/>
                  <a:pt x="1230857" y="71158"/>
                  <a:pt x="1231249" y="71080"/>
                </a:cubicBezTo>
                <a:lnTo>
                  <a:pt x="1233403" y="80894"/>
                </a:lnTo>
                <a:cubicBezTo>
                  <a:pt x="1232703" y="81157"/>
                  <a:pt x="1231725" y="81423"/>
                  <a:pt x="1230466" y="81689"/>
                </a:cubicBezTo>
                <a:cubicBezTo>
                  <a:pt x="1229179" y="81980"/>
                  <a:pt x="1227585" y="82139"/>
                  <a:pt x="1225683" y="82164"/>
                </a:cubicBezTo>
                <a:cubicBezTo>
                  <a:pt x="1222550" y="82217"/>
                  <a:pt x="1219641" y="81661"/>
                  <a:pt x="1216956" y="80497"/>
                </a:cubicBezTo>
                <a:cubicBezTo>
                  <a:pt x="1214243" y="79331"/>
                  <a:pt x="1212061" y="77530"/>
                  <a:pt x="1210383" y="75093"/>
                </a:cubicBezTo>
                <a:cubicBezTo>
                  <a:pt x="1208733" y="72654"/>
                  <a:pt x="1207893" y="69597"/>
                  <a:pt x="1207893" y="65913"/>
                </a:cubicBezTo>
                <a:lnTo>
                  <a:pt x="1207893" y="5723"/>
                </a:lnTo>
                <a:close/>
                <a:moveTo>
                  <a:pt x="1260730" y="82721"/>
                </a:moveTo>
                <a:cubicBezTo>
                  <a:pt x="1256842" y="82721"/>
                  <a:pt x="1253346" y="82005"/>
                  <a:pt x="1250241" y="80576"/>
                </a:cubicBezTo>
                <a:cubicBezTo>
                  <a:pt x="1247109" y="79118"/>
                  <a:pt x="1244619" y="77012"/>
                  <a:pt x="1242801" y="74257"/>
                </a:cubicBezTo>
                <a:cubicBezTo>
                  <a:pt x="1241011" y="71505"/>
                  <a:pt x="1240116" y="68126"/>
                  <a:pt x="1240116" y="64126"/>
                </a:cubicBezTo>
                <a:cubicBezTo>
                  <a:pt x="1240116" y="60683"/>
                  <a:pt x="1240759" y="57849"/>
                  <a:pt x="1242102" y="55623"/>
                </a:cubicBezTo>
                <a:cubicBezTo>
                  <a:pt x="1243416" y="53399"/>
                  <a:pt x="1245206" y="51637"/>
                  <a:pt x="1247444" y="50339"/>
                </a:cubicBezTo>
                <a:cubicBezTo>
                  <a:pt x="1249710" y="49041"/>
                  <a:pt x="1252227" y="48062"/>
                  <a:pt x="1254996" y="47399"/>
                </a:cubicBezTo>
                <a:cubicBezTo>
                  <a:pt x="1257793" y="46736"/>
                  <a:pt x="1260618" y="46233"/>
                  <a:pt x="1263499" y="45889"/>
                </a:cubicBezTo>
                <a:cubicBezTo>
                  <a:pt x="1267164" y="45467"/>
                  <a:pt x="1270129" y="45123"/>
                  <a:pt x="1272394" y="44857"/>
                </a:cubicBezTo>
                <a:cubicBezTo>
                  <a:pt x="1274688" y="44566"/>
                  <a:pt x="1276338" y="44102"/>
                  <a:pt x="1277373" y="43467"/>
                </a:cubicBezTo>
                <a:cubicBezTo>
                  <a:pt x="1278408" y="42832"/>
                  <a:pt x="1278911" y="41797"/>
                  <a:pt x="1278911" y="40368"/>
                </a:cubicBezTo>
                <a:lnTo>
                  <a:pt x="1278911" y="40088"/>
                </a:lnTo>
                <a:cubicBezTo>
                  <a:pt x="1278911" y="36619"/>
                  <a:pt x="1277933" y="33931"/>
                  <a:pt x="1275974" y="32024"/>
                </a:cubicBezTo>
                <a:cubicBezTo>
                  <a:pt x="1274044" y="30116"/>
                  <a:pt x="1271163" y="29162"/>
                  <a:pt x="1267332" y="29162"/>
                </a:cubicBezTo>
                <a:cubicBezTo>
                  <a:pt x="1263332" y="29162"/>
                  <a:pt x="1260171" y="30049"/>
                  <a:pt x="1257849" y="31825"/>
                </a:cubicBezTo>
                <a:cubicBezTo>
                  <a:pt x="1255584" y="33573"/>
                  <a:pt x="1254017" y="35520"/>
                  <a:pt x="1253122" y="37666"/>
                </a:cubicBezTo>
                <a:lnTo>
                  <a:pt x="1241962" y="35123"/>
                </a:lnTo>
                <a:cubicBezTo>
                  <a:pt x="1243304" y="31414"/>
                  <a:pt x="1245234" y="28421"/>
                  <a:pt x="1247780" y="26144"/>
                </a:cubicBezTo>
                <a:cubicBezTo>
                  <a:pt x="1250353" y="23840"/>
                  <a:pt x="1253290" y="22170"/>
                  <a:pt x="1256618" y="21138"/>
                </a:cubicBezTo>
                <a:cubicBezTo>
                  <a:pt x="1259975" y="20077"/>
                  <a:pt x="1263471" y="19549"/>
                  <a:pt x="1267164" y="19549"/>
                </a:cubicBezTo>
                <a:cubicBezTo>
                  <a:pt x="1269597" y="19549"/>
                  <a:pt x="1272170" y="19840"/>
                  <a:pt x="1274912" y="20422"/>
                </a:cubicBezTo>
                <a:cubicBezTo>
                  <a:pt x="1277653" y="20978"/>
                  <a:pt x="1280226" y="22010"/>
                  <a:pt x="1282604" y="23521"/>
                </a:cubicBezTo>
                <a:cubicBezTo>
                  <a:pt x="1285037" y="25031"/>
                  <a:pt x="1286995" y="27190"/>
                  <a:pt x="1288534" y="29999"/>
                </a:cubicBezTo>
                <a:cubicBezTo>
                  <a:pt x="1290072" y="32779"/>
                  <a:pt x="1290827" y="36393"/>
                  <a:pt x="1290827" y="40843"/>
                </a:cubicBezTo>
                <a:lnTo>
                  <a:pt x="1290827" y="81370"/>
                </a:lnTo>
                <a:lnTo>
                  <a:pt x="1279247" y="81370"/>
                </a:lnTo>
                <a:lnTo>
                  <a:pt x="1279247" y="73026"/>
                </a:lnTo>
                <a:lnTo>
                  <a:pt x="1278771" y="73026"/>
                </a:lnTo>
                <a:cubicBezTo>
                  <a:pt x="1277989" y="74562"/>
                  <a:pt x="1276841" y="76072"/>
                  <a:pt x="1275303" y="77555"/>
                </a:cubicBezTo>
                <a:cubicBezTo>
                  <a:pt x="1273765" y="79040"/>
                  <a:pt x="1271806" y="80271"/>
                  <a:pt x="1269373" y="81250"/>
                </a:cubicBezTo>
                <a:cubicBezTo>
                  <a:pt x="1266968" y="82231"/>
                  <a:pt x="1264086" y="82721"/>
                  <a:pt x="1260730" y="82721"/>
                </a:cubicBezTo>
                <a:close/>
                <a:moveTo>
                  <a:pt x="1263304" y="73186"/>
                </a:moveTo>
                <a:cubicBezTo>
                  <a:pt x="1266576" y="73186"/>
                  <a:pt x="1269401" y="72537"/>
                  <a:pt x="1271723" y="71239"/>
                </a:cubicBezTo>
                <a:cubicBezTo>
                  <a:pt x="1274072" y="69941"/>
                  <a:pt x="1275863" y="68246"/>
                  <a:pt x="1277093" y="66154"/>
                </a:cubicBezTo>
                <a:cubicBezTo>
                  <a:pt x="1278324" y="64034"/>
                  <a:pt x="1278967" y="61768"/>
                  <a:pt x="1278967" y="59360"/>
                </a:cubicBezTo>
                <a:lnTo>
                  <a:pt x="1278967" y="51492"/>
                </a:lnTo>
                <a:cubicBezTo>
                  <a:pt x="1278548" y="51917"/>
                  <a:pt x="1277709" y="52314"/>
                  <a:pt x="1276506" y="52683"/>
                </a:cubicBezTo>
                <a:cubicBezTo>
                  <a:pt x="1275303" y="53027"/>
                  <a:pt x="1273932" y="53332"/>
                  <a:pt x="1272394" y="53598"/>
                </a:cubicBezTo>
                <a:cubicBezTo>
                  <a:pt x="1270856" y="53835"/>
                  <a:pt x="1269373" y="54062"/>
                  <a:pt x="1267919" y="54272"/>
                </a:cubicBezTo>
                <a:cubicBezTo>
                  <a:pt x="1266464" y="54459"/>
                  <a:pt x="1265234" y="54619"/>
                  <a:pt x="1264254" y="54750"/>
                </a:cubicBezTo>
                <a:cubicBezTo>
                  <a:pt x="1261961" y="55041"/>
                  <a:pt x="1259836" y="55530"/>
                  <a:pt x="1257933" y="56221"/>
                </a:cubicBezTo>
                <a:cubicBezTo>
                  <a:pt x="1256059" y="56909"/>
                  <a:pt x="1254549" y="57902"/>
                  <a:pt x="1253402" y="59200"/>
                </a:cubicBezTo>
                <a:cubicBezTo>
                  <a:pt x="1252311" y="60470"/>
                  <a:pt x="1251752" y="62165"/>
                  <a:pt x="1251752" y="64285"/>
                </a:cubicBezTo>
                <a:cubicBezTo>
                  <a:pt x="1251752" y="67225"/>
                  <a:pt x="1252843" y="69452"/>
                  <a:pt x="1254996" y="70959"/>
                </a:cubicBezTo>
                <a:cubicBezTo>
                  <a:pt x="1257178" y="72444"/>
                  <a:pt x="1259947" y="73186"/>
                  <a:pt x="1263304" y="73186"/>
                </a:cubicBez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094CDA52-1DE7-943B-DA56-4435A290599E}"/>
              </a:ext>
            </a:extLst>
          </p:cNvPr>
          <p:cNvSpPr/>
          <p:nvPr/>
        </p:nvSpPr>
        <p:spPr>
          <a:xfrm>
            <a:off x="7765403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4 w 1605504"/>
              <a:gd name="connsiteY1" fmla="*/ 0 h 690879"/>
              <a:gd name="connsiteX2" fmla="*/ 1605504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4" y="0"/>
                  <a:pt x="1605504" y="0"/>
                </a:cubicBezTo>
                <a:lnTo>
                  <a:pt x="1605504" y="690880"/>
                </a:lnTo>
                <a:cubicBezTo>
                  <a:pt x="1605504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1" name="!!Morph4">
            <a:extLst>
              <a:ext uri="{FF2B5EF4-FFF2-40B4-BE49-F238E27FC236}">
                <a16:creationId xmlns:a16="http://schemas.microsoft.com/office/drawing/2014/main" id="{150006FF-EC52-90F9-C309-21D3B81E89B7}"/>
              </a:ext>
            </a:extLst>
          </p:cNvPr>
          <p:cNvSpPr/>
          <p:nvPr/>
        </p:nvSpPr>
        <p:spPr>
          <a:xfrm>
            <a:off x="8169681" y="3950946"/>
            <a:ext cx="787515" cy="105807"/>
          </a:xfrm>
          <a:custGeom>
            <a:avLst/>
            <a:gdLst>
              <a:gd name="connsiteX0" fmla="*/ 0 w 794567"/>
              <a:gd name="connsiteY0" fmla="*/ 84629 h 107514"/>
              <a:gd name="connsiteX1" fmla="*/ 0 w 794567"/>
              <a:gd name="connsiteY1" fmla="*/ 3259 h 107514"/>
              <a:gd name="connsiteX2" fmla="*/ 29005 w 794567"/>
              <a:gd name="connsiteY2" fmla="*/ 3259 h 107514"/>
              <a:gd name="connsiteX3" fmla="*/ 44697 w 794567"/>
              <a:gd name="connsiteY3" fmla="*/ 6517 h 107514"/>
              <a:gd name="connsiteX4" fmla="*/ 54067 w 794567"/>
              <a:gd name="connsiteY4" fmla="*/ 15535 h 107514"/>
              <a:gd name="connsiteX5" fmla="*/ 57172 w 794567"/>
              <a:gd name="connsiteY5" fmla="*/ 28765 h 107514"/>
              <a:gd name="connsiteX6" fmla="*/ 54039 w 794567"/>
              <a:gd name="connsiteY6" fmla="*/ 41917 h 107514"/>
              <a:gd name="connsiteX7" fmla="*/ 44669 w 794567"/>
              <a:gd name="connsiteY7" fmla="*/ 50697 h 107514"/>
              <a:gd name="connsiteX8" fmla="*/ 28977 w 794567"/>
              <a:gd name="connsiteY8" fmla="*/ 53835 h 107514"/>
              <a:gd name="connsiteX9" fmla="*/ 6993 w 794567"/>
              <a:gd name="connsiteY9" fmla="*/ 53835 h 107514"/>
              <a:gd name="connsiteX10" fmla="*/ 6993 w 794567"/>
              <a:gd name="connsiteY10" fmla="*/ 43268 h 107514"/>
              <a:gd name="connsiteX11" fmla="*/ 27859 w 794567"/>
              <a:gd name="connsiteY11" fmla="*/ 43268 h 107514"/>
              <a:gd name="connsiteX12" fmla="*/ 37537 w 794567"/>
              <a:gd name="connsiteY12" fmla="*/ 41559 h 107514"/>
              <a:gd name="connsiteX13" fmla="*/ 43075 w 794567"/>
              <a:gd name="connsiteY13" fmla="*/ 36594 h 107514"/>
              <a:gd name="connsiteX14" fmla="*/ 44809 w 794567"/>
              <a:gd name="connsiteY14" fmla="*/ 28765 h 107514"/>
              <a:gd name="connsiteX15" fmla="*/ 43019 w 794567"/>
              <a:gd name="connsiteY15" fmla="*/ 20780 h 107514"/>
              <a:gd name="connsiteX16" fmla="*/ 37509 w 794567"/>
              <a:gd name="connsiteY16" fmla="*/ 15616 h 107514"/>
              <a:gd name="connsiteX17" fmla="*/ 27691 w 794567"/>
              <a:gd name="connsiteY17" fmla="*/ 13787 h 107514"/>
              <a:gd name="connsiteX18" fmla="*/ 12279 w 794567"/>
              <a:gd name="connsiteY18" fmla="*/ 13787 h 107514"/>
              <a:gd name="connsiteX19" fmla="*/ 12279 w 794567"/>
              <a:gd name="connsiteY19" fmla="*/ 84629 h 107514"/>
              <a:gd name="connsiteX20" fmla="*/ 0 w 794567"/>
              <a:gd name="connsiteY20" fmla="*/ 84629 h 107514"/>
              <a:gd name="connsiteX21" fmla="*/ 40166 w 794567"/>
              <a:gd name="connsiteY21" fmla="*/ 47917 h 107514"/>
              <a:gd name="connsiteX22" fmla="*/ 60277 w 794567"/>
              <a:gd name="connsiteY22" fmla="*/ 84629 h 107514"/>
              <a:gd name="connsiteX23" fmla="*/ 46291 w 794567"/>
              <a:gd name="connsiteY23" fmla="*/ 84629 h 107514"/>
              <a:gd name="connsiteX24" fmla="*/ 26572 w 794567"/>
              <a:gd name="connsiteY24" fmla="*/ 47917 h 107514"/>
              <a:gd name="connsiteX25" fmla="*/ 40166 w 794567"/>
              <a:gd name="connsiteY25" fmla="*/ 47917 h 107514"/>
              <a:gd name="connsiteX26" fmla="*/ 107352 w 794567"/>
              <a:gd name="connsiteY26" fmla="*/ 59321 h 107514"/>
              <a:gd name="connsiteX27" fmla="*/ 107352 w 794567"/>
              <a:gd name="connsiteY27" fmla="*/ 23602 h 107514"/>
              <a:gd name="connsiteX28" fmla="*/ 119267 w 794567"/>
              <a:gd name="connsiteY28" fmla="*/ 23602 h 107514"/>
              <a:gd name="connsiteX29" fmla="*/ 119267 w 794567"/>
              <a:gd name="connsiteY29" fmla="*/ 84629 h 107514"/>
              <a:gd name="connsiteX30" fmla="*/ 107604 w 794567"/>
              <a:gd name="connsiteY30" fmla="*/ 84629 h 107514"/>
              <a:gd name="connsiteX31" fmla="*/ 107604 w 794567"/>
              <a:gd name="connsiteY31" fmla="*/ 74061 h 107514"/>
              <a:gd name="connsiteX32" fmla="*/ 106961 w 794567"/>
              <a:gd name="connsiteY32" fmla="*/ 74061 h 107514"/>
              <a:gd name="connsiteX33" fmla="*/ 100191 w 794567"/>
              <a:gd name="connsiteY33" fmla="*/ 82206 h 107514"/>
              <a:gd name="connsiteX34" fmla="*/ 88723 w 794567"/>
              <a:gd name="connsiteY34" fmla="*/ 85423 h 107514"/>
              <a:gd name="connsiteX35" fmla="*/ 78318 w 794567"/>
              <a:gd name="connsiteY35" fmla="*/ 82841 h 107514"/>
              <a:gd name="connsiteX36" fmla="*/ 71242 w 794567"/>
              <a:gd name="connsiteY36" fmla="*/ 75093 h 107514"/>
              <a:gd name="connsiteX37" fmla="*/ 68696 w 794567"/>
              <a:gd name="connsiteY37" fmla="*/ 62420 h 107514"/>
              <a:gd name="connsiteX38" fmla="*/ 68696 w 794567"/>
              <a:gd name="connsiteY38" fmla="*/ 23602 h 107514"/>
              <a:gd name="connsiteX39" fmla="*/ 80584 w 794567"/>
              <a:gd name="connsiteY39" fmla="*/ 23602 h 107514"/>
              <a:gd name="connsiteX40" fmla="*/ 80584 w 794567"/>
              <a:gd name="connsiteY40" fmla="*/ 60988 h 107514"/>
              <a:gd name="connsiteX41" fmla="*/ 84024 w 794567"/>
              <a:gd name="connsiteY41" fmla="*/ 70920 h 107514"/>
              <a:gd name="connsiteX42" fmla="*/ 93003 w 794567"/>
              <a:gd name="connsiteY42" fmla="*/ 74615 h 107514"/>
              <a:gd name="connsiteX43" fmla="*/ 99660 w 794567"/>
              <a:gd name="connsiteY43" fmla="*/ 72948 h 107514"/>
              <a:gd name="connsiteX44" fmla="*/ 105170 w 794567"/>
              <a:gd name="connsiteY44" fmla="*/ 67902 h 107514"/>
              <a:gd name="connsiteX45" fmla="*/ 107352 w 794567"/>
              <a:gd name="connsiteY45" fmla="*/ 59321 h 107514"/>
              <a:gd name="connsiteX46" fmla="*/ 144665 w 794567"/>
              <a:gd name="connsiteY46" fmla="*/ 48392 h 107514"/>
              <a:gd name="connsiteX47" fmla="*/ 144665 w 794567"/>
              <a:gd name="connsiteY47" fmla="*/ 84629 h 107514"/>
              <a:gd name="connsiteX48" fmla="*/ 132778 w 794567"/>
              <a:gd name="connsiteY48" fmla="*/ 84629 h 107514"/>
              <a:gd name="connsiteX49" fmla="*/ 132778 w 794567"/>
              <a:gd name="connsiteY49" fmla="*/ 23602 h 107514"/>
              <a:gd name="connsiteX50" fmla="*/ 144189 w 794567"/>
              <a:gd name="connsiteY50" fmla="*/ 23602 h 107514"/>
              <a:gd name="connsiteX51" fmla="*/ 144189 w 794567"/>
              <a:gd name="connsiteY51" fmla="*/ 33534 h 107514"/>
              <a:gd name="connsiteX52" fmla="*/ 144944 w 794567"/>
              <a:gd name="connsiteY52" fmla="*/ 33534 h 107514"/>
              <a:gd name="connsiteX53" fmla="*/ 151518 w 794567"/>
              <a:gd name="connsiteY53" fmla="*/ 25747 h 107514"/>
              <a:gd name="connsiteX54" fmla="*/ 162930 w 794567"/>
              <a:gd name="connsiteY54" fmla="*/ 22807 h 107514"/>
              <a:gd name="connsiteX55" fmla="*/ 173867 w 794567"/>
              <a:gd name="connsiteY55" fmla="*/ 25428 h 107514"/>
              <a:gd name="connsiteX56" fmla="*/ 181139 w 794567"/>
              <a:gd name="connsiteY56" fmla="*/ 33137 h 107514"/>
              <a:gd name="connsiteX57" fmla="*/ 183712 w 794567"/>
              <a:gd name="connsiteY57" fmla="*/ 45811 h 107514"/>
              <a:gd name="connsiteX58" fmla="*/ 183712 w 794567"/>
              <a:gd name="connsiteY58" fmla="*/ 84629 h 107514"/>
              <a:gd name="connsiteX59" fmla="*/ 171825 w 794567"/>
              <a:gd name="connsiteY59" fmla="*/ 84629 h 107514"/>
              <a:gd name="connsiteX60" fmla="*/ 171825 w 794567"/>
              <a:gd name="connsiteY60" fmla="*/ 47243 h 107514"/>
              <a:gd name="connsiteX61" fmla="*/ 168384 w 794567"/>
              <a:gd name="connsiteY61" fmla="*/ 36871 h 107514"/>
              <a:gd name="connsiteX62" fmla="*/ 158874 w 794567"/>
              <a:gd name="connsiteY62" fmla="*/ 33098 h 107514"/>
              <a:gd name="connsiteX63" fmla="*/ 151518 w 794567"/>
              <a:gd name="connsiteY63" fmla="*/ 34885 h 107514"/>
              <a:gd name="connsiteX64" fmla="*/ 146483 w 794567"/>
              <a:gd name="connsiteY64" fmla="*/ 40130 h 107514"/>
              <a:gd name="connsiteX65" fmla="*/ 144665 w 794567"/>
              <a:gd name="connsiteY65" fmla="*/ 48392 h 107514"/>
              <a:gd name="connsiteX66" fmla="*/ 250618 w 794567"/>
              <a:gd name="connsiteY66" fmla="*/ 85859 h 107514"/>
              <a:gd name="connsiteX67" fmla="*/ 235094 w 794567"/>
              <a:gd name="connsiteY67" fmla="*/ 82005 h 107514"/>
              <a:gd name="connsiteX68" fmla="*/ 225081 w 794567"/>
              <a:gd name="connsiteY68" fmla="*/ 71080 h 107514"/>
              <a:gd name="connsiteX69" fmla="*/ 221585 w 794567"/>
              <a:gd name="connsiteY69" fmla="*/ 54512 h 107514"/>
              <a:gd name="connsiteX70" fmla="*/ 225081 w 794567"/>
              <a:gd name="connsiteY70" fmla="*/ 37984 h 107514"/>
              <a:gd name="connsiteX71" fmla="*/ 234927 w 794567"/>
              <a:gd name="connsiteY71" fmla="*/ 26818 h 107514"/>
              <a:gd name="connsiteX72" fmla="*/ 249807 w 794567"/>
              <a:gd name="connsiteY72" fmla="*/ 22807 h 107514"/>
              <a:gd name="connsiteX73" fmla="*/ 259821 w 794567"/>
              <a:gd name="connsiteY73" fmla="*/ 24516 h 107514"/>
              <a:gd name="connsiteX74" fmla="*/ 268520 w 794567"/>
              <a:gd name="connsiteY74" fmla="*/ 29878 h 107514"/>
              <a:gd name="connsiteX75" fmla="*/ 274590 w 794567"/>
              <a:gd name="connsiteY75" fmla="*/ 39375 h 107514"/>
              <a:gd name="connsiteX76" fmla="*/ 276827 w 794567"/>
              <a:gd name="connsiteY76" fmla="*/ 53480 h 107514"/>
              <a:gd name="connsiteX77" fmla="*/ 276827 w 794567"/>
              <a:gd name="connsiteY77" fmla="*/ 57690 h 107514"/>
              <a:gd name="connsiteX78" fmla="*/ 228298 w 794567"/>
              <a:gd name="connsiteY78" fmla="*/ 57690 h 107514"/>
              <a:gd name="connsiteX79" fmla="*/ 228298 w 794567"/>
              <a:gd name="connsiteY79" fmla="*/ 48792 h 107514"/>
              <a:gd name="connsiteX80" fmla="*/ 265163 w 794567"/>
              <a:gd name="connsiteY80" fmla="*/ 48792 h 107514"/>
              <a:gd name="connsiteX81" fmla="*/ 263261 w 794567"/>
              <a:gd name="connsiteY81" fmla="*/ 40488 h 107514"/>
              <a:gd name="connsiteX82" fmla="*/ 257891 w 794567"/>
              <a:gd name="connsiteY82" fmla="*/ 34726 h 107514"/>
              <a:gd name="connsiteX83" fmla="*/ 249891 w 794567"/>
              <a:gd name="connsiteY83" fmla="*/ 32620 h 107514"/>
              <a:gd name="connsiteX84" fmla="*/ 241137 w 794567"/>
              <a:gd name="connsiteY84" fmla="*/ 35084 h 107514"/>
              <a:gd name="connsiteX85" fmla="*/ 235402 w 794567"/>
              <a:gd name="connsiteY85" fmla="*/ 41442 h 107514"/>
              <a:gd name="connsiteX86" fmla="*/ 233417 w 794567"/>
              <a:gd name="connsiteY86" fmla="*/ 49903 h 107514"/>
              <a:gd name="connsiteX87" fmla="*/ 233417 w 794567"/>
              <a:gd name="connsiteY87" fmla="*/ 56856 h 107514"/>
              <a:gd name="connsiteX88" fmla="*/ 235570 w 794567"/>
              <a:gd name="connsiteY88" fmla="*/ 67267 h 107514"/>
              <a:gd name="connsiteX89" fmla="*/ 241640 w 794567"/>
              <a:gd name="connsiteY89" fmla="*/ 73821 h 107514"/>
              <a:gd name="connsiteX90" fmla="*/ 250758 w 794567"/>
              <a:gd name="connsiteY90" fmla="*/ 76047 h 107514"/>
              <a:gd name="connsiteX91" fmla="*/ 256912 w 794567"/>
              <a:gd name="connsiteY91" fmla="*/ 75093 h 107514"/>
              <a:gd name="connsiteX92" fmla="*/ 261723 w 794567"/>
              <a:gd name="connsiteY92" fmla="*/ 72154 h 107514"/>
              <a:gd name="connsiteX93" fmla="*/ 264828 w 794567"/>
              <a:gd name="connsiteY93" fmla="*/ 67345 h 107514"/>
              <a:gd name="connsiteX94" fmla="*/ 276072 w 794567"/>
              <a:gd name="connsiteY94" fmla="*/ 69370 h 107514"/>
              <a:gd name="connsiteX95" fmla="*/ 271205 w 794567"/>
              <a:gd name="connsiteY95" fmla="*/ 78072 h 107514"/>
              <a:gd name="connsiteX96" fmla="*/ 262506 w 794567"/>
              <a:gd name="connsiteY96" fmla="*/ 83834 h 107514"/>
              <a:gd name="connsiteX97" fmla="*/ 250618 w 794567"/>
              <a:gd name="connsiteY97" fmla="*/ 85859 h 107514"/>
              <a:gd name="connsiteX98" fmla="*/ 295484 w 794567"/>
              <a:gd name="connsiteY98" fmla="*/ 23602 h 107514"/>
              <a:gd name="connsiteX99" fmla="*/ 308966 w 794567"/>
              <a:gd name="connsiteY99" fmla="*/ 47360 h 107514"/>
              <a:gd name="connsiteX100" fmla="*/ 322559 w 794567"/>
              <a:gd name="connsiteY100" fmla="*/ 23602 h 107514"/>
              <a:gd name="connsiteX101" fmla="*/ 335538 w 794567"/>
              <a:gd name="connsiteY101" fmla="*/ 23602 h 107514"/>
              <a:gd name="connsiteX102" fmla="*/ 316518 w 794567"/>
              <a:gd name="connsiteY102" fmla="*/ 54115 h 107514"/>
              <a:gd name="connsiteX103" fmla="*/ 335706 w 794567"/>
              <a:gd name="connsiteY103" fmla="*/ 84629 h 107514"/>
              <a:gd name="connsiteX104" fmla="*/ 322699 w 794567"/>
              <a:gd name="connsiteY104" fmla="*/ 84629 h 107514"/>
              <a:gd name="connsiteX105" fmla="*/ 308966 w 794567"/>
              <a:gd name="connsiteY105" fmla="*/ 61824 h 107514"/>
              <a:gd name="connsiteX106" fmla="*/ 295260 w 794567"/>
              <a:gd name="connsiteY106" fmla="*/ 84629 h 107514"/>
              <a:gd name="connsiteX107" fmla="*/ 282226 w 794567"/>
              <a:gd name="connsiteY107" fmla="*/ 84629 h 107514"/>
              <a:gd name="connsiteX108" fmla="*/ 301218 w 794567"/>
              <a:gd name="connsiteY108" fmla="*/ 54115 h 107514"/>
              <a:gd name="connsiteX109" fmla="*/ 282450 w 794567"/>
              <a:gd name="connsiteY109" fmla="*/ 23602 h 107514"/>
              <a:gd name="connsiteX110" fmla="*/ 295484 w 794567"/>
              <a:gd name="connsiteY110" fmla="*/ 23602 h 107514"/>
              <a:gd name="connsiteX111" fmla="*/ 345272 w 794567"/>
              <a:gd name="connsiteY111" fmla="*/ 107514 h 107514"/>
              <a:gd name="connsiteX112" fmla="*/ 345272 w 794567"/>
              <a:gd name="connsiteY112" fmla="*/ 23602 h 107514"/>
              <a:gd name="connsiteX113" fmla="*/ 356880 w 794567"/>
              <a:gd name="connsiteY113" fmla="*/ 23602 h 107514"/>
              <a:gd name="connsiteX114" fmla="*/ 356880 w 794567"/>
              <a:gd name="connsiteY114" fmla="*/ 33495 h 107514"/>
              <a:gd name="connsiteX115" fmla="*/ 357859 w 794567"/>
              <a:gd name="connsiteY115" fmla="*/ 33495 h 107514"/>
              <a:gd name="connsiteX116" fmla="*/ 360852 w 794567"/>
              <a:gd name="connsiteY116" fmla="*/ 29084 h 107514"/>
              <a:gd name="connsiteX117" fmla="*/ 366250 w 794567"/>
              <a:gd name="connsiteY117" fmla="*/ 24715 h 107514"/>
              <a:gd name="connsiteX118" fmla="*/ 375397 w 794567"/>
              <a:gd name="connsiteY118" fmla="*/ 22807 h 107514"/>
              <a:gd name="connsiteX119" fmla="*/ 388571 w 794567"/>
              <a:gd name="connsiteY119" fmla="*/ 26542 h 107514"/>
              <a:gd name="connsiteX120" fmla="*/ 397689 w 794567"/>
              <a:gd name="connsiteY120" fmla="*/ 37307 h 107514"/>
              <a:gd name="connsiteX121" fmla="*/ 401018 w 794567"/>
              <a:gd name="connsiteY121" fmla="*/ 54235 h 107514"/>
              <a:gd name="connsiteX122" fmla="*/ 397717 w 794567"/>
              <a:gd name="connsiteY122" fmla="*/ 71200 h 107514"/>
              <a:gd name="connsiteX123" fmla="*/ 388655 w 794567"/>
              <a:gd name="connsiteY123" fmla="*/ 82047 h 107514"/>
              <a:gd name="connsiteX124" fmla="*/ 375509 w 794567"/>
              <a:gd name="connsiteY124" fmla="*/ 85820 h 107514"/>
              <a:gd name="connsiteX125" fmla="*/ 366418 w 794567"/>
              <a:gd name="connsiteY125" fmla="*/ 83954 h 107514"/>
              <a:gd name="connsiteX126" fmla="*/ 360935 w 794567"/>
              <a:gd name="connsiteY126" fmla="*/ 79583 h 107514"/>
              <a:gd name="connsiteX127" fmla="*/ 357859 w 794567"/>
              <a:gd name="connsiteY127" fmla="*/ 75132 h 107514"/>
              <a:gd name="connsiteX128" fmla="*/ 357160 w 794567"/>
              <a:gd name="connsiteY128" fmla="*/ 75132 h 107514"/>
              <a:gd name="connsiteX129" fmla="*/ 357160 w 794567"/>
              <a:gd name="connsiteY129" fmla="*/ 107514 h 107514"/>
              <a:gd name="connsiteX130" fmla="*/ 345272 w 794567"/>
              <a:gd name="connsiteY130" fmla="*/ 107514 h 107514"/>
              <a:gd name="connsiteX131" fmla="*/ 356908 w 794567"/>
              <a:gd name="connsiteY131" fmla="*/ 54115 h 107514"/>
              <a:gd name="connsiteX132" fmla="*/ 358782 w 794567"/>
              <a:gd name="connsiteY132" fmla="*/ 65399 h 107514"/>
              <a:gd name="connsiteX133" fmla="*/ 364180 w 794567"/>
              <a:gd name="connsiteY133" fmla="*/ 72987 h 107514"/>
              <a:gd name="connsiteX134" fmla="*/ 372851 w 794567"/>
              <a:gd name="connsiteY134" fmla="*/ 75689 h 107514"/>
              <a:gd name="connsiteX135" fmla="*/ 381746 w 794567"/>
              <a:gd name="connsiteY135" fmla="*/ 72867 h 107514"/>
              <a:gd name="connsiteX136" fmla="*/ 387144 w 794567"/>
              <a:gd name="connsiteY136" fmla="*/ 65122 h 107514"/>
              <a:gd name="connsiteX137" fmla="*/ 389018 w 794567"/>
              <a:gd name="connsiteY137" fmla="*/ 54115 h 107514"/>
              <a:gd name="connsiteX138" fmla="*/ 387200 w 794567"/>
              <a:gd name="connsiteY138" fmla="*/ 43268 h 107514"/>
              <a:gd name="connsiteX139" fmla="*/ 381802 w 794567"/>
              <a:gd name="connsiteY139" fmla="*/ 35680 h 107514"/>
              <a:gd name="connsiteX140" fmla="*/ 372851 w 794567"/>
              <a:gd name="connsiteY140" fmla="*/ 32899 h 107514"/>
              <a:gd name="connsiteX141" fmla="*/ 364096 w 794567"/>
              <a:gd name="connsiteY141" fmla="*/ 35559 h 107514"/>
              <a:gd name="connsiteX142" fmla="*/ 358754 w 794567"/>
              <a:gd name="connsiteY142" fmla="*/ 42991 h 107514"/>
              <a:gd name="connsiteX143" fmla="*/ 356908 w 794567"/>
              <a:gd name="connsiteY143" fmla="*/ 54115 h 107514"/>
              <a:gd name="connsiteX144" fmla="*/ 438163 w 794567"/>
              <a:gd name="connsiteY144" fmla="*/ 85859 h 107514"/>
              <a:gd name="connsiteX145" fmla="*/ 422639 w 794567"/>
              <a:gd name="connsiteY145" fmla="*/ 82005 h 107514"/>
              <a:gd name="connsiteX146" fmla="*/ 412626 w 794567"/>
              <a:gd name="connsiteY146" fmla="*/ 71080 h 107514"/>
              <a:gd name="connsiteX147" fmla="*/ 409130 w 794567"/>
              <a:gd name="connsiteY147" fmla="*/ 54512 h 107514"/>
              <a:gd name="connsiteX148" fmla="*/ 412626 w 794567"/>
              <a:gd name="connsiteY148" fmla="*/ 37984 h 107514"/>
              <a:gd name="connsiteX149" fmla="*/ 422471 w 794567"/>
              <a:gd name="connsiteY149" fmla="*/ 26818 h 107514"/>
              <a:gd name="connsiteX150" fmla="*/ 437324 w 794567"/>
              <a:gd name="connsiteY150" fmla="*/ 22807 h 107514"/>
              <a:gd name="connsiteX151" fmla="*/ 447338 w 794567"/>
              <a:gd name="connsiteY151" fmla="*/ 24516 h 107514"/>
              <a:gd name="connsiteX152" fmla="*/ 456036 w 794567"/>
              <a:gd name="connsiteY152" fmla="*/ 29878 h 107514"/>
              <a:gd name="connsiteX153" fmla="*/ 462134 w 794567"/>
              <a:gd name="connsiteY153" fmla="*/ 39375 h 107514"/>
              <a:gd name="connsiteX154" fmla="*/ 464344 w 794567"/>
              <a:gd name="connsiteY154" fmla="*/ 53480 h 107514"/>
              <a:gd name="connsiteX155" fmla="*/ 464344 w 794567"/>
              <a:gd name="connsiteY155" fmla="*/ 57690 h 107514"/>
              <a:gd name="connsiteX156" fmla="*/ 415842 w 794567"/>
              <a:gd name="connsiteY156" fmla="*/ 57690 h 107514"/>
              <a:gd name="connsiteX157" fmla="*/ 415842 w 794567"/>
              <a:gd name="connsiteY157" fmla="*/ 48792 h 107514"/>
              <a:gd name="connsiteX158" fmla="*/ 452708 w 794567"/>
              <a:gd name="connsiteY158" fmla="*/ 48792 h 107514"/>
              <a:gd name="connsiteX159" fmla="*/ 450806 w 794567"/>
              <a:gd name="connsiteY159" fmla="*/ 40488 h 107514"/>
              <a:gd name="connsiteX160" fmla="*/ 445436 w 794567"/>
              <a:gd name="connsiteY160" fmla="*/ 34726 h 107514"/>
              <a:gd name="connsiteX161" fmla="*/ 437408 w 794567"/>
              <a:gd name="connsiteY161" fmla="*/ 32620 h 107514"/>
              <a:gd name="connsiteX162" fmla="*/ 428681 w 794567"/>
              <a:gd name="connsiteY162" fmla="*/ 35084 h 107514"/>
              <a:gd name="connsiteX163" fmla="*/ 422947 w 794567"/>
              <a:gd name="connsiteY163" fmla="*/ 41442 h 107514"/>
              <a:gd name="connsiteX164" fmla="*/ 420961 w 794567"/>
              <a:gd name="connsiteY164" fmla="*/ 49903 h 107514"/>
              <a:gd name="connsiteX165" fmla="*/ 420961 w 794567"/>
              <a:gd name="connsiteY165" fmla="*/ 56856 h 107514"/>
              <a:gd name="connsiteX166" fmla="*/ 423115 w 794567"/>
              <a:gd name="connsiteY166" fmla="*/ 67267 h 107514"/>
              <a:gd name="connsiteX167" fmla="*/ 429185 w 794567"/>
              <a:gd name="connsiteY167" fmla="*/ 73821 h 107514"/>
              <a:gd name="connsiteX168" fmla="*/ 438303 w 794567"/>
              <a:gd name="connsiteY168" fmla="*/ 76047 h 107514"/>
              <a:gd name="connsiteX169" fmla="*/ 444457 w 794567"/>
              <a:gd name="connsiteY169" fmla="*/ 75093 h 107514"/>
              <a:gd name="connsiteX170" fmla="*/ 449267 w 794567"/>
              <a:gd name="connsiteY170" fmla="*/ 72154 h 107514"/>
              <a:gd name="connsiteX171" fmla="*/ 452345 w 794567"/>
              <a:gd name="connsiteY171" fmla="*/ 67345 h 107514"/>
              <a:gd name="connsiteX172" fmla="*/ 463589 w 794567"/>
              <a:gd name="connsiteY172" fmla="*/ 69370 h 107514"/>
              <a:gd name="connsiteX173" fmla="*/ 458750 w 794567"/>
              <a:gd name="connsiteY173" fmla="*/ 78072 h 107514"/>
              <a:gd name="connsiteX174" fmla="*/ 450051 w 794567"/>
              <a:gd name="connsiteY174" fmla="*/ 83834 h 107514"/>
              <a:gd name="connsiteX175" fmla="*/ 438163 w 794567"/>
              <a:gd name="connsiteY175" fmla="*/ 85859 h 107514"/>
              <a:gd name="connsiteX176" fmla="*/ 475084 w 794567"/>
              <a:gd name="connsiteY176" fmla="*/ 84629 h 107514"/>
              <a:gd name="connsiteX177" fmla="*/ 475084 w 794567"/>
              <a:gd name="connsiteY177" fmla="*/ 23602 h 107514"/>
              <a:gd name="connsiteX178" fmla="*/ 486553 w 794567"/>
              <a:gd name="connsiteY178" fmla="*/ 23602 h 107514"/>
              <a:gd name="connsiteX179" fmla="*/ 486553 w 794567"/>
              <a:gd name="connsiteY179" fmla="*/ 33296 h 107514"/>
              <a:gd name="connsiteX180" fmla="*/ 487196 w 794567"/>
              <a:gd name="connsiteY180" fmla="*/ 33296 h 107514"/>
              <a:gd name="connsiteX181" fmla="*/ 493070 w 794567"/>
              <a:gd name="connsiteY181" fmla="*/ 25549 h 107514"/>
              <a:gd name="connsiteX182" fmla="*/ 502692 w 794567"/>
              <a:gd name="connsiteY182" fmla="*/ 22687 h 107514"/>
              <a:gd name="connsiteX183" fmla="*/ 505321 w 794567"/>
              <a:gd name="connsiteY183" fmla="*/ 22768 h 107514"/>
              <a:gd name="connsiteX184" fmla="*/ 507727 w 794567"/>
              <a:gd name="connsiteY184" fmla="*/ 22967 h 107514"/>
              <a:gd name="connsiteX185" fmla="*/ 507727 w 794567"/>
              <a:gd name="connsiteY185" fmla="*/ 34329 h 107514"/>
              <a:gd name="connsiteX186" fmla="*/ 505181 w 794567"/>
              <a:gd name="connsiteY186" fmla="*/ 33892 h 107514"/>
              <a:gd name="connsiteX187" fmla="*/ 501545 w 794567"/>
              <a:gd name="connsiteY187" fmla="*/ 33613 h 107514"/>
              <a:gd name="connsiteX188" fmla="*/ 494021 w 794567"/>
              <a:gd name="connsiteY188" fmla="*/ 35403 h 107514"/>
              <a:gd name="connsiteX189" fmla="*/ 488847 w 794567"/>
              <a:gd name="connsiteY189" fmla="*/ 40289 h 107514"/>
              <a:gd name="connsiteX190" fmla="*/ 486944 w 794567"/>
              <a:gd name="connsiteY190" fmla="*/ 47360 h 107514"/>
              <a:gd name="connsiteX191" fmla="*/ 486944 w 794567"/>
              <a:gd name="connsiteY191" fmla="*/ 84629 h 107514"/>
              <a:gd name="connsiteX192" fmla="*/ 475084 w 794567"/>
              <a:gd name="connsiteY192" fmla="*/ 84629 h 107514"/>
              <a:gd name="connsiteX193" fmla="*/ 515558 w 794567"/>
              <a:gd name="connsiteY193" fmla="*/ 84629 h 107514"/>
              <a:gd name="connsiteX194" fmla="*/ 515558 w 794567"/>
              <a:gd name="connsiteY194" fmla="*/ 23602 h 107514"/>
              <a:gd name="connsiteX195" fmla="*/ 527418 w 794567"/>
              <a:gd name="connsiteY195" fmla="*/ 23602 h 107514"/>
              <a:gd name="connsiteX196" fmla="*/ 527418 w 794567"/>
              <a:gd name="connsiteY196" fmla="*/ 84629 h 107514"/>
              <a:gd name="connsiteX197" fmla="*/ 515558 w 794567"/>
              <a:gd name="connsiteY197" fmla="*/ 84629 h 107514"/>
              <a:gd name="connsiteX198" fmla="*/ 521544 w 794567"/>
              <a:gd name="connsiteY198" fmla="*/ 14184 h 107514"/>
              <a:gd name="connsiteX199" fmla="*/ 516230 w 794567"/>
              <a:gd name="connsiteY199" fmla="*/ 12120 h 107514"/>
              <a:gd name="connsiteX200" fmla="*/ 514048 w 794567"/>
              <a:gd name="connsiteY200" fmla="*/ 7113 h 107514"/>
              <a:gd name="connsiteX201" fmla="*/ 516230 w 794567"/>
              <a:gd name="connsiteY201" fmla="*/ 2106 h 107514"/>
              <a:gd name="connsiteX202" fmla="*/ 521544 w 794567"/>
              <a:gd name="connsiteY202" fmla="*/ 0 h 107514"/>
              <a:gd name="connsiteX203" fmla="*/ 526831 w 794567"/>
              <a:gd name="connsiteY203" fmla="*/ 2106 h 107514"/>
              <a:gd name="connsiteX204" fmla="*/ 529068 w 794567"/>
              <a:gd name="connsiteY204" fmla="*/ 7113 h 107514"/>
              <a:gd name="connsiteX205" fmla="*/ 526831 w 794567"/>
              <a:gd name="connsiteY205" fmla="*/ 12120 h 107514"/>
              <a:gd name="connsiteX206" fmla="*/ 521544 w 794567"/>
              <a:gd name="connsiteY206" fmla="*/ 14184 h 107514"/>
              <a:gd name="connsiteX207" fmla="*/ 540956 w 794567"/>
              <a:gd name="connsiteY207" fmla="*/ 84629 h 107514"/>
              <a:gd name="connsiteX208" fmla="*/ 540956 w 794567"/>
              <a:gd name="connsiteY208" fmla="*/ 23602 h 107514"/>
              <a:gd name="connsiteX209" fmla="*/ 552340 w 794567"/>
              <a:gd name="connsiteY209" fmla="*/ 23602 h 107514"/>
              <a:gd name="connsiteX210" fmla="*/ 552340 w 794567"/>
              <a:gd name="connsiteY210" fmla="*/ 33534 h 107514"/>
              <a:gd name="connsiteX211" fmla="*/ 553096 w 794567"/>
              <a:gd name="connsiteY211" fmla="*/ 33534 h 107514"/>
              <a:gd name="connsiteX212" fmla="*/ 559333 w 794567"/>
              <a:gd name="connsiteY212" fmla="*/ 25666 h 107514"/>
              <a:gd name="connsiteX213" fmla="*/ 569710 w 794567"/>
              <a:gd name="connsiteY213" fmla="*/ 22807 h 107514"/>
              <a:gd name="connsiteX214" fmla="*/ 579975 w 794567"/>
              <a:gd name="connsiteY214" fmla="*/ 25666 h 107514"/>
              <a:gd name="connsiteX215" fmla="*/ 586129 w 794567"/>
              <a:gd name="connsiteY215" fmla="*/ 33534 h 107514"/>
              <a:gd name="connsiteX216" fmla="*/ 586773 w 794567"/>
              <a:gd name="connsiteY216" fmla="*/ 33534 h 107514"/>
              <a:gd name="connsiteX217" fmla="*/ 593709 w 794567"/>
              <a:gd name="connsiteY217" fmla="*/ 25747 h 107514"/>
              <a:gd name="connsiteX218" fmla="*/ 605065 w 794567"/>
              <a:gd name="connsiteY218" fmla="*/ 22807 h 107514"/>
              <a:gd name="connsiteX219" fmla="*/ 618631 w 794567"/>
              <a:gd name="connsiteY219" fmla="*/ 28013 h 107514"/>
              <a:gd name="connsiteX220" fmla="*/ 623917 w 794567"/>
              <a:gd name="connsiteY220" fmla="*/ 43704 h 107514"/>
              <a:gd name="connsiteX221" fmla="*/ 623917 w 794567"/>
              <a:gd name="connsiteY221" fmla="*/ 84629 h 107514"/>
              <a:gd name="connsiteX222" fmla="*/ 612030 w 794567"/>
              <a:gd name="connsiteY222" fmla="*/ 84629 h 107514"/>
              <a:gd name="connsiteX223" fmla="*/ 612030 w 794567"/>
              <a:gd name="connsiteY223" fmla="*/ 44818 h 107514"/>
              <a:gd name="connsiteX224" fmla="*/ 608645 w 794567"/>
              <a:gd name="connsiteY224" fmla="*/ 35839 h 107514"/>
              <a:gd name="connsiteX225" fmla="*/ 600590 w 794567"/>
              <a:gd name="connsiteY225" fmla="*/ 33056 h 107514"/>
              <a:gd name="connsiteX226" fmla="*/ 591556 w 794567"/>
              <a:gd name="connsiteY226" fmla="*/ 36633 h 107514"/>
              <a:gd name="connsiteX227" fmla="*/ 588338 w 794567"/>
              <a:gd name="connsiteY227" fmla="*/ 45732 h 107514"/>
              <a:gd name="connsiteX228" fmla="*/ 588338 w 794567"/>
              <a:gd name="connsiteY228" fmla="*/ 84629 h 107514"/>
              <a:gd name="connsiteX229" fmla="*/ 576507 w 794567"/>
              <a:gd name="connsiteY229" fmla="*/ 84629 h 107514"/>
              <a:gd name="connsiteX230" fmla="*/ 576507 w 794567"/>
              <a:gd name="connsiteY230" fmla="*/ 44062 h 107514"/>
              <a:gd name="connsiteX231" fmla="*/ 573402 w 794567"/>
              <a:gd name="connsiteY231" fmla="*/ 36077 h 107514"/>
              <a:gd name="connsiteX232" fmla="*/ 565346 w 794567"/>
              <a:gd name="connsiteY232" fmla="*/ 33056 h 107514"/>
              <a:gd name="connsiteX233" fmla="*/ 559109 w 794567"/>
              <a:gd name="connsiteY233" fmla="*/ 34846 h 107514"/>
              <a:gd name="connsiteX234" fmla="*/ 554550 w 794567"/>
              <a:gd name="connsiteY234" fmla="*/ 39733 h 107514"/>
              <a:gd name="connsiteX235" fmla="*/ 552844 w 794567"/>
              <a:gd name="connsiteY235" fmla="*/ 47002 h 107514"/>
              <a:gd name="connsiteX236" fmla="*/ 552844 w 794567"/>
              <a:gd name="connsiteY236" fmla="*/ 84629 h 107514"/>
              <a:gd name="connsiteX237" fmla="*/ 540956 w 794567"/>
              <a:gd name="connsiteY237" fmla="*/ 84629 h 107514"/>
              <a:gd name="connsiteX238" fmla="*/ 663664 w 794567"/>
              <a:gd name="connsiteY238" fmla="*/ 85859 h 107514"/>
              <a:gd name="connsiteX239" fmla="*/ 648140 w 794567"/>
              <a:gd name="connsiteY239" fmla="*/ 82005 h 107514"/>
              <a:gd name="connsiteX240" fmla="*/ 638127 w 794567"/>
              <a:gd name="connsiteY240" fmla="*/ 71080 h 107514"/>
              <a:gd name="connsiteX241" fmla="*/ 634630 w 794567"/>
              <a:gd name="connsiteY241" fmla="*/ 54512 h 107514"/>
              <a:gd name="connsiteX242" fmla="*/ 638127 w 794567"/>
              <a:gd name="connsiteY242" fmla="*/ 37984 h 107514"/>
              <a:gd name="connsiteX243" fmla="*/ 647972 w 794567"/>
              <a:gd name="connsiteY243" fmla="*/ 26818 h 107514"/>
              <a:gd name="connsiteX244" fmla="*/ 662825 w 794567"/>
              <a:gd name="connsiteY244" fmla="*/ 22807 h 107514"/>
              <a:gd name="connsiteX245" fmla="*/ 672838 w 794567"/>
              <a:gd name="connsiteY245" fmla="*/ 24516 h 107514"/>
              <a:gd name="connsiteX246" fmla="*/ 681566 w 794567"/>
              <a:gd name="connsiteY246" fmla="*/ 29878 h 107514"/>
              <a:gd name="connsiteX247" fmla="*/ 687635 w 794567"/>
              <a:gd name="connsiteY247" fmla="*/ 39375 h 107514"/>
              <a:gd name="connsiteX248" fmla="*/ 689845 w 794567"/>
              <a:gd name="connsiteY248" fmla="*/ 53480 h 107514"/>
              <a:gd name="connsiteX249" fmla="*/ 689845 w 794567"/>
              <a:gd name="connsiteY249" fmla="*/ 57690 h 107514"/>
              <a:gd name="connsiteX250" fmla="*/ 641343 w 794567"/>
              <a:gd name="connsiteY250" fmla="*/ 57690 h 107514"/>
              <a:gd name="connsiteX251" fmla="*/ 641343 w 794567"/>
              <a:gd name="connsiteY251" fmla="*/ 48792 h 107514"/>
              <a:gd name="connsiteX252" fmla="*/ 678209 w 794567"/>
              <a:gd name="connsiteY252" fmla="*/ 48792 h 107514"/>
              <a:gd name="connsiteX253" fmla="*/ 676307 w 794567"/>
              <a:gd name="connsiteY253" fmla="*/ 40488 h 107514"/>
              <a:gd name="connsiteX254" fmla="*/ 670936 w 794567"/>
              <a:gd name="connsiteY254" fmla="*/ 34726 h 107514"/>
              <a:gd name="connsiteX255" fmla="*/ 662909 w 794567"/>
              <a:gd name="connsiteY255" fmla="*/ 32620 h 107514"/>
              <a:gd name="connsiteX256" fmla="*/ 654182 w 794567"/>
              <a:gd name="connsiteY256" fmla="*/ 35084 h 107514"/>
              <a:gd name="connsiteX257" fmla="*/ 648448 w 794567"/>
              <a:gd name="connsiteY257" fmla="*/ 41442 h 107514"/>
              <a:gd name="connsiteX258" fmla="*/ 646462 w 794567"/>
              <a:gd name="connsiteY258" fmla="*/ 49903 h 107514"/>
              <a:gd name="connsiteX259" fmla="*/ 646462 w 794567"/>
              <a:gd name="connsiteY259" fmla="*/ 56856 h 107514"/>
              <a:gd name="connsiteX260" fmla="*/ 648616 w 794567"/>
              <a:gd name="connsiteY260" fmla="*/ 67267 h 107514"/>
              <a:gd name="connsiteX261" fmla="*/ 654685 w 794567"/>
              <a:gd name="connsiteY261" fmla="*/ 73821 h 107514"/>
              <a:gd name="connsiteX262" fmla="*/ 663804 w 794567"/>
              <a:gd name="connsiteY262" fmla="*/ 76047 h 107514"/>
              <a:gd name="connsiteX263" fmla="*/ 669958 w 794567"/>
              <a:gd name="connsiteY263" fmla="*/ 75093 h 107514"/>
              <a:gd name="connsiteX264" fmla="*/ 674769 w 794567"/>
              <a:gd name="connsiteY264" fmla="*/ 72154 h 107514"/>
              <a:gd name="connsiteX265" fmla="*/ 677845 w 794567"/>
              <a:gd name="connsiteY265" fmla="*/ 67345 h 107514"/>
              <a:gd name="connsiteX266" fmla="*/ 689090 w 794567"/>
              <a:gd name="connsiteY266" fmla="*/ 69370 h 107514"/>
              <a:gd name="connsiteX267" fmla="*/ 684251 w 794567"/>
              <a:gd name="connsiteY267" fmla="*/ 78072 h 107514"/>
              <a:gd name="connsiteX268" fmla="*/ 675552 w 794567"/>
              <a:gd name="connsiteY268" fmla="*/ 83834 h 107514"/>
              <a:gd name="connsiteX269" fmla="*/ 663664 w 794567"/>
              <a:gd name="connsiteY269" fmla="*/ 85859 h 107514"/>
              <a:gd name="connsiteX270" fmla="*/ 712445 w 794567"/>
              <a:gd name="connsiteY270" fmla="*/ 48392 h 107514"/>
              <a:gd name="connsiteX271" fmla="*/ 712445 w 794567"/>
              <a:gd name="connsiteY271" fmla="*/ 84629 h 107514"/>
              <a:gd name="connsiteX272" fmla="*/ 700586 w 794567"/>
              <a:gd name="connsiteY272" fmla="*/ 84629 h 107514"/>
              <a:gd name="connsiteX273" fmla="*/ 700586 w 794567"/>
              <a:gd name="connsiteY273" fmla="*/ 23602 h 107514"/>
              <a:gd name="connsiteX274" fmla="*/ 711969 w 794567"/>
              <a:gd name="connsiteY274" fmla="*/ 23602 h 107514"/>
              <a:gd name="connsiteX275" fmla="*/ 711969 w 794567"/>
              <a:gd name="connsiteY275" fmla="*/ 33534 h 107514"/>
              <a:gd name="connsiteX276" fmla="*/ 712725 w 794567"/>
              <a:gd name="connsiteY276" fmla="*/ 33534 h 107514"/>
              <a:gd name="connsiteX277" fmla="*/ 719326 w 794567"/>
              <a:gd name="connsiteY277" fmla="*/ 25747 h 107514"/>
              <a:gd name="connsiteX278" fmla="*/ 730738 w 794567"/>
              <a:gd name="connsiteY278" fmla="*/ 22807 h 107514"/>
              <a:gd name="connsiteX279" fmla="*/ 741647 w 794567"/>
              <a:gd name="connsiteY279" fmla="*/ 25428 h 107514"/>
              <a:gd name="connsiteX280" fmla="*/ 748920 w 794567"/>
              <a:gd name="connsiteY280" fmla="*/ 33137 h 107514"/>
              <a:gd name="connsiteX281" fmla="*/ 751521 w 794567"/>
              <a:gd name="connsiteY281" fmla="*/ 45811 h 107514"/>
              <a:gd name="connsiteX282" fmla="*/ 751521 w 794567"/>
              <a:gd name="connsiteY282" fmla="*/ 84629 h 107514"/>
              <a:gd name="connsiteX283" fmla="*/ 739633 w 794567"/>
              <a:gd name="connsiteY283" fmla="*/ 84629 h 107514"/>
              <a:gd name="connsiteX284" fmla="*/ 739633 w 794567"/>
              <a:gd name="connsiteY284" fmla="*/ 47243 h 107514"/>
              <a:gd name="connsiteX285" fmla="*/ 736165 w 794567"/>
              <a:gd name="connsiteY285" fmla="*/ 36871 h 107514"/>
              <a:gd name="connsiteX286" fmla="*/ 726682 w 794567"/>
              <a:gd name="connsiteY286" fmla="*/ 33098 h 107514"/>
              <a:gd name="connsiteX287" fmla="*/ 719326 w 794567"/>
              <a:gd name="connsiteY287" fmla="*/ 34885 h 107514"/>
              <a:gd name="connsiteX288" fmla="*/ 714291 w 794567"/>
              <a:gd name="connsiteY288" fmla="*/ 40130 h 107514"/>
              <a:gd name="connsiteX289" fmla="*/ 712445 w 794567"/>
              <a:gd name="connsiteY289" fmla="*/ 48392 h 107514"/>
              <a:gd name="connsiteX290" fmla="*/ 793477 w 794567"/>
              <a:gd name="connsiteY290" fmla="*/ 23602 h 107514"/>
              <a:gd name="connsiteX291" fmla="*/ 793477 w 794567"/>
              <a:gd name="connsiteY291" fmla="*/ 33137 h 107514"/>
              <a:gd name="connsiteX292" fmla="*/ 760136 w 794567"/>
              <a:gd name="connsiteY292" fmla="*/ 33137 h 107514"/>
              <a:gd name="connsiteX293" fmla="*/ 760136 w 794567"/>
              <a:gd name="connsiteY293" fmla="*/ 23602 h 107514"/>
              <a:gd name="connsiteX294" fmla="*/ 793477 w 794567"/>
              <a:gd name="connsiteY294" fmla="*/ 23602 h 107514"/>
              <a:gd name="connsiteX295" fmla="*/ 769086 w 794567"/>
              <a:gd name="connsiteY295" fmla="*/ 8981 h 107514"/>
              <a:gd name="connsiteX296" fmla="*/ 780946 w 794567"/>
              <a:gd name="connsiteY296" fmla="*/ 8981 h 107514"/>
              <a:gd name="connsiteX297" fmla="*/ 780946 w 794567"/>
              <a:gd name="connsiteY297" fmla="*/ 66710 h 107514"/>
              <a:gd name="connsiteX298" fmla="*/ 781981 w 794567"/>
              <a:gd name="connsiteY298" fmla="*/ 71916 h 107514"/>
              <a:gd name="connsiteX299" fmla="*/ 784638 w 794567"/>
              <a:gd name="connsiteY299" fmla="*/ 74260 h 107514"/>
              <a:gd name="connsiteX300" fmla="*/ 788274 w 794567"/>
              <a:gd name="connsiteY300" fmla="*/ 74856 h 107514"/>
              <a:gd name="connsiteX301" fmla="*/ 790764 w 794567"/>
              <a:gd name="connsiteY301" fmla="*/ 74657 h 107514"/>
              <a:gd name="connsiteX302" fmla="*/ 792442 w 794567"/>
              <a:gd name="connsiteY302" fmla="*/ 74338 h 107514"/>
              <a:gd name="connsiteX303" fmla="*/ 794567 w 794567"/>
              <a:gd name="connsiteY303" fmla="*/ 84153 h 107514"/>
              <a:gd name="connsiteX304" fmla="*/ 791631 w 794567"/>
              <a:gd name="connsiteY304" fmla="*/ 84947 h 107514"/>
              <a:gd name="connsiteX305" fmla="*/ 786875 w 794567"/>
              <a:gd name="connsiteY305" fmla="*/ 85423 h 107514"/>
              <a:gd name="connsiteX306" fmla="*/ 778121 w 794567"/>
              <a:gd name="connsiteY306" fmla="*/ 83756 h 107514"/>
              <a:gd name="connsiteX307" fmla="*/ 771576 w 794567"/>
              <a:gd name="connsiteY307" fmla="*/ 78352 h 107514"/>
              <a:gd name="connsiteX308" fmla="*/ 769086 w 794567"/>
              <a:gd name="connsiteY308" fmla="*/ 69172 h 107514"/>
              <a:gd name="connsiteX309" fmla="*/ 769086 w 794567"/>
              <a:gd name="connsiteY309" fmla="*/ 8981 h 1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794567" h="107514">
                <a:moveTo>
                  <a:pt x="0" y="84629"/>
                </a:moveTo>
                <a:lnTo>
                  <a:pt x="0" y="3259"/>
                </a:lnTo>
                <a:lnTo>
                  <a:pt x="29005" y="3259"/>
                </a:lnTo>
                <a:cubicBezTo>
                  <a:pt x="35299" y="3259"/>
                  <a:pt x="40530" y="4344"/>
                  <a:pt x="44697" y="6517"/>
                </a:cubicBezTo>
                <a:cubicBezTo>
                  <a:pt x="48893" y="8688"/>
                  <a:pt x="51997" y="11695"/>
                  <a:pt x="54067" y="15535"/>
                </a:cubicBezTo>
                <a:cubicBezTo>
                  <a:pt x="56137" y="19350"/>
                  <a:pt x="57172" y="23761"/>
                  <a:pt x="57172" y="28765"/>
                </a:cubicBezTo>
                <a:cubicBezTo>
                  <a:pt x="57172" y="33747"/>
                  <a:pt x="56137" y="38130"/>
                  <a:pt x="54039" y="41917"/>
                </a:cubicBezTo>
                <a:cubicBezTo>
                  <a:pt x="51969" y="45679"/>
                  <a:pt x="48837" y="48605"/>
                  <a:pt x="44669" y="50697"/>
                </a:cubicBezTo>
                <a:cubicBezTo>
                  <a:pt x="40502" y="52789"/>
                  <a:pt x="35271" y="53835"/>
                  <a:pt x="28977" y="53835"/>
                </a:cubicBezTo>
                <a:lnTo>
                  <a:pt x="6993" y="53835"/>
                </a:lnTo>
                <a:lnTo>
                  <a:pt x="6993" y="43268"/>
                </a:lnTo>
                <a:lnTo>
                  <a:pt x="27859" y="43268"/>
                </a:lnTo>
                <a:cubicBezTo>
                  <a:pt x="31831" y="43268"/>
                  <a:pt x="35048" y="42697"/>
                  <a:pt x="37537" y="41559"/>
                </a:cubicBezTo>
                <a:cubicBezTo>
                  <a:pt x="40054" y="40421"/>
                  <a:pt x="41900" y="38765"/>
                  <a:pt x="43075" y="36594"/>
                </a:cubicBezTo>
                <a:cubicBezTo>
                  <a:pt x="44221" y="34421"/>
                  <a:pt x="44809" y="31811"/>
                  <a:pt x="44809" y="28765"/>
                </a:cubicBezTo>
                <a:cubicBezTo>
                  <a:pt x="44809" y="25694"/>
                  <a:pt x="44221" y="23031"/>
                  <a:pt x="43019" y="20780"/>
                </a:cubicBezTo>
                <a:cubicBezTo>
                  <a:pt x="41872" y="18528"/>
                  <a:pt x="40026" y="16808"/>
                  <a:pt x="37509" y="15616"/>
                </a:cubicBezTo>
                <a:cubicBezTo>
                  <a:pt x="35020" y="14397"/>
                  <a:pt x="31747" y="13787"/>
                  <a:pt x="27691" y="13787"/>
                </a:cubicBezTo>
                <a:lnTo>
                  <a:pt x="12279" y="13787"/>
                </a:lnTo>
                <a:lnTo>
                  <a:pt x="12279" y="84629"/>
                </a:lnTo>
                <a:lnTo>
                  <a:pt x="0" y="84629"/>
                </a:lnTo>
                <a:close/>
                <a:moveTo>
                  <a:pt x="40166" y="47917"/>
                </a:moveTo>
                <a:lnTo>
                  <a:pt x="60277" y="84629"/>
                </a:lnTo>
                <a:lnTo>
                  <a:pt x="46291" y="84629"/>
                </a:lnTo>
                <a:lnTo>
                  <a:pt x="26572" y="47917"/>
                </a:lnTo>
                <a:lnTo>
                  <a:pt x="40166" y="47917"/>
                </a:lnTo>
                <a:close/>
                <a:moveTo>
                  <a:pt x="107352" y="59321"/>
                </a:moveTo>
                <a:lnTo>
                  <a:pt x="107352" y="23602"/>
                </a:lnTo>
                <a:lnTo>
                  <a:pt x="119267" y="23602"/>
                </a:lnTo>
                <a:lnTo>
                  <a:pt x="119267" y="84629"/>
                </a:lnTo>
                <a:lnTo>
                  <a:pt x="107604" y="84629"/>
                </a:lnTo>
                <a:lnTo>
                  <a:pt x="107604" y="74061"/>
                </a:lnTo>
                <a:lnTo>
                  <a:pt x="106961" y="74061"/>
                </a:lnTo>
                <a:cubicBezTo>
                  <a:pt x="105562" y="77317"/>
                  <a:pt x="103296" y="80033"/>
                  <a:pt x="100191" y="82206"/>
                </a:cubicBezTo>
                <a:cubicBezTo>
                  <a:pt x="97143" y="84352"/>
                  <a:pt x="93310" y="85423"/>
                  <a:pt x="88723" y="85423"/>
                </a:cubicBezTo>
                <a:cubicBezTo>
                  <a:pt x="84807" y="85423"/>
                  <a:pt x="81339" y="84561"/>
                  <a:pt x="78318" y="82841"/>
                </a:cubicBezTo>
                <a:cubicBezTo>
                  <a:pt x="75325" y="81093"/>
                  <a:pt x="72948" y="78509"/>
                  <a:pt x="71242" y="75093"/>
                </a:cubicBezTo>
                <a:cubicBezTo>
                  <a:pt x="69535" y="71675"/>
                  <a:pt x="68696" y="67452"/>
                  <a:pt x="68696" y="62420"/>
                </a:cubicBezTo>
                <a:lnTo>
                  <a:pt x="68696" y="23602"/>
                </a:lnTo>
                <a:lnTo>
                  <a:pt x="80584" y="23602"/>
                </a:lnTo>
                <a:lnTo>
                  <a:pt x="80584" y="60988"/>
                </a:lnTo>
                <a:cubicBezTo>
                  <a:pt x="80584" y="65147"/>
                  <a:pt x="81731" y="68459"/>
                  <a:pt x="84024" y="70920"/>
                </a:cubicBezTo>
                <a:cubicBezTo>
                  <a:pt x="86346" y="73384"/>
                  <a:pt x="89339" y="74615"/>
                  <a:pt x="93003" y="74615"/>
                </a:cubicBezTo>
                <a:cubicBezTo>
                  <a:pt x="95240" y="74615"/>
                  <a:pt x="97450" y="74061"/>
                  <a:pt x="99660" y="72948"/>
                </a:cubicBezTo>
                <a:cubicBezTo>
                  <a:pt x="101870" y="71835"/>
                  <a:pt x="103715" y="70154"/>
                  <a:pt x="105170" y="67902"/>
                </a:cubicBezTo>
                <a:cubicBezTo>
                  <a:pt x="106653" y="65650"/>
                  <a:pt x="107380" y="62789"/>
                  <a:pt x="107352" y="59321"/>
                </a:cubicBezTo>
                <a:close/>
                <a:moveTo>
                  <a:pt x="144665" y="48392"/>
                </a:moveTo>
                <a:lnTo>
                  <a:pt x="144665" y="84629"/>
                </a:lnTo>
                <a:lnTo>
                  <a:pt x="132778" y="84629"/>
                </a:lnTo>
                <a:lnTo>
                  <a:pt x="132778" y="23602"/>
                </a:lnTo>
                <a:lnTo>
                  <a:pt x="144189" y="23602"/>
                </a:lnTo>
                <a:lnTo>
                  <a:pt x="144189" y="33534"/>
                </a:lnTo>
                <a:lnTo>
                  <a:pt x="144944" y="33534"/>
                </a:lnTo>
                <a:cubicBezTo>
                  <a:pt x="146343" y="30304"/>
                  <a:pt x="148525" y="27708"/>
                  <a:pt x="151518" y="25747"/>
                </a:cubicBezTo>
                <a:cubicBezTo>
                  <a:pt x="154539" y="23786"/>
                  <a:pt x="158343" y="22807"/>
                  <a:pt x="162930" y="22807"/>
                </a:cubicBezTo>
                <a:cubicBezTo>
                  <a:pt x="167098" y="22807"/>
                  <a:pt x="170734" y="23680"/>
                  <a:pt x="173867" y="25428"/>
                </a:cubicBezTo>
                <a:cubicBezTo>
                  <a:pt x="176972" y="27151"/>
                  <a:pt x="179405" y="29719"/>
                  <a:pt x="181139" y="33137"/>
                </a:cubicBezTo>
                <a:cubicBezTo>
                  <a:pt x="182845" y="36552"/>
                  <a:pt x="183712" y="40779"/>
                  <a:pt x="183712" y="45811"/>
                </a:cubicBezTo>
                <a:lnTo>
                  <a:pt x="183712" y="84629"/>
                </a:lnTo>
                <a:lnTo>
                  <a:pt x="171825" y="84629"/>
                </a:lnTo>
                <a:lnTo>
                  <a:pt x="171825" y="47243"/>
                </a:lnTo>
                <a:cubicBezTo>
                  <a:pt x="171825" y="42818"/>
                  <a:pt x="170678" y="39361"/>
                  <a:pt x="168384" y="36871"/>
                </a:cubicBezTo>
                <a:cubicBezTo>
                  <a:pt x="166063" y="34357"/>
                  <a:pt x="162902" y="33098"/>
                  <a:pt x="158874" y="33098"/>
                </a:cubicBezTo>
                <a:cubicBezTo>
                  <a:pt x="156133" y="33098"/>
                  <a:pt x="153672" y="33694"/>
                  <a:pt x="151518" y="34885"/>
                </a:cubicBezTo>
                <a:cubicBezTo>
                  <a:pt x="149420" y="36077"/>
                  <a:pt x="147714" y="37825"/>
                  <a:pt x="146483" y="40130"/>
                </a:cubicBezTo>
                <a:cubicBezTo>
                  <a:pt x="145252" y="42407"/>
                  <a:pt x="144665" y="45162"/>
                  <a:pt x="144665" y="48392"/>
                </a:cubicBezTo>
                <a:close/>
                <a:moveTo>
                  <a:pt x="250618" y="85859"/>
                </a:moveTo>
                <a:cubicBezTo>
                  <a:pt x="244633" y="85859"/>
                  <a:pt x="239430" y="84575"/>
                  <a:pt x="235094" y="82005"/>
                </a:cubicBezTo>
                <a:cubicBezTo>
                  <a:pt x="230788" y="79409"/>
                  <a:pt x="227430" y="75767"/>
                  <a:pt x="225081" y="71080"/>
                </a:cubicBezTo>
                <a:cubicBezTo>
                  <a:pt x="222760" y="66366"/>
                  <a:pt x="221585" y="60842"/>
                  <a:pt x="221585" y="54512"/>
                </a:cubicBezTo>
                <a:cubicBezTo>
                  <a:pt x="221585" y="48261"/>
                  <a:pt x="222760" y="42751"/>
                  <a:pt x="225081" y="37984"/>
                </a:cubicBezTo>
                <a:cubicBezTo>
                  <a:pt x="227430" y="33215"/>
                  <a:pt x="230732" y="29495"/>
                  <a:pt x="234927" y="26818"/>
                </a:cubicBezTo>
                <a:cubicBezTo>
                  <a:pt x="239179" y="24144"/>
                  <a:pt x="244130" y="22807"/>
                  <a:pt x="249807" y="22807"/>
                </a:cubicBezTo>
                <a:cubicBezTo>
                  <a:pt x="253248" y="22807"/>
                  <a:pt x="256577" y="23375"/>
                  <a:pt x="259821" y="24516"/>
                </a:cubicBezTo>
                <a:cubicBezTo>
                  <a:pt x="263037" y="25655"/>
                  <a:pt x="265946" y="27442"/>
                  <a:pt x="268520" y="29878"/>
                </a:cubicBezTo>
                <a:cubicBezTo>
                  <a:pt x="271093" y="32315"/>
                  <a:pt x="273107" y="35481"/>
                  <a:pt x="274590" y="39375"/>
                </a:cubicBezTo>
                <a:cubicBezTo>
                  <a:pt x="276072" y="43243"/>
                  <a:pt x="276827" y="47942"/>
                  <a:pt x="276827" y="53480"/>
                </a:cubicBezTo>
                <a:lnTo>
                  <a:pt x="276827" y="57690"/>
                </a:lnTo>
                <a:lnTo>
                  <a:pt x="228298" y="57690"/>
                </a:lnTo>
                <a:lnTo>
                  <a:pt x="228298" y="48792"/>
                </a:lnTo>
                <a:lnTo>
                  <a:pt x="265163" y="48792"/>
                </a:lnTo>
                <a:cubicBezTo>
                  <a:pt x="265163" y="45665"/>
                  <a:pt x="264548" y="42896"/>
                  <a:pt x="263261" y="40488"/>
                </a:cubicBezTo>
                <a:cubicBezTo>
                  <a:pt x="262003" y="38052"/>
                  <a:pt x="260213" y="36130"/>
                  <a:pt x="257891" y="34726"/>
                </a:cubicBezTo>
                <a:cubicBezTo>
                  <a:pt x="255625" y="33322"/>
                  <a:pt x="252940" y="32620"/>
                  <a:pt x="249891" y="32620"/>
                </a:cubicBezTo>
                <a:cubicBezTo>
                  <a:pt x="246535" y="32620"/>
                  <a:pt x="243626" y="33442"/>
                  <a:pt x="241137" y="35084"/>
                </a:cubicBezTo>
                <a:cubicBezTo>
                  <a:pt x="238675" y="36701"/>
                  <a:pt x="236773" y="38818"/>
                  <a:pt x="235402" y="41442"/>
                </a:cubicBezTo>
                <a:cubicBezTo>
                  <a:pt x="234088" y="44037"/>
                  <a:pt x="233417" y="46857"/>
                  <a:pt x="233417" y="49903"/>
                </a:cubicBezTo>
                <a:lnTo>
                  <a:pt x="233417" y="56856"/>
                </a:lnTo>
                <a:cubicBezTo>
                  <a:pt x="233417" y="60934"/>
                  <a:pt x="234144" y="64406"/>
                  <a:pt x="235570" y="67267"/>
                </a:cubicBezTo>
                <a:cubicBezTo>
                  <a:pt x="237025" y="70126"/>
                  <a:pt x="239067" y="72313"/>
                  <a:pt x="241640" y="73821"/>
                </a:cubicBezTo>
                <a:cubicBezTo>
                  <a:pt x="244241" y="75306"/>
                  <a:pt x="247290" y="76047"/>
                  <a:pt x="250758" y="76047"/>
                </a:cubicBezTo>
                <a:cubicBezTo>
                  <a:pt x="252996" y="76047"/>
                  <a:pt x="255066" y="75728"/>
                  <a:pt x="256912" y="75093"/>
                </a:cubicBezTo>
                <a:cubicBezTo>
                  <a:pt x="258758" y="74430"/>
                  <a:pt x="260380" y="73451"/>
                  <a:pt x="261723" y="72154"/>
                </a:cubicBezTo>
                <a:cubicBezTo>
                  <a:pt x="263065" y="70856"/>
                  <a:pt x="264101" y="69253"/>
                  <a:pt x="264828" y="67345"/>
                </a:cubicBezTo>
                <a:lnTo>
                  <a:pt x="276072" y="69370"/>
                </a:lnTo>
                <a:cubicBezTo>
                  <a:pt x="275149" y="72682"/>
                  <a:pt x="273554" y="75583"/>
                  <a:pt x="271205" y="78072"/>
                </a:cubicBezTo>
                <a:cubicBezTo>
                  <a:pt x="268911" y="80536"/>
                  <a:pt x="266002" y="82455"/>
                  <a:pt x="262506" y="83834"/>
                </a:cubicBezTo>
                <a:cubicBezTo>
                  <a:pt x="259038" y="85185"/>
                  <a:pt x="255094" y="85859"/>
                  <a:pt x="250618" y="85859"/>
                </a:cubicBezTo>
                <a:close/>
                <a:moveTo>
                  <a:pt x="295484" y="23602"/>
                </a:moveTo>
                <a:lnTo>
                  <a:pt x="308966" y="47360"/>
                </a:lnTo>
                <a:lnTo>
                  <a:pt x="322559" y="23602"/>
                </a:lnTo>
                <a:lnTo>
                  <a:pt x="335538" y="23602"/>
                </a:lnTo>
                <a:lnTo>
                  <a:pt x="316518" y="54115"/>
                </a:lnTo>
                <a:lnTo>
                  <a:pt x="335706" y="84629"/>
                </a:lnTo>
                <a:lnTo>
                  <a:pt x="322699" y="84629"/>
                </a:lnTo>
                <a:lnTo>
                  <a:pt x="308966" y="61824"/>
                </a:lnTo>
                <a:lnTo>
                  <a:pt x="295260" y="84629"/>
                </a:lnTo>
                <a:lnTo>
                  <a:pt x="282226" y="84629"/>
                </a:lnTo>
                <a:lnTo>
                  <a:pt x="301218" y="54115"/>
                </a:lnTo>
                <a:lnTo>
                  <a:pt x="282450" y="23602"/>
                </a:lnTo>
                <a:lnTo>
                  <a:pt x="295484" y="23602"/>
                </a:lnTo>
                <a:close/>
                <a:moveTo>
                  <a:pt x="345272" y="107514"/>
                </a:moveTo>
                <a:lnTo>
                  <a:pt x="345272" y="23602"/>
                </a:lnTo>
                <a:lnTo>
                  <a:pt x="356880" y="23602"/>
                </a:lnTo>
                <a:lnTo>
                  <a:pt x="356880" y="33495"/>
                </a:lnTo>
                <a:lnTo>
                  <a:pt x="357859" y="33495"/>
                </a:lnTo>
                <a:cubicBezTo>
                  <a:pt x="358558" y="32222"/>
                  <a:pt x="359565" y="30754"/>
                  <a:pt x="360852" y="29084"/>
                </a:cubicBezTo>
                <a:cubicBezTo>
                  <a:pt x="362139" y="27414"/>
                  <a:pt x="363956" y="25960"/>
                  <a:pt x="366250" y="24715"/>
                </a:cubicBezTo>
                <a:cubicBezTo>
                  <a:pt x="368572" y="23442"/>
                  <a:pt x="371592" y="22807"/>
                  <a:pt x="375397" y="22807"/>
                </a:cubicBezTo>
                <a:cubicBezTo>
                  <a:pt x="380320" y="22807"/>
                  <a:pt x="384711" y="24052"/>
                  <a:pt x="388571" y="26542"/>
                </a:cubicBezTo>
                <a:cubicBezTo>
                  <a:pt x="392458" y="29031"/>
                  <a:pt x="395480" y="32620"/>
                  <a:pt x="397689" y="37307"/>
                </a:cubicBezTo>
                <a:cubicBezTo>
                  <a:pt x="399899" y="41998"/>
                  <a:pt x="401018" y="47640"/>
                  <a:pt x="401018" y="54235"/>
                </a:cubicBezTo>
                <a:cubicBezTo>
                  <a:pt x="401018" y="60828"/>
                  <a:pt x="399927" y="66484"/>
                  <a:pt x="397717" y="71200"/>
                </a:cubicBezTo>
                <a:cubicBezTo>
                  <a:pt x="395536" y="75888"/>
                  <a:pt x="392514" y="79504"/>
                  <a:pt x="388655" y="82047"/>
                </a:cubicBezTo>
                <a:cubicBezTo>
                  <a:pt x="384823" y="84561"/>
                  <a:pt x="380432" y="85820"/>
                  <a:pt x="375509" y="85820"/>
                </a:cubicBezTo>
                <a:cubicBezTo>
                  <a:pt x="371816" y="85820"/>
                  <a:pt x="368767" y="85199"/>
                  <a:pt x="366418" y="83954"/>
                </a:cubicBezTo>
                <a:cubicBezTo>
                  <a:pt x="364096" y="82707"/>
                  <a:pt x="362251" y="81252"/>
                  <a:pt x="360935" y="79583"/>
                </a:cubicBezTo>
                <a:cubicBezTo>
                  <a:pt x="359593" y="77913"/>
                  <a:pt x="358586" y="76430"/>
                  <a:pt x="357859" y="75132"/>
                </a:cubicBezTo>
                <a:lnTo>
                  <a:pt x="357160" y="75132"/>
                </a:lnTo>
                <a:lnTo>
                  <a:pt x="357160" y="107514"/>
                </a:lnTo>
                <a:lnTo>
                  <a:pt x="345272" y="107514"/>
                </a:lnTo>
                <a:close/>
                <a:moveTo>
                  <a:pt x="356908" y="54115"/>
                </a:moveTo>
                <a:cubicBezTo>
                  <a:pt x="356908" y="58406"/>
                  <a:pt x="357551" y="62168"/>
                  <a:pt x="358782" y="65399"/>
                </a:cubicBezTo>
                <a:cubicBezTo>
                  <a:pt x="360041" y="68629"/>
                  <a:pt x="361831" y="71161"/>
                  <a:pt x="364180" y="72987"/>
                </a:cubicBezTo>
                <a:cubicBezTo>
                  <a:pt x="366557" y="74788"/>
                  <a:pt x="369439" y="75689"/>
                  <a:pt x="372851" y="75689"/>
                </a:cubicBezTo>
                <a:cubicBezTo>
                  <a:pt x="376403" y="75689"/>
                  <a:pt x="379368" y="74749"/>
                  <a:pt x="381746" y="72867"/>
                </a:cubicBezTo>
                <a:cubicBezTo>
                  <a:pt x="384123" y="70962"/>
                  <a:pt x="385942" y="68378"/>
                  <a:pt x="387144" y="65122"/>
                </a:cubicBezTo>
                <a:cubicBezTo>
                  <a:pt x="388403" y="61863"/>
                  <a:pt x="389018" y="58193"/>
                  <a:pt x="389018" y="54115"/>
                </a:cubicBezTo>
                <a:cubicBezTo>
                  <a:pt x="389018" y="50090"/>
                  <a:pt x="388403" y="46474"/>
                  <a:pt x="387200" y="43268"/>
                </a:cubicBezTo>
                <a:cubicBezTo>
                  <a:pt x="385998" y="40063"/>
                  <a:pt x="384207" y="37534"/>
                  <a:pt x="381802" y="35680"/>
                </a:cubicBezTo>
                <a:cubicBezTo>
                  <a:pt x="379396" y="33825"/>
                  <a:pt x="376431" y="32899"/>
                  <a:pt x="372851" y="32899"/>
                </a:cubicBezTo>
                <a:cubicBezTo>
                  <a:pt x="369411" y="32899"/>
                  <a:pt x="366502" y="33786"/>
                  <a:pt x="364096" y="35559"/>
                </a:cubicBezTo>
                <a:cubicBezTo>
                  <a:pt x="361747" y="37335"/>
                  <a:pt x="359957" y="39811"/>
                  <a:pt x="358754" y="42991"/>
                </a:cubicBezTo>
                <a:cubicBezTo>
                  <a:pt x="357523" y="46169"/>
                  <a:pt x="356908" y="49878"/>
                  <a:pt x="356908" y="54115"/>
                </a:cubicBezTo>
                <a:close/>
                <a:moveTo>
                  <a:pt x="438163" y="85859"/>
                </a:moveTo>
                <a:cubicBezTo>
                  <a:pt x="432150" y="85859"/>
                  <a:pt x="426975" y="84575"/>
                  <a:pt x="422639" y="82005"/>
                </a:cubicBezTo>
                <a:cubicBezTo>
                  <a:pt x="418304" y="79409"/>
                  <a:pt x="414975" y="75767"/>
                  <a:pt x="412626" y="71080"/>
                </a:cubicBezTo>
                <a:cubicBezTo>
                  <a:pt x="410304" y="66366"/>
                  <a:pt x="409130" y="60842"/>
                  <a:pt x="409130" y="54512"/>
                </a:cubicBezTo>
                <a:cubicBezTo>
                  <a:pt x="409130" y="48261"/>
                  <a:pt x="410304" y="42751"/>
                  <a:pt x="412626" y="37984"/>
                </a:cubicBezTo>
                <a:cubicBezTo>
                  <a:pt x="414975" y="33215"/>
                  <a:pt x="418276" y="29495"/>
                  <a:pt x="422471" y="26818"/>
                </a:cubicBezTo>
                <a:cubicBezTo>
                  <a:pt x="426723" y="24144"/>
                  <a:pt x="431674" y="22807"/>
                  <a:pt x="437324" y="22807"/>
                </a:cubicBezTo>
                <a:cubicBezTo>
                  <a:pt x="440792" y="22807"/>
                  <a:pt x="444121" y="23375"/>
                  <a:pt x="447338" y="24516"/>
                </a:cubicBezTo>
                <a:cubicBezTo>
                  <a:pt x="450582" y="25655"/>
                  <a:pt x="453491" y="27442"/>
                  <a:pt x="456036" y="29878"/>
                </a:cubicBezTo>
                <a:cubicBezTo>
                  <a:pt x="458610" y="32315"/>
                  <a:pt x="460652" y="35481"/>
                  <a:pt x="462134" y="39375"/>
                </a:cubicBezTo>
                <a:cubicBezTo>
                  <a:pt x="463617" y="43243"/>
                  <a:pt x="464344" y="47942"/>
                  <a:pt x="464344" y="53480"/>
                </a:cubicBezTo>
                <a:lnTo>
                  <a:pt x="464344" y="57690"/>
                </a:lnTo>
                <a:lnTo>
                  <a:pt x="415842" y="57690"/>
                </a:lnTo>
                <a:lnTo>
                  <a:pt x="415842" y="48792"/>
                </a:lnTo>
                <a:lnTo>
                  <a:pt x="452708" y="48792"/>
                </a:lnTo>
                <a:cubicBezTo>
                  <a:pt x="452708" y="45665"/>
                  <a:pt x="452065" y="42896"/>
                  <a:pt x="450806" y="40488"/>
                </a:cubicBezTo>
                <a:cubicBezTo>
                  <a:pt x="449519" y="38052"/>
                  <a:pt x="447757" y="36130"/>
                  <a:pt x="445436" y="34726"/>
                </a:cubicBezTo>
                <a:cubicBezTo>
                  <a:pt x="443170" y="33322"/>
                  <a:pt x="440485" y="32620"/>
                  <a:pt x="437408" y="32620"/>
                </a:cubicBezTo>
                <a:cubicBezTo>
                  <a:pt x="434079" y="32620"/>
                  <a:pt x="431170" y="33442"/>
                  <a:pt x="428681" y="35084"/>
                </a:cubicBezTo>
                <a:cubicBezTo>
                  <a:pt x="426219" y="36701"/>
                  <a:pt x="424318" y="38818"/>
                  <a:pt x="422947" y="41442"/>
                </a:cubicBezTo>
                <a:cubicBezTo>
                  <a:pt x="421633" y="44037"/>
                  <a:pt x="420961" y="46857"/>
                  <a:pt x="420961" y="49903"/>
                </a:cubicBezTo>
                <a:lnTo>
                  <a:pt x="420961" y="56856"/>
                </a:lnTo>
                <a:cubicBezTo>
                  <a:pt x="420961" y="60934"/>
                  <a:pt x="421689" y="64406"/>
                  <a:pt x="423115" y="67267"/>
                </a:cubicBezTo>
                <a:cubicBezTo>
                  <a:pt x="424569" y="70126"/>
                  <a:pt x="426583" y="72313"/>
                  <a:pt x="429185" y="73821"/>
                </a:cubicBezTo>
                <a:cubicBezTo>
                  <a:pt x="431786" y="75306"/>
                  <a:pt x="434807" y="76047"/>
                  <a:pt x="438303" y="76047"/>
                </a:cubicBezTo>
                <a:cubicBezTo>
                  <a:pt x="440541" y="76047"/>
                  <a:pt x="442583" y="75728"/>
                  <a:pt x="444457" y="75093"/>
                </a:cubicBezTo>
                <a:cubicBezTo>
                  <a:pt x="446302" y="74430"/>
                  <a:pt x="447897" y="73451"/>
                  <a:pt x="449267" y="72154"/>
                </a:cubicBezTo>
                <a:cubicBezTo>
                  <a:pt x="450610" y="70856"/>
                  <a:pt x="451645" y="69253"/>
                  <a:pt x="452345" y="67345"/>
                </a:cubicBezTo>
                <a:lnTo>
                  <a:pt x="463589" y="69370"/>
                </a:lnTo>
                <a:cubicBezTo>
                  <a:pt x="462694" y="72682"/>
                  <a:pt x="461071" y="75583"/>
                  <a:pt x="458750" y="78072"/>
                </a:cubicBezTo>
                <a:cubicBezTo>
                  <a:pt x="456456" y="80536"/>
                  <a:pt x="453547" y="82455"/>
                  <a:pt x="450051" y="83834"/>
                </a:cubicBezTo>
                <a:cubicBezTo>
                  <a:pt x="446582" y="85185"/>
                  <a:pt x="442611" y="85859"/>
                  <a:pt x="438163" y="85859"/>
                </a:cubicBezTo>
                <a:close/>
                <a:moveTo>
                  <a:pt x="475084" y="84629"/>
                </a:moveTo>
                <a:lnTo>
                  <a:pt x="475084" y="23602"/>
                </a:lnTo>
                <a:lnTo>
                  <a:pt x="486553" y="23602"/>
                </a:lnTo>
                <a:lnTo>
                  <a:pt x="486553" y="33296"/>
                </a:lnTo>
                <a:lnTo>
                  <a:pt x="487196" y="33296"/>
                </a:lnTo>
                <a:cubicBezTo>
                  <a:pt x="488315" y="30010"/>
                  <a:pt x="490273" y="27428"/>
                  <a:pt x="493070" y="25549"/>
                </a:cubicBezTo>
                <a:cubicBezTo>
                  <a:pt x="495895" y="23641"/>
                  <a:pt x="499112" y="22687"/>
                  <a:pt x="502692" y="22687"/>
                </a:cubicBezTo>
                <a:cubicBezTo>
                  <a:pt x="503419" y="22687"/>
                  <a:pt x="504314" y="22715"/>
                  <a:pt x="505321" y="22768"/>
                </a:cubicBezTo>
                <a:cubicBezTo>
                  <a:pt x="506328" y="22819"/>
                  <a:pt x="507139" y="22886"/>
                  <a:pt x="507727" y="22967"/>
                </a:cubicBezTo>
                <a:lnTo>
                  <a:pt x="507727" y="34329"/>
                </a:lnTo>
                <a:cubicBezTo>
                  <a:pt x="507251" y="34197"/>
                  <a:pt x="506412" y="34052"/>
                  <a:pt x="505181" y="33892"/>
                </a:cubicBezTo>
                <a:cubicBezTo>
                  <a:pt x="503979" y="33708"/>
                  <a:pt x="502748" y="33613"/>
                  <a:pt x="501545" y="33613"/>
                </a:cubicBezTo>
                <a:cubicBezTo>
                  <a:pt x="498720" y="33613"/>
                  <a:pt x="496231" y="34208"/>
                  <a:pt x="494021" y="35403"/>
                </a:cubicBezTo>
                <a:cubicBezTo>
                  <a:pt x="491839" y="36566"/>
                  <a:pt x="490133" y="38197"/>
                  <a:pt x="488847" y="40289"/>
                </a:cubicBezTo>
                <a:cubicBezTo>
                  <a:pt x="487587" y="42353"/>
                  <a:pt x="486944" y="44711"/>
                  <a:pt x="486944" y="47360"/>
                </a:cubicBezTo>
                <a:lnTo>
                  <a:pt x="486944" y="84629"/>
                </a:lnTo>
                <a:lnTo>
                  <a:pt x="475084" y="84629"/>
                </a:lnTo>
                <a:close/>
                <a:moveTo>
                  <a:pt x="515558" y="84629"/>
                </a:moveTo>
                <a:lnTo>
                  <a:pt x="515558" y="23602"/>
                </a:lnTo>
                <a:lnTo>
                  <a:pt x="527418" y="23602"/>
                </a:lnTo>
                <a:lnTo>
                  <a:pt x="527418" y="84629"/>
                </a:lnTo>
                <a:lnTo>
                  <a:pt x="515558" y="84629"/>
                </a:lnTo>
                <a:close/>
                <a:moveTo>
                  <a:pt x="521544" y="14184"/>
                </a:moveTo>
                <a:cubicBezTo>
                  <a:pt x="519475" y="14184"/>
                  <a:pt x="517712" y="13496"/>
                  <a:pt x="516230" y="12120"/>
                </a:cubicBezTo>
                <a:cubicBezTo>
                  <a:pt x="514775" y="10716"/>
                  <a:pt x="514048" y="9046"/>
                  <a:pt x="514048" y="7113"/>
                </a:cubicBezTo>
                <a:cubicBezTo>
                  <a:pt x="514048" y="5152"/>
                  <a:pt x="514775" y="3485"/>
                  <a:pt x="516230" y="2106"/>
                </a:cubicBezTo>
                <a:cubicBezTo>
                  <a:pt x="517712" y="702"/>
                  <a:pt x="519475" y="0"/>
                  <a:pt x="521544" y="0"/>
                </a:cubicBezTo>
                <a:cubicBezTo>
                  <a:pt x="523614" y="0"/>
                  <a:pt x="525376" y="702"/>
                  <a:pt x="526831" y="2106"/>
                </a:cubicBezTo>
                <a:cubicBezTo>
                  <a:pt x="528313" y="3485"/>
                  <a:pt x="529068" y="5152"/>
                  <a:pt x="529068" y="7113"/>
                </a:cubicBezTo>
                <a:cubicBezTo>
                  <a:pt x="529068" y="9046"/>
                  <a:pt x="528313" y="10716"/>
                  <a:pt x="526831" y="12120"/>
                </a:cubicBezTo>
                <a:cubicBezTo>
                  <a:pt x="525376" y="13496"/>
                  <a:pt x="523614" y="14184"/>
                  <a:pt x="521544" y="14184"/>
                </a:cubicBezTo>
                <a:close/>
                <a:moveTo>
                  <a:pt x="540956" y="84629"/>
                </a:moveTo>
                <a:lnTo>
                  <a:pt x="540956" y="23602"/>
                </a:lnTo>
                <a:lnTo>
                  <a:pt x="552340" y="23602"/>
                </a:lnTo>
                <a:lnTo>
                  <a:pt x="552340" y="33534"/>
                </a:lnTo>
                <a:lnTo>
                  <a:pt x="553096" y="33534"/>
                </a:lnTo>
                <a:cubicBezTo>
                  <a:pt x="554382" y="30169"/>
                  <a:pt x="556452" y="27548"/>
                  <a:pt x="559333" y="25666"/>
                </a:cubicBezTo>
                <a:cubicBezTo>
                  <a:pt x="562242" y="23761"/>
                  <a:pt x="565682" y="22807"/>
                  <a:pt x="569710" y="22807"/>
                </a:cubicBezTo>
                <a:cubicBezTo>
                  <a:pt x="573794" y="22807"/>
                  <a:pt x="577206" y="23761"/>
                  <a:pt x="579975" y="25666"/>
                </a:cubicBezTo>
                <a:cubicBezTo>
                  <a:pt x="582744" y="27574"/>
                  <a:pt x="584814" y="30197"/>
                  <a:pt x="586129" y="33534"/>
                </a:cubicBezTo>
                <a:lnTo>
                  <a:pt x="586773" y="33534"/>
                </a:lnTo>
                <a:cubicBezTo>
                  <a:pt x="588226" y="30276"/>
                  <a:pt x="590548" y="27680"/>
                  <a:pt x="593709" y="25747"/>
                </a:cubicBezTo>
                <a:cubicBezTo>
                  <a:pt x="596898" y="23786"/>
                  <a:pt x="600674" y="22807"/>
                  <a:pt x="605065" y="22807"/>
                </a:cubicBezTo>
                <a:cubicBezTo>
                  <a:pt x="610603" y="22807"/>
                  <a:pt x="615135" y="24542"/>
                  <a:pt x="618631" y="28013"/>
                </a:cubicBezTo>
                <a:cubicBezTo>
                  <a:pt x="622155" y="31481"/>
                  <a:pt x="623917" y="36712"/>
                  <a:pt x="623917" y="43704"/>
                </a:cubicBezTo>
                <a:lnTo>
                  <a:pt x="623917" y="84629"/>
                </a:lnTo>
                <a:lnTo>
                  <a:pt x="612030" y="84629"/>
                </a:lnTo>
                <a:lnTo>
                  <a:pt x="612030" y="44818"/>
                </a:lnTo>
                <a:cubicBezTo>
                  <a:pt x="612030" y="40686"/>
                  <a:pt x="610911" y="37693"/>
                  <a:pt x="608645" y="35839"/>
                </a:cubicBezTo>
                <a:cubicBezTo>
                  <a:pt x="606408" y="33985"/>
                  <a:pt x="603722" y="33056"/>
                  <a:pt x="600590" y="33056"/>
                </a:cubicBezTo>
                <a:cubicBezTo>
                  <a:pt x="596730" y="33056"/>
                  <a:pt x="593709" y="34250"/>
                  <a:pt x="591556" y="36633"/>
                </a:cubicBezTo>
                <a:cubicBezTo>
                  <a:pt x="589430" y="38991"/>
                  <a:pt x="588338" y="42023"/>
                  <a:pt x="588338" y="45732"/>
                </a:cubicBezTo>
                <a:lnTo>
                  <a:pt x="588338" y="84629"/>
                </a:lnTo>
                <a:lnTo>
                  <a:pt x="576507" y="84629"/>
                </a:lnTo>
                <a:lnTo>
                  <a:pt x="576507" y="44062"/>
                </a:lnTo>
                <a:cubicBezTo>
                  <a:pt x="576507" y="40751"/>
                  <a:pt x="575472" y="38091"/>
                  <a:pt x="573402" y="36077"/>
                </a:cubicBezTo>
                <a:cubicBezTo>
                  <a:pt x="571333" y="34063"/>
                  <a:pt x="568647" y="33056"/>
                  <a:pt x="565346" y="33056"/>
                </a:cubicBezTo>
                <a:cubicBezTo>
                  <a:pt x="563081" y="33056"/>
                  <a:pt x="561011" y="33655"/>
                  <a:pt x="559109" y="34846"/>
                </a:cubicBezTo>
                <a:cubicBezTo>
                  <a:pt x="557235" y="36010"/>
                  <a:pt x="555697" y="37640"/>
                  <a:pt x="554550" y="39733"/>
                </a:cubicBezTo>
                <a:cubicBezTo>
                  <a:pt x="553403" y="41825"/>
                  <a:pt x="552844" y="44247"/>
                  <a:pt x="552844" y="47002"/>
                </a:cubicBezTo>
                <a:lnTo>
                  <a:pt x="552844" y="84629"/>
                </a:lnTo>
                <a:lnTo>
                  <a:pt x="540956" y="84629"/>
                </a:lnTo>
                <a:close/>
                <a:moveTo>
                  <a:pt x="663664" y="85859"/>
                </a:moveTo>
                <a:cubicBezTo>
                  <a:pt x="657650" y="85859"/>
                  <a:pt x="652476" y="84575"/>
                  <a:pt x="648140" y="82005"/>
                </a:cubicBezTo>
                <a:cubicBezTo>
                  <a:pt x="643833" y="79409"/>
                  <a:pt x="640476" y="75767"/>
                  <a:pt x="638127" y="71080"/>
                </a:cubicBezTo>
                <a:cubicBezTo>
                  <a:pt x="635805" y="66366"/>
                  <a:pt x="634630" y="60842"/>
                  <a:pt x="634630" y="54512"/>
                </a:cubicBezTo>
                <a:cubicBezTo>
                  <a:pt x="634630" y="48261"/>
                  <a:pt x="635805" y="42751"/>
                  <a:pt x="638127" y="37984"/>
                </a:cubicBezTo>
                <a:cubicBezTo>
                  <a:pt x="640476" y="33215"/>
                  <a:pt x="643777" y="29495"/>
                  <a:pt x="647972" y="26818"/>
                </a:cubicBezTo>
                <a:cubicBezTo>
                  <a:pt x="652224" y="24144"/>
                  <a:pt x="657175" y="22807"/>
                  <a:pt x="662825" y="22807"/>
                </a:cubicBezTo>
                <a:cubicBezTo>
                  <a:pt x="666294" y="22807"/>
                  <a:pt x="669622" y="23375"/>
                  <a:pt x="672838" y="24516"/>
                </a:cubicBezTo>
                <a:cubicBezTo>
                  <a:pt x="676083" y="25655"/>
                  <a:pt x="678992" y="27442"/>
                  <a:pt x="681566" y="29878"/>
                </a:cubicBezTo>
                <a:cubicBezTo>
                  <a:pt x="684111" y="32315"/>
                  <a:pt x="686152" y="35481"/>
                  <a:pt x="687635" y="39375"/>
                </a:cubicBezTo>
                <a:cubicBezTo>
                  <a:pt x="689118" y="43243"/>
                  <a:pt x="689845" y="47942"/>
                  <a:pt x="689845" y="53480"/>
                </a:cubicBezTo>
                <a:lnTo>
                  <a:pt x="689845" y="57690"/>
                </a:lnTo>
                <a:lnTo>
                  <a:pt x="641343" y="57690"/>
                </a:lnTo>
                <a:lnTo>
                  <a:pt x="641343" y="48792"/>
                </a:lnTo>
                <a:lnTo>
                  <a:pt x="678209" y="48792"/>
                </a:lnTo>
                <a:cubicBezTo>
                  <a:pt x="678209" y="45665"/>
                  <a:pt x="677566" y="42896"/>
                  <a:pt x="676307" y="40488"/>
                </a:cubicBezTo>
                <a:cubicBezTo>
                  <a:pt x="675048" y="38052"/>
                  <a:pt x="673258" y="36130"/>
                  <a:pt x="670936" y="34726"/>
                </a:cubicBezTo>
                <a:cubicBezTo>
                  <a:pt x="668671" y="33322"/>
                  <a:pt x="665986" y="32620"/>
                  <a:pt x="662909" y="32620"/>
                </a:cubicBezTo>
                <a:cubicBezTo>
                  <a:pt x="659580" y="32620"/>
                  <a:pt x="656672" y="33442"/>
                  <a:pt x="654182" y="35084"/>
                </a:cubicBezTo>
                <a:cubicBezTo>
                  <a:pt x="651721" y="36701"/>
                  <a:pt x="649818" y="38818"/>
                  <a:pt x="648448" y="41442"/>
                </a:cubicBezTo>
                <a:cubicBezTo>
                  <a:pt x="647133" y="44037"/>
                  <a:pt x="646462" y="46857"/>
                  <a:pt x="646462" y="49903"/>
                </a:cubicBezTo>
                <a:lnTo>
                  <a:pt x="646462" y="56856"/>
                </a:lnTo>
                <a:cubicBezTo>
                  <a:pt x="646462" y="60934"/>
                  <a:pt x="647189" y="64406"/>
                  <a:pt x="648616" y="67267"/>
                </a:cubicBezTo>
                <a:cubicBezTo>
                  <a:pt x="650070" y="70126"/>
                  <a:pt x="652084" y="72313"/>
                  <a:pt x="654685" y="73821"/>
                </a:cubicBezTo>
                <a:cubicBezTo>
                  <a:pt x="657287" y="75306"/>
                  <a:pt x="660335" y="76047"/>
                  <a:pt x="663804" y="76047"/>
                </a:cubicBezTo>
                <a:cubicBezTo>
                  <a:pt x="666042" y="76047"/>
                  <a:pt x="668083" y="75728"/>
                  <a:pt x="669958" y="75093"/>
                </a:cubicBezTo>
                <a:cubicBezTo>
                  <a:pt x="671804" y="74430"/>
                  <a:pt x="673398" y="73451"/>
                  <a:pt x="674769" y="72154"/>
                </a:cubicBezTo>
                <a:cubicBezTo>
                  <a:pt x="676111" y="70856"/>
                  <a:pt x="677146" y="69253"/>
                  <a:pt x="677845" y="67345"/>
                </a:cubicBezTo>
                <a:lnTo>
                  <a:pt x="689090" y="69370"/>
                </a:lnTo>
                <a:cubicBezTo>
                  <a:pt x="688194" y="72682"/>
                  <a:pt x="686572" y="75583"/>
                  <a:pt x="684251" y="78072"/>
                </a:cubicBezTo>
                <a:cubicBezTo>
                  <a:pt x="681957" y="80536"/>
                  <a:pt x="679048" y="82455"/>
                  <a:pt x="675552" y="83834"/>
                </a:cubicBezTo>
                <a:cubicBezTo>
                  <a:pt x="672084" y="85185"/>
                  <a:pt x="668111" y="85859"/>
                  <a:pt x="663664" y="85859"/>
                </a:cubicBezTo>
                <a:close/>
                <a:moveTo>
                  <a:pt x="712445" y="48392"/>
                </a:moveTo>
                <a:lnTo>
                  <a:pt x="712445" y="84629"/>
                </a:lnTo>
                <a:lnTo>
                  <a:pt x="700586" y="84629"/>
                </a:lnTo>
                <a:lnTo>
                  <a:pt x="700586" y="23602"/>
                </a:lnTo>
                <a:lnTo>
                  <a:pt x="711969" y="23602"/>
                </a:lnTo>
                <a:lnTo>
                  <a:pt x="711969" y="33534"/>
                </a:lnTo>
                <a:lnTo>
                  <a:pt x="712725" y="33534"/>
                </a:lnTo>
                <a:cubicBezTo>
                  <a:pt x="714123" y="30304"/>
                  <a:pt x="716333" y="27708"/>
                  <a:pt x="719326" y="25747"/>
                </a:cubicBezTo>
                <a:cubicBezTo>
                  <a:pt x="722347" y="23786"/>
                  <a:pt x="726151" y="22807"/>
                  <a:pt x="730738" y="22807"/>
                </a:cubicBezTo>
                <a:cubicBezTo>
                  <a:pt x="734878" y="22807"/>
                  <a:pt x="738542" y="23680"/>
                  <a:pt x="741647" y="25428"/>
                </a:cubicBezTo>
                <a:cubicBezTo>
                  <a:pt x="744780" y="27151"/>
                  <a:pt x="747213" y="29719"/>
                  <a:pt x="748920" y="33137"/>
                </a:cubicBezTo>
                <a:cubicBezTo>
                  <a:pt x="750653" y="36552"/>
                  <a:pt x="751521" y="40779"/>
                  <a:pt x="751521" y="45811"/>
                </a:cubicBezTo>
                <a:lnTo>
                  <a:pt x="751521" y="84629"/>
                </a:lnTo>
                <a:lnTo>
                  <a:pt x="739633" y="84629"/>
                </a:lnTo>
                <a:lnTo>
                  <a:pt x="739633" y="47243"/>
                </a:lnTo>
                <a:cubicBezTo>
                  <a:pt x="739633" y="42818"/>
                  <a:pt x="738486" y="39361"/>
                  <a:pt x="736165" y="36871"/>
                </a:cubicBezTo>
                <a:cubicBezTo>
                  <a:pt x="733871" y="34357"/>
                  <a:pt x="730710" y="33098"/>
                  <a:pt x="726682" y="33098"/>
                </a:cubicBezTo>
                <a:cubicBezTo>
                  <a:pt x="723913" y="33098"/>
                  <a:pt x="721480" y="33694"/>
                  <a:pt x="719326" y="34885"/>
                </a:cubicBezTo>
                <a:cubicBezTo>
                  <a:pt x="717200" y="36077"/>
                  <a:pt x="715522" y="37825"/>
                  <a:pt x="714291" y="40130"/>
                </a:cubicBezTo>
                <a:cubicBezTo>
                  <a:pt x="713061" y="42407"/>
                  <a:pt x="712445" y="45162"/>
                  <a:pt x="712445" y="48392"/>
                </a:cubicBezTo>
                <a:close/>
                <a:moveTo>
                  <a:pt x="793477" y="23602"/>
                </a:moveTo>
                <a:lnTo>
                  <a:pt x="793477" y="33137"/>
                </a:lnTo>
                <a:lnTo>
                  <a:pt x="760136" y="33137"/>
                </a:lnTo>
                <a:lnTo>
                  <a:pt x="760136" y="23602"/>
                </a:lnTo>
                <a:lnTo>
                  <a:pt x="793477" y="23602"/>
                </a:lnTo>
                <a:close/>
                <a:moveTo>
                  <a:pt x="769086" y="8981"/>
                </a:moveTo>
                <a:lnTo>
                  <a:pt x="780946" y="8981"/>
                </a:lnTo>
                <a:lnTo>
                  <a:pt x="780946" y="66710"/>
                </a:lnTo>
                <a:cubicBezTo>
                  <a:pt x="780946" y="69015"/>
                  <a:pt x="781309" y="70749"/>
                  <a:pt x="781981" y="71916"/>
                </a:cubicBezTo>
                <a:cubicBezTo>
                  <a:pt x="782680" y="73054"/>
                  <a:pt x="783575" y="73835"/>
                  <a:pt x="784638" y="74260"/>
                </a:cubicBezTo>
                <a:cubicBezTo>
                  <a:pt x="785757" y="74657"/>
                  <a:pt x="786959" y="74856"/>
                  <a:pt x="788274" y="74856"/>
                </a:cubicBezTo>
                <a:cubicBezTo>
                  <a:pt x="789225" y="74856"/>
                  <a:pt x="790065" y="74788"/>
                  <a:pt x="790764" y="74657"/>
                </a:cubicBezTo>
                <a:cubicBezTo>
                  <a:pt x="791491" y="74523"/>
                  <a:pt x="792050" y="74416"/>
                  <a:pt x="792442" y="74338"/>
                </a:cubicBezTo>
                <a:lnTo>
                  <a:pt x="794567" y="84153"/>
                </a:lnTo>
                <a:cubicBezTo>
                  <a:pt x="793896" y="84416"/>
                  <a:pt x="792918" y="84682"/>
                  <a:pt x="791631" y="84947"/>
                </a:cubicBezTo>
                <a:cubicBezTo>
                  <a:pt x="790372" y="85238"/>
                  <a:pt x="788778" y="85398"/>
                  <a:pt x="786875" y="85423"/>
                </a:cubicBezTo>
                <a:cubicBezTo>
                  <a:pt x="783743" y="85476"/>
                  <a:pt x="780834" y="84919"/>
                  <a:pt x="778121" y="83756"/>
                </a:cubicBezTo>
                <a:cubicBezTo>
                  <a:pt x="775436" y="82589"/>
                  <a:pt x="773254" y="80788"/>
                  <a:pt x="771576" y="78352"/>
                </a:cubicBezTo>
                <a:cubicBezTo>
                  <a:pt x="769898" y="75913"/>
                  <a:pt x="769086" y="72856"/>
                  <a:pt x="769086" y="69172"/>
                </a:cubicBezTo>
                <a:lnTo>
                  <a:pt x="769086" y="8981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385BD8C7-767D-A9B1-7888-38DA310AFBCD}"/>
              </a:ext>
            </a:extLst>
          </p:cNvPr>
          <p:cNvSpPr/>
          <p:nvPr/>
        </p:nvSpPr>
        <p:spPr>
          <a:xfrm>
            <a:off x="10202912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4 w 1605504"/>
              <a:gd name="connsiteY1" fmla="*/ 0 h 690879"/>
              <a:gd name="connsiteX2" fmla="*/ 1605504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4" y="0"/>
                  <a:pt x="1605504" y="0"/>
                </a:cubicBezTo>
                <a:lnTo>
                  <a:pt x="1605504" y="690880"/>
                </a:lnTo>
                <a:cubicBezTo>
                  <a:pt x="1605504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3" name="!!Morph5">
            <a:extLst>
              <a:ext uri="{FF2B5EF4-FFF2-40B4-BE49-F238E27FC236}">
                <a16:creationId xmlns:a16="http://schemas.microsoft.com/office/drawing/2014/main" id="{F964207F-D53A-D80D-FB4D-4001DDCF51B6}"/>
              </a:ext>
            </a:extLst>
          </p:cNvPr>
          <p:cNvSpPr/>
          <p:nvPr/>
        </p:nvSpPr>
        <p:spPr>
          <a:xfrm>
            <a:off x="10638462" y="3870478"/>
            <a:ext cx="694339" cy="247544"/>
          </a:xfrm>
          <a:custGeom>
            <a:avLst/>
            <a:gdLst>
              <a:gd name="connsiteX0" fmla="*/ 57704 w 700557"/>
              <a:gd name="connsiteY0" fmla="*/ 26818 h 251537"/>
              <a:gd name="connsiteX1" fmla="*/ 54598 w 700557"/>
              <a:gd name="connsiteY1" fmla="*/ 20342 h 251537"/>
              <a:gd name="connsiteX2" fmla="*/ 50012 w 700557"/>
              <a:gd name="connsiteY2" fmla="*/ 15416 h 251537"/>
              <a:gd name="connsiteX3" fmla="*/ 43942 w 700557"/>
              <a:gd name="connsiteY3" fmla="*/ 12277 h 251537"/>
              <a:gd name="connsiteX4" fmla="*/ 36501 w 700557"/>
              <a:gd name="connsiteY4" fmla="*/ 11204 h 251537"/>
              <a:gd name="connsiteX5" fmla="*/ 24111 w 700557"/>
              <a:gd name="connsiteY5" fmla="*/ 14740 h 251537"/>
              <a:gd name="connsiteX6" fmla="*/ 15384 w 700557"/>
              <a:gd name="connsiteY6" fmla="*/ 25110 h 251537"/>
              <a:gd name="connsiteX7" fmla="*/ 12195 w 700557"/>
              <a:gd name="connsiteY7" fmla="*/ 41757 h 251537"/>
              <a:gd name="connsiteX8" fmla="*/ 15411 w 700557"/>
              <a:gd name="connsiteY8" fmla="*/ 58483 h 251537"/>
              <a:gd name="connsiteX9" fmla="*/ 24251 w 700557"/>
              <a:gd name="connsiteY9" fmla="*/ 68855 h 251537"/>
              <a:gd name="connsiteX10" fmla="*/ 37005 w 700557"/>
              <a:gd name="connsiteY10" fmla="*/ 72390 h 251537"/>
              <a:gd name="connsiteX11" fmla="*/ 48557 w 700557"/>
              <a:gd name="connsiteY11" fmla="*/ 69688 h 251537"/>
              <a:gd name="connsiteX12" fmla="*/ 56221 w 700557"/>
              <a:gd name="connsiteY12" fmla="*/ 62061 h 251537"/>
              <a:gd name="connsiteX13" fmla="*/ 58962 w 700557"/>
              <a:gd name="connsiteY13" fmla="*/ 50379 h 251537"/>
              <a:gd name="connsiteX14" fmla="*/ 62151 w 700557"/>
              <a:gd name="connsiteY14" fmla="*/ 50975 h 251537"/>
              <a:gd name="connsiteX15" fmla="*/ 38851 w 700557"/>
              <a:gd name="connsiteY15" fmla="*/ 50975 h 251537"/>
              <a:gd name="connsiteX16" fmla="*/ 38851 w 700557"/>
              <a:gd name="connsiteY16" fmla="*/ 40844 h 251537"/>
              <a:gd name="connsiteX17" fmla="*/ 70850 w 700557"/>
              <a:gd name="connsiteY17" fmla="*/ 40844 h 251537"/>
              <a:gd name="connsiteX18" fmla="*/ 70850 w 700557"/>
              <a:gd name="connsiteY18" fmla="*/ 50101 h 251537"/>
              <a:gd name="connsiteX19" fmla="*/ 66458 w 700557"/>
              <a:gd name="connsiteY19" fmla="*/ 67901 h 251537"/>
              <a:gd name="connsiteX20" fmla="*/ 54487 w 700557"/>
              <a:gd name="connsiteY20" fmla="*/ 79503 h 251537"/>
              <a:gd name="connsiteX21" fmla="*/ 37005 w 700557"/>
              <a:gd name="connsiteY21" fmla="*/ 83595 h 251537"/>
              <a:gd name="connsiteX22" fmla="*/ 17593 w 700557"/>
              <a:gd name="connsiteY22" fmla="*/ 78510 h 251537"/>
              <a:gd name="connsiteX23" fmla="*/ 4643 w 700557"/>
              <a:gd name="connsiteY23" fmla="*/ 64086 h 251537"/>
              <a:gd name="connsiteX24" fmla="*/ 0 w 700557"/>
              <a:gd name="connsiteY24" fmla="*/ 41837 h 251537"/>
              <a:gd name="connsiteX25" fmla="*/ 2713 w 700557"/>
              <a:gd name="connsiteY25" fmla="*/ 24355 h 251537"/>
              <a:gd name="connsiteX26" fmla="*/ 10293 w 700557"/>
              <a:gd name="connsiteY26" fmla="*/ 11204 h 251537"/>
              <a:gd name="connsiteX27" fmla="*/ 21845 w 700557"/>
              <a:gd name="connsiteY27" fmla="*/ 2900 h 251537"/>
              <a:gd name="connsiteX28" fmla="*/ 36445 w 700557"/>
              <a:gd name="connsiteY28" fmla="*/ 0 h 251537"/>
              <a:gd name="connsiteX29" fmla="*/ 48725 w 700557"/>
              <a:gd name="connsiteY29" fmla="*/ 1947 h 251537"/>
              <a:gd name="connsiteX30" fmla="*/ 58878 w 700557"/>
              <a:gd name="connsiteY30" fmla="*/ 7469 h 251537"/>
              <a:gd name="connsiteX31" fmla="*/ 66319 w 700557"/>
              <a:gd name="connsiteY31" fmla="*/ 15972 h 251537"/>
              <a:gd name="connsiteX32" fmla="*/ 70290 w 700557"/>
              <a:gd name="connsiteY32" fmla="*/ 26818 h 251537"/>
              <a:gd name="connsiteX33" fmla="*/ 57704 w 700557"/>
              <a:gd name="connsiteY33" fmla="*/ 26818 h 251537"/>
              <a:gd name="connsiteX34" fmla="*/ 109310 w 700557"/>
              <a:gd name="connsiteY34" fmla="*/ 83713 h 251537"/>
              <a:gd name="connsiteX35" fmla="*/ 93786 w 700557"/>
              <a:gd name="connsiteY35" fmla="*/ 79858 h 251537"/>
              <a:gd name="connsiteX36" fmla="*/ 83773 w 700557"/>
              <a:gd name="connsiteY36" fmla="*/ 68933 h 251537"/>
              <a:gd name="connsiteX37" fmla="*/ 80276 w 700557"/>
              <a:gd name="connsiteY37" fmla="*/ 52366 h 251537"/>
              <a:gd name="connsiteX38" fmla="*/ 83773 w 700557"/>
              <a:gd name="connsiteY38" fmla="*/ 35838 h 251537"/>
              <a:gd name="connsiteX39" fmla="*/ 93618 w 700557"/>
              <a:gd name="connsiteY39" fmla="*/ 24673 h 251537"/>
              <a:gd name="connsiteX40" fmla="*/ 108470 w 700557"/>
              <a:gd name="connsiteY40" fmla="*/ 20660 h 251537"/>
              <a:gd name="connsiteX41" fmla="*/ 118484 w 700557"/>
              <a:gd name="connsiteY41" fmla="*/ 22369 h 251537"/>
              <a:gd name="connsiteX42" fmla="*/ 127183 w 700557"/>
              <a:gd name="connsiteY42" fmla="*/ 27732 h 251537"/>
              <a:gd name="connsiteX43" fmla="*/ 133281 w 700557"/>
              <a:gd name="connsiteY43" fmla="*/ 37228 h 251537"/>
              <a:gd name="connsiteX44" fmla="*/ 135491 w 700557"/>
              <a:gd name="connsiteY44" fmla="*/ 51333 h 251537"/>
              <a:gd name="connsiteX45" fmla="*/ 135491 w 700557"/>
              <a:gd name="connsiteY45" fmla="*/ 55543 h 251537"/>
              <a:gd name="connsiteX46" fmla="*/ 86989 w 700557"/>
              <a:gd name="connsiteY46" fmla="*/ 55543 h 251537"/>
              <a:gd name="connsiteX47" fmla="*/ 86989 w 700557"/>
              <a:gd name="connsiteY47" fmla="*/ 46644 h 251537"/>
              <a:gd name="connsiteX48" fmla="*/ 123854 w 700557"/>
              <a:gd name="connsiteY48" fmla="*/ 46644 h 251537"/>
              <a:gd name="connsiteX49" fmla="*/ 121952 w 700557"/>
              <a:gd name="connsiteY49" fmla="*/ 38341 h 251537"/>
              <a:gd name="connsiteX50" fmla="*/ 116582 w 700557"/>
              <a:gd name="connsiteY50" fmla="*/ 32580 h 251537"/>
              <a:gd name="connsiteX51" fmla="*/ 108554 w 700557"/>
              <a:gd name="connsiteY51" fmla="*/ 30474 h 251537"/>
              <a:gd name="connsiteX52" fmla="*/ 99828 w 700557"/>
              <a:gd name="connsiteY52" fmla="*/ 32937 h 251537"/>
              <a:gd name="connsiteX53" fmla="*/ 94094 w 700557"/>
              <a:gd name="connsiteY53" fmla="*/ 39294 h 251537"/>
              <a:gd name="connsiteX54" fmla="*/ 92108 w 700557"/>
              <a:gd name="connsiteY54" fmla="*/ 47757 h 251537"/>
              <a:gd name="connsiteX55" fmla="*/ 92108 w 700557"/>
              <a:gd name="connsiteY55" fmla="*/ 54710 h 251537"/>
              <a:gd name="connsiteX56" fmla="*/ 94262 w 700557"/>
              <a:gd name="connsiteY56" fmla="*/ 65121 h 251537"/>
              <a:gd name="connsiteX57" fmla="*/ 100331 w 700557"/>
              <a:gd name="connsiteY57" fmla="*/ 71674 h 251537"/>
              <a:gd name="connsiteX58" fmla="*/ 109422 w 700557"/>
              <a:gd name="connsiteY58" fmla="*/ 73901 h 251537"/>
              <a:gd name="connsiteX59" fmla="*/ 115603 w 700557"/>
              <a:gd name="connsiteY59" fmla="*/ 72947 h 251537"/>
              <a:gd name="connsiteX60" fmla="*/ 120386 w 700557"/>
              <a:gd name="connsiteY60" fmla="*/ 70007 h 251537"/>
              <a:gd name="connsiteX61" fmla="*/ 123491 w 700557"/>
              <a:gd name="connsiteY61" fmla="*/ 65199 h 251537"/>
              <a:gd name="connsiteX62" fmla="*/ 134735 w 700557"/>
              <a:gd name="connsiteY62" fmla="*/ 67224 h 251537"/>
              <a:gd name="connsiteX63" fmla="*/ 129896 w 700557"/>
              <a:gd name="connsiteY63" fmla="*/ 75926 h 251537"/>
              <a:gd name="connsiteX64" fmla="*/ 121197 w 700557"/>
              <a:gd name="connsiteY64" fmla="*/ 81688 h 251537"/>
              <a:gd name="connsiteX65" fmla="*/ 109310 w 700557"/>
              <a:gd name="connsiteY65" fmla="*/ 83713 h 251537"/>
              <a:gd name="connsiteX66" fmla="*/ 174706 w 700557"/>
              <a:gd name="connsiteY66" fmla="*/ 21455 h 251537"/>
              <a:gd name="connsiteX67" fmla="*/ 174706 w 700557"/>
              <a:gd name="connsiteY67" fmla="*/ 30990 h 251537"/>
              <a:gd name="connsiteX68" fmla="*/ 141364 w 700557"/>
              <a:gd name="connsiteY68" fmla="*/ 30990 h 251537"/>
              <a:gd name="connsiteX69" fmla="*/ 141364 w 700557"/>
              <a:gd name="connsiteY69" fmla="*/ 21455 h 251537"/>
              <a:gd name="connsiteX70" fmla="*/ 174706 w 700557"/>
              <a:gd name="connsiteY70" fmla="*/ 21455 h 251537"/>
              <a:gd name="connsiteX71" fmla="*/ 150315 w 700557"/>
              <a:gd name="connsiteY71" fmla="*/ 6834 h 251537"/>
              <a:gd name="connsiteX72" fmla="*/ 162175 w 700557"/>
              <a:gd name="connsiteY72" fmla="*/ 6834 h 251537"/>
              <a:gd name="connsiteX73" fmla="*/ 162175 w 700557"/>
              <a:gd name="connsiteY73" fmla="*/ 64564 h 251537"/>
              <a:gd name="connsiteX74" fmla="*/ 163210 w 700557"/>
              <a:gd name="connsiteY74" fmla="*/ 69769 h 251537"/>
              <a:gd name="connsiteX75" fmla="*/ 165895 w 700557"/>
              <a:gd name="connsiteY75" fmla="*/ 72113 h 251537"/>
              <a:gd name="connsiteX76" fmla="*/ 169503 w 700557"/>
              <a:gd name="connsiteY76" fmla="*/ 72709 h 251537"/>
              <a:gd name="connsiteX77" fmla="*/ 171993 w 700557"/>
              <a:gd name="connsiteY77" fmla="*/ 72510 h 251537"/>
              <a:gd name="connsiteX78" fmla="*/ 173671 w 700557"/>
              <a:gd name="connsiteY78" fmla="*/ 72192 h 251537"/>
              <a:gd name="connsiteX79" fmla="*/ 175824 w 700557"/>
              <a:gd name="connsiteY79" fmla="*/ 82007 h 251537"/>
              <a:gd name="connsiteX80" fmla="*/ 172887 w 700557"/>
              <a:gd name="connsiteY80" fmla="*/ 82801 h 251537"/>
              <a:gd name="connsiteX81" fmla="*/ 168104 w 700557"/>
              <a:gd name="connsiteY81" fmla="*/ 83276 h 251537"/>
              <a:gd name="connsiteX82" fmla="*/ 159378 w 700557"/>
              <a:gd name="connsiteY82" fmla="*/ 81609 h 251537"/>
              <a:gd name="connsiteX83" fmla="*/ 152804 w 700557"/>
              <a:gd name="connsiteY83" fmla="*/ 76205 h 251537"/>
              <a:gd name="connsiteX84" fmla="*/ 150315 w 700557"/>
              <a:gd name="connsiteY84" fmla="*/ 67025 h 251537"/>
              <a:gd name="connsiteX85" fmla="*/ 150315 w 700557"/>
              <a:gd name="connsiteY85" fmla="*/ 6834 h 251537"/>
              <a:gd name="connsiteX86" fmla="*/ 258254 w 700557"/>
              <a:gd name="connsiteY86" fmla="*/ 36354 h 251537"/>
              <a:gd name="connsiteX87" fmla="*/ 247486 w 700557"/>
              <a:gd name="connsiteY87" fmla="*/ 38261 h 251537"/>
              <a:gd name="connsiteX88" fmla="*/ 245360 w 700557"/>
              <a:gd name="connsiteY88" fmla="*/ 34328 h 251537"/>
              <a:gd name="connsiteX89" fmla="*/ 241444 w 700557"/>
              <a:gd name="connsiteY89" fmla="*/ 31268 h 251537"/>
              <a:gd name="connsiteX90" fmla="*/ 235290 w 700557"/>
              <a:gd name="connsiteY90" fmla="*/ 30076 h 251537"/>
              <a:gd name="connsiteX91" fmla="*/ 226871 w 700557"/>
              <a:gd name="connsiteY91" fmla="*/ 32341 h 251537"/>
              <a:gd name="connsiteX92" fmla="*/ 223487 w 700557"/>
              <a:gd name="connsiteY92" fmla="*/ 38102 h 251537"/>
              <a:gd name="connsiteX93" fmla="*/ 225753 w 700557"/>
              <a:gd name="connsiteY93" fmla="*/ 43029 h 251537"/>
              <a:gd name="connsiteX94" fmla="*/ 233081 w 700557"/>
              <a:gd name="connsiteY94" fmla="*/ 46088 h 251537"/>
              <a:gd name="connsiteX95" fmla="*/ 242758 w 700557"/>
              <a:gd name="connsiteY95" fmla="*/ 48313 h 251537"/>
              <a:gd name="connsiteX96" fmla="*/ 255317 w 700557"/>
              <a:gd name="connsiteY96" fmla="*/ 54313 h 251537"/>
              <a:gd name="connsiteX97" fmla="*/ 259457 w 700557"/>
              <a:gd name="connsiteY97" fmla="*/ 64841 h 251537"/>
              <a:gd name="connsiteX98" fmla="*/ 256269 w 700557"/>
              <a:gd name="connsiteY98" fmla="*/ 74617 h 251537"/>
              <a:gd name="connsiteX99" fmla="*/ 247486 w 700557"/>
              <a:gd name="connsiteY99" fmla="*/ 81291 h 251537"/>
              <a:gd name="connsiteX100" fmla="*/ 234507 w 700557"/>
              <a:gd name="connsiteY100" fmla="*/ 83713 h 251537"/>
              <a:gd name="connsiteX101" fmla="*/ 217781 w 700557"/>
              <a:gd name="connsiteY101" fmla="*/ 79344 h 251537"/>
              <a:gd name="connsiteX102" fmla="*/ 209837 w 700557"/>
              <a:gd name="connsiteY102" fmla="*/ 66827 h 251537"/>
              <a:gd name="connsiteX103" fmla="*/ 221305 w 700557"/>
              <a:gd name="connsiteY103" fmla="*/ 65079 h 251537"/>
              <a:gd name="connsiteX104" fmla="*/ 225725 w 700557"/>
              <a:gd name="connsiteY104" fmla="*/ 71873 h 251537"/>
              <a:gd name="connsiteX105" fmla="*/ 234423 w 700557"/>
              <a:gd name="connsiteY105" fmla="*/ 74138 h 251537"/>
              <a:gd name="connsiteX106" fmla="*/ 243766 w 700557"/>
              <a:gd name="connsiteY106" fmla="*/ 71716 h 251537"/>
              <a:gd name="connsiteX107" fmla="*/ 247262 w 700557"/>
              <a:gd name="connsiteY107" fmla="*/ 65716 h 251537"/>
              <a:gd name="connsiteX108" fmla="*/ 245108 w 700557"/>
              <a:gd name="connsiteY108" fmla="*/ 60908 h 251537"/>
              <a:gd name="connsiteX109" fmla="*/ 238647 w 700557"/>
              <a:gd name="connsiteY109" fmla="*/ 57968 h 251537"/>
              <a:gd name="connsiteX110" fmla="*/ 228298 w 700557"/>
              <a:gd name="connsiteY110" fmla="*/ 55703 h 251537"/>
              <a:gd name="connsiteX111" fmla="*/ 215683 w 700557"/>
              <a:gd name="connsiteY111" fmla="*/ 49505 h 251537"/>
              <a:gd name="connsiteX112" fmla="*/ 211627 w 700557"/>
              <a:gd name="connsiteY112" fmla="*/ 38738 h 251537"/>
              <a:gd name="connsiteX113" fmla="*/ 214648 w 700557"/>
              <a:gd name="connsiteY113" fmla="*/ 29282 h 251537"/>
              <a:gd name="connsiteX114" fmla="*/ 222984 w 700557"/>
              <a:gd name="connsiteY114" fmla="*/ 22965 h 251537"/>
              <a:gd name="connsiteX115" fmla="*/ 235178 w 700557"/>
              <a:gd name="connsiteY115" fmla="*/ 20660 h 251537"/>
              <a:gd name="connsiteX116" fmla="*/ 250758 w 700557"/>
              <a:gd name="connsiteY116" fmla="*/ 24951 h 251537"/>
              <a:gd name="connsiteX117" fmla="*/ 258254 w 700557"/>
              <a:gd name="connsiteY117" fmla="*/ 36354 h 251537"/>
              <a:gd name="connsiteX118" fmla="*/ 308714 w 700557"/>
              <a:gd name="connsiteY118" fmla="*/ 57174 h 251537"/>
              <a:gd name="connsiteX119" fmla="*/ 308714 w 700557"/>
              <a:gd name="connsiteY119" fmla="*/ 21455 h 251537"/>
              <a:gd name="connsiteX120" fmla="*/ 320630 w 700557"/>
              <a:gd name="connsiteY120" fmla="*/ 21455 h 251537"/>
              <a:gd name="connsiteX121" fmla="*/ 320630 w 700557"/>
              <a:gd name="connsiteY121" fmla="*/ 82482 h 251537"/>
              <a:gd name="connsiteX122" fmla="*/ 308966 w 700557"/>
              <a:gd name="connsiteY122" fmla="*/ 82482 h 251537"/>
              <a:gd name="connsiteX123" fmla="*/ 308966 w 700557"/>
              <a:gd name="connsiteY123" fmla="*/ 71915 h 251537"/>
              <a:gd name="connsiteX124" fmla="*/ 308323 w 700557"/>
              <a:gd name="connsiteY124" fmla="*/ 71915 h 251537"/>
              <a:gd name="connsiteX125" fmla="*/ 301553 w 700557"/>
              <a:gd name="connsiteY125" fmla="*/ 80060 h 251537"/>
              <a:gd name="connsiteX126" fmla="*/ 290086 w 700557"/>
              <a:gd name="connsiteY126" fmla="*/ 83276 h 251537"/>
              <a:gd name="connsiteX127" fmla="*/ 279681 w 700557"/>
              <a:gd name="connsiteY127" fmla="*/ 80695 h 251537"/>
              <a:gd name="connsiteX128" fmla="*/ 272604 w 700557"/>
              <a:gd name="connsiteY128" fmla="*/ 72947 h 251537"/>
              <a:gd name="connsiteX129" fmla="*/ 270058 w 700557"/>
              <a:gd name="connsiteY129" fmla="*/ 60273 h 251537"/>
              <a:gd name="connsiteX130" fmla="*/ 270058 w 700557"/>
              <a:gd name="connsiteY130" fmla="*/ 21455 h 251537"/>
              <a:gd name="connsiteX131" fmla="*/ 281946 w 700557"/>
              <a:gd name="connsiteY131" fmla="*/ 21455 h 251537"/>
              <a:gd name="connsiteX132" fmla="*/ 281946 w 700557"/>
              <a:gd name="connsiteY132" fmla="*/ 58841 h 251537"/>
              <a:gd name="connsiteX133" fmla="*/ 285386 w 700557"/>
              <a:gd name="connsiteY133" fmla="*/ 68774 h 251537"/>
              <a:gd name="connsiteX134" fmla="*/ 294365 w 700557"/>
              <a:gd name="connsiteY134" fmla="*/ 72469 h 251537"/>
              <a:gd name="connsiteX135" fmla="*/ 300994 w 700557"/>
              <a:gd name="connsiteY135" fmla="*/ 70801 h 251537"/>
              <a:gd name="connsiteX136" fmla="*/ 306532 w 700557"/>
              <a:gd name="connsiteY136" fmla="*/ 65756 h 251537"/>
              <a:gd name="connsiteX137" fmla="*/ 308714 w 700557"/>
              <a:gd name="connsiteY137" fmla="*/ 57174 h 251537"/>
              <a:gd name="connsiteX138" fmla="*/ 335090 w 700557"/>
              <a:gd name="connsiteY138" fmla="*/ 82482 h 251537"/>
              <a:gd name="connsiteX139" fmla="*/ 335090 w 700557"/>
              <a:gd name="connsiteY139" fmla="*/ 1112 h 251537"/>
              <a:gd name="connsiteX140" fmla="*/ 346978 w 700557"/>
              <a:gd name="connsiteY140" fmla="*/ 1112 h 251537"/>
              <a:gd name="connsiteX141" fmla="*/ 346978 w 700557"/>
              <a:gd name="connsiteY141" fmla="*/ 31348 h 251537"/>
              <a:gd name="connsiteX142" fmla="*/ 347677 w 700557"/>
              <a:gd name="connsiteY142" fmla="*/ 31348 h 251537"/>
              <a:gd name="connsiteX143" fmla="*/ 350670 w 700557"/>
              <a:gd name="connsiteY143" fmla="*/ 26938 h 251537"/>
              <a:gd name="connsiteX144" fmla="*/ 356068 w 700557"/>
              <a:gd name="connsiteY144" fmla="*/ 22567 h 251537"/>
              <a:gd name="connsiteX145" fmla="*/ 365215 w 700557"/>
              <a:gd name="connsiteY145" fmla="*/ 20660 h 251537"/>
              <a:gd name="connsiteX146" fmla="*/ 378389 w 700557"/>
              <a:gd name="connsiteY146" fmla="*/ 24395 h 251537"/>
              <a:gd name="connsiteX147" fmla="*/ 387480 w 700557"/>
              <a:gd name="connsiteY147" fmla="*/ 35162 h 251537"/>
              <a:gd name="connsiteX148" fmla="*/ 390837 w 700557"/>
              <a:gd name="connsiteY148" fmla="*/ 52089 h 251537"/>
              <a:gd name="connsiteX149" fmla="*/ 387536 w 700557"/>
              <a:gd name="connsiteY149" fmla="*/ 69053 h 251537"/>
              <a:gd name="connsiteX150" fmla="*/ 378473 w 700557"/>
              <a:gd name="connsiteY150" fmla="*/ 79900 h 251537"/>
              <a:gd name="connsiteX151" fmla="*/ 365327 w 700557"/>
              <a:gd name="connsiteY151" fmla="*/ 83674 h 251537"/>
              <a:gd name="connsiteX152" fmla="*/ 356236 w 700557"/>
              <a:gd name="connsiteY152" fmla="*/ 81808 h 251537"/>
              <a:gd name="connsiteX153" fmla="*/ 350754 w 700557"/>
              <a:gd name="connsiteY153" fmla="*/ 77436 h 251537"/>
              <a:gd name="connsiteX154" fmla="*/ 347677 w 700557"/>
              <a:gd name="connsiteY154" fmla="*/ 72986 h 251537"/>
              <a:gd name="connsiteX155" fmla="*/ 346699 w 700557"/>
              <a:gd name="connsiteY155" fmla="*/ 72986 h 251537"/>
              <a:gd name="connsiteX156" fmla="*/ 346699 w 700557"/>
              <a:gd name="connsiteY156" fmla="*/ 82482 h 251537"/>
              <a:gd name="connsiteX157" fmla="*/ 335090 w 700557"/>
              <a:gd name="connsiteY157" fmla="*/ 82482 h 251537"/>
              <a:gd name="connsiteX158" fmla="*/ 346727 w 700557"/>
              <a:gd name="connsiteY158" fmla="*/ 51969 h 251537"/>
              <a:gd name="connsiteX159" fmla="*/ 348600 w 700557"/>
              <a:gd name="connsiteY159" fmla="*/ 63252 h 251537"/>
              <a:gd name="connsiteX160" fmla="*/ 353999 w 700557"/>
              <a:gd name="connsiteY160" fmla="*/ 70841 h 251537"/>
              <a:gd name="connsiteX161" fmla="*/ 362670 w 700557"/>
              <a:gd name="connsiteY161" fmla="*/ 73543 h 251537"/>
              <a:gd name="connsiteX162" fmla="*/ 371564 w 700557"/>
              <a:gd name="connsiteY162" fmla="*/ 70720 h 251537"/>
              <a:gd name="connsiteX163" fmla="*/ 376963 w 700557"/>
              <a:gd name="connsiteY163" fmla="*/ 62975 h 251537"/>
              <a:gd name="connsiteX164" fmla="*/ 378837 w 700557"/>
              <a:gd name="connsiteY164" fmla="*/ 51969 h 251537"/>
              <a:gd name="connsiteX165" fmla="*/ 376991 w 700557"/>
              <a:gd name="connsiteY165" fmla="*/ 41122 h 251537"/>
              <a:gd name="connsiteX166" fmla="*/ 371592 w 700557"/>
              <a:gd name="connsiteY166" fmla="*/ 33533 h 251537"/>
              <a:gd name="connsiteX167" fmla="*/ 362670 w 700557"/>
              <a:gd name="connsiteY167" fmla="*/ 30752 h 251537"/>
              <a:gd name="connsiteX168" fmla="*/ 353915 w 700557"/>
              <a:gd name="connsiteY168" fmla="*/ 33414 h 251537"/>
              <a:gd name="connsiteX169" fmla="*/ 348544 w 700557"/>
              <a:gd name="connsiteY169" fmla="*/ 40844 h 251537"/>
              <a:gd name="connsiteX170" fmla="*/ 346727 w 700557"/>
              <a:gd name="connsiteY170" fmla="*/ 51969 h 251537"/>
              <a:gd name="connsiteX171" fmla="*/ 447450 w 700557"/>
              <a:gd name="connsiteY171" fmla="*/ 36354 h 251537"/>
              <a:gd name="connsiteX172" fmla="*/ 436681 w 700557"/>
              <a:gd name="connsiteY172" fmla="*/ 38261 h 251537"/>
              <a:gd name="connsiteX173" fmla="*/ 434527 w 700557"/>
              <a:gd name="connsiteY173" fmla="*/ 34328 h 251537"/>
              <a:gd name="connsiteX174" fmla="*/ 430639 w 700557"/>
              <a:gd name="connsiteY174" fmla="*/ 31268 h 251537"/>
              <a:gd name="connsiteX175" fmla="*/ 424485 w 700557"/>
              <a:gd name="connsiteY175" fmla="*/ 30076 h 251537"/>
              <a:gd name="connsiteX176" fmla="*/ 416038 w 700557"/>
              <a:gd name="connsiteY176" fmla="*/ 32341 h 251537"/>
              <a:gd name="connsiteX177" fmla="*/ 412681 w 700557"/>
              <a:gd name="connsiteY177" fmla="*/ 38102 h 251537"/>
              <a:gd name="connsiteX178" fmla="*/ 414947 w 700557"/>
              <a:gd name="connsiteY178" fmla="*/ 43029 h 251537"/>
              <a:gd name="connsiteX179" fmla="*/ 422248 w 700557"/>
              <a:gd name="connsiteY179" fmla="*/ 46088 h 251537"/>
              <a:gd name="connsiteX180" fmla="*/ 431954 w 700557"/>
              <a:gd name="connsiteY180" fmla="*/ 48313 h 251537"/>
              <a:gd name="connsiteX181" fmla="*/ 444513 w 700557"/>
              <a:gd name="connsiteY181" fmla="*/ 54313 h 251537"/>
              <a:gd name="connsiteX182" fmla="*/ 448624 w 700557"/>
              <a:gd name="connsiteY182" fmla="*/ 64841 h 251537"/>
              <a:gd name="connsiteX183" fmla="*/ 445463 w 700557"/>
              <a:gd name="connsiteY183" fmla="*/ 74617 h 251537"/>
              <a:gd name="connsiteX184" fmla="*/ 436681 w 700557"/>
              <a:gd name="connsiteY184" fmla="*/ 81291 h 251537"/>
              <a:gd name="connsiteX185" fmla="*/ 423674 w 700557"/>
              <a:gd name="connsiteY185" fmla="*/ 83713 h 251537"/>
              <a:gd name="connsiteX186" fmla="*/ 406948 w 700557"/>
              <a:gd name="connsiteY186" fmla="*/ 79344 h 251537"/>
              <a:gd name="connsiteX187" fmla="*/ 399004 w 700557"/>
              <a:gd name="connsiteY187" fmla="*/ 66827 h 251537"/>
              <a:gd name="connsiteX188" fmla="*/ 410500 w 700557"/>
              <a:gd name="connsiteY188" fmla="*/ 65079 h 251537"/>
              <a:gd name="connsiteX189" fmla="*/ 414891 w 700557"/>
              <a:gd name="connsiteY189" fmla="*/ 71873 h 251537"/>
              <a:gd name="connsiteX190" fmla="*/ 423590 w 700557"/>
              <a:gd name="connsiteY190" fmla="*/ 74138 h 251537"/>
              <a:gd name="connsiteX191" fmla="*/ 432932 w 700557"/>
              <a:gd name="connsiteY191" fmla="*/ 71716 h 251537"/>
              <a:gd name="connsiteX192" fmla="*/ 436429 w 700557"/>
              <a:gd name="connsiteY192" fmla="*/ 65716 h 251537"/>
              <a:gd name="connsiteX193" fmla="*/ 434275 w 700557"/>
              <a:gd name="connsiteY193" fmla="*/ 60908 h 251537"/>
              <a:gd name="connsiteX194" fmla="*/ 427814 w 700557"/>
              <a:gd name="connsiteY194" fmla="*/ 57968 h 251537"/>
              <a:gd name="connsiteX195" fmla="*/ 417492 w 700557"/>
              <a:gd name="connsiteY195" fmla="*/ 55703 h 251537"/>
              <a:gd name="connsiteX196" fmla="*/ 404850 w 700557"/>
              <a:gd name="connsiteY196" fmla="*/ 49505 h 251537"/>
              <a:gd name="connsiteX197" fmla="*/ 400794 w 700557"/>
              <a:gd name="connsiteY197" fmla="*/ 38738 h 251537"/>
              <a:gd name="connsiteX198" fmla="*/ 403815 w 700557"/>
              <a:gd name="connsiteY198" fmla="*/ 29282 h 251537"/>
              <a:gd name="connsiteX199" fmla="*/ 412150 w 700557"/>
              <a:gd name="connsiteY199" fmla="*/ 22965 h 251537"/>
              <a:gd name="connsiteX200" fmla="*/ 424346 w 700557"/>
              <a:gd name="connsiteY200" fmla="*/ 20660 h 251537"/>
              <a:gd name="connsiteX201" fmla="*/ 439925 w 700557"/>
              <a:gd name="connsiteY201" fmla="*/ 24951 h 251537"/>
              <a:gd name="connsiteX202" fmla="*/ 447450 w 700557"/>
              <a:gd name="connsiteY202" fmla="*/ 36354 h 251537"/>
              <a:gd name="connsiteX203" fmla="*/ 459225 w 700557"/>
              <a:gd name="connsiteY203" fmla="*/ 105368 h 251537"/>
              <a:gd name="connsiteX204" fmla="*/ 459225 w 700557"/>
              <a:gd name="connsiteY204" fmla="*/ 21455 h 251537"/>
              <a:gd name="connsiteX205" fmla="*/ 470833 w 700557"/>
              <a:gd name="connsiteY205" fmla="*/ 21455 h 251537"/>
              <a:gd name="connsiteX206" fmla="*/ 470833 w 700557"/>
              <a:gd name="connsiteY206" fmla="*/ 31348 h 251537"/>
              <a:gd name="connsiteX207" fmla="*/ 471840 w 700557"/>
              <a:gd name="connsiteY207" fmla="*/ 31348 h 251537"/>
              <a:gd name="connsiteX208" fmla="*/ 474805 w 700557"/>
              <a:gd name="connsiteY208" fmla="*/ 26938 h 251537"/>
              <a:gd name="connsiteX209" fmla="*/ 480203 w 700557"/>
              <a:gd name="connsiteY209" fmla="*/ 22567 h 251537"/>
              <a:gd name="connsiteX210" fmla="*/ 489350 w 700557"/>
              <a:gd name="connsiteY210" fmla="*/ 20660 h 251537"/>
              <a:gd name="connsiteX211" fmla="*/ 502552 w 700557"/>
              <a:gd name="connsiteY211" fmla="*/ 24395 h 251537"/>
              <a:gd name="connsiteX212" fmla="*/ 511643 w 700557"/>
              <a:gd name="connsiteY212" fmla="*/ 35162 h 251537"/>
              <a:gd name="connsiteX213" fmla="*/ 514971 w 700557"/>
              <a:gd name="connsiteY213" fmla="*/ 52089 h 251537"/>
              <a:gd name="connsiteX214" fmla="*/ 511671 w 700557"/>
              <a:gd name="connsiteY214" fmla="*/ 69053 h 251537"/>
              <a:gd name="connsiteX215" fmla="*/ 502608 w 700557"/>
              <a:gd name="connsiteY215" fmla="*/ 79900 h 251537"/>
              <a:gd name="connsiteX216" fmla="*/ 489462 w 700557"/>
              <a:gd name="connsiteY216" fmla="*/ 83674 h 251537"/>
              <a:gd name="connsiteX217" fmla="*/ 480371 w 700557"/>
              <a:gd name="connsiteY217" fmla="*/ 81808 h 251537"/>
              <a:gd name="connsiteX218" fmla="*/ 474889 w 700557"/>
              <a:gd name="connsiteY218" fmla="*/ 77436 h 251537"/>
              <a:gd name="connsiteX219" fmla="*/ 471840 w 700557"/>
              <a:gd name="connsiteY219" fmla="*/ 72986 h 251537"/>
              <a:gd name="connsiteX220" fmla="*/ 471113 w 700557"/>
              <a:gd name="connsiteY220" fmla="*/ 72986 h 251537"/>
              <a:gd name="connsiteX221" fmla="*/ 471113 w 700557"/>
              <a:gd name="connsiteY221" fmla="*/ 105368 h 251537"/>
              <a:gd name="connsiteX222" fmla="*/ 459225 w 700557"/>
              <a:gd name="connsiteY222" fmla="*/ 105368 h 251537"/>
              <a:gd name="connsiteX223" fmla="*/ 470861 w 700557"/>
              <a:gd name="connsiteY223" fmla="*/ 51969 h 251537"/>
              <a:gd name="connsiteX224" fmla="*/ 472735 w 700557"/>
              <a:gd name="connsiteY224" fmla="*/ 63252 h 251537"/>
              <a:gd name="connsiteX225" fmla="*/ 478134 w 700557"/>
              <a:gd name="connsiteY225" fmla="*/ 70841 h 251537"/>
              <a:gd name="connsiteX226" fmla="*/ 486804 w 700557"/>
              <a:gd name="connsiteY226" fmla="*/ 73543 h 251537"/>
              <a:gd name="connsiteX227" fmla="*/ 495699 w 700557"/>
              <a:gd name="connsiteY227" fmla="*/ 70720 h 251537"/>
              <a:gd name="connsiteX228" fmla="*/ 501098 w 700557"/>
              <a:gd name="connsiteY228" fmla="*/ 62975 h 251537"/>
              <a:gd name="connsiteX229" fmla="*/ 502971 w 700557"/>
              <a:gd name="connsiteY229" fmla="*/ 51969 h 251537"/>
              <a:gd name="connsiteX230" fmla="*/ 501154 w 700557"/>
              <a:gd name="connsiteY230" fmla="*/ 41122 h 251537"/>
              <a:gd name="connsiteX231" fmla="*/ 495755 w 700557"/>
              <a:gd name="connsiteY231" fmla="*/ 33533 h 251537"/>
              <a:gd name="connsiteX232" fmla="*/ 486804 w 700557"/>
              <a:gd name="connsiteY232" fmla="*/ 30752 h 251537"/>
              <a:gd name="connsiteX233" fmla="*/ 478078 w 700557"/>
              <a:gd name="connsiteY233" fmla="*/ 33414 h 251537"/>
              <a:gd name="connsiteX234" fmla="*/ 472707 w 700557"/>
              <a:gd name="connsiteY234" fmla="*/ 40844 h 251537"/>
              <a:gd name="connsiteX235" fmla="*/ 470861 w 700557"/>
              <a:gd name="connsiteY235" fmla="*/ 51969 h 251537"/>
              <a:gd name="connsiteX236" fmla="*/ 543585 w 700557"/>
              <a:gd name="connsiteY236" fmla="*/ 83833 h 251537"/>
              <a:gd name="connsiteX237" fmla="*/ 533096 w 700557"/>
              <a:gd name="connsiteY237" fmla="*/ 81688 h 251537"/>
              <a:gd name="connsiteX238" fmla="*/ 525656 w 700557"/>
              <a:gd name="connsiteY238" fmla="*/ 75369 h 251537"/>
              <a:gd name="connsiteX239" fmla="*/ 522971 w 700557"/>
              <a:gd name="connsiteY239" fmla="*/ 65238 h 251537"/>
              <a:gd name="connsiteX240" fmla="*/ 524957 w 700557"/>
              <a:gd name="connsiteY240" fmla="*/ 56735 h 251537"/>
              <a:gd name="connsiteX241" fmla="*/ 530299 w 700557"/>
              <a:gd name="connsiteY241" fmla="*/ 51452 h 251537"/>
              <a:gd name="connsiteX242" fmla="*/ 537851 w 700557"/>
              <a:gd name="connsiteY242" fmla="*/ 48512 h 251537"/>
              <a:gd name="connsiteX243" fmla="*/ 546354 w 700557"/>
              <a:gd name="connsiteY243" fmla="*/ 47002 h 251537"/>
              <a:gd name="connsiteX244" fmla="*/ 555277 w 700557"/>
              <a:gd name="connsiteY244" fmla="*/ 45969 h 251537"/>
              <a:gd name="connsiteX245" fmla="*/ 560228 w 700557"/>
              <a:gd name="connsiteY245" fmla="*/ 44579 h 251537"/>
              <a:gd name="connsiteX246" fmla="*/ 561766 w 700557"/>
              <a:gd name="connsiteY246" fmla="*/ 41479 h 251537"/>
              <a:gd name="connsiteX247" fmla="*/ 561766 w 700557"/>
              <a:gd name="connsiteY247" fmla="*/ 41201 h 251537"/>
              <a:gd name="connsiteX248" fmla="*/ 558829 w 700557"/>
              <a:gd name="connsiteY248" fmla="*/ 33136 h 251537"/>
              <a:gd name="connsiteX249" fmla="*/ 550187 w 700557"/>
              <a:gd name="connsiteY249" fmla="*/ 30275 h 251537"/>
              <a:gd name="connsiteX250" fmla="*/ 540732 w 700557"/>
              <a:gd name="connsiteY250" fmla="*/ 32937 h 251537"/>
              <a:gd name="connsiteX251" fmla="*/ 536005 w 700557"/>
              <a:gd name="connsiteY251" fmla="*/ 38778 h 251537"/>
              <a:gd name="connsiteX252" fmla="*/ 524817 w 700557"/>
              <a:gd name="connsiteY252" fmla="*/ 36235 h 251537"/>
              <a:gd name="connsiteX253" fmla="*/ 530635 w 700557"/>
              <a:gd name="connsiteY253" fmla="*/ 27256 h 251537"/>
              <a:gd name="connsiteX254" fmla="*/ 539501 w 700557"/>
              <a:gd name="connsiteY254" fmla="*/ 22249 h 251537"/>
              <a:gd name="connsiteX255" fmla="*/ 550019 w 700557"/>
              <a:gd name="connsiteY255" fmla="*/ 20660 h 251537"/>
              <a:gd name="connsiteX256" fmla="*/ 557767 w 700557"/>
              <a:gd name="connsiteY256" fmla="*/ 21534 h 251537"/>
              <a:gd name="connsiteX257" fmla="*/ 565486 w 700557"/>
              <a:gd name="connsiteY257" fmla="*/ 24633 h 251537"/>
              <a:gd name="connsiteX258" fmla="*/ 571388 w 700557"/>
              <a:gd name="connsiteY258" fmla="*/ 31109 h 251537"/>
              <a:gd name="connsiteX259" fmla="*/ 573710 w 700557"/>
              <a:gd name="connsiteY259" fmla="*/ 41956 h 251537"/>
              <a:gd name="connsiteX260" fmla="*/ 573710 w 700557"/>
              <a:gd name="connsiteY260" fmla="*/ 82482 h 251537"/>
              <a:gd name="connsiteX261" fmla="*/ 562102 w 700557"/>
              <a:gd name="connsiteY261" fmla="*/ 82482 h 251537"/>
              <a:gd name="connsiteX262" fmla="*/ 562102 w 700557"/>
              <a:gd name="connsiteY262" fmla="*/ 74138 h 251537"/>
              <a:gd name="connsiteX263" fmla="*/ 561626 w 700557"/>
              <a:gd name="connsiteY263" fmla="*/ 74138 h 251537"/>
              <a:gd name="connsiteX264" fmla="*/ 558158 w 700557"/>
              <a:gd name="connsiteY264" fmla="*/ 78667 h 251537"/>
              <a:gd name="connsiteX265" fmla="*/ 552256 w 700557"/>
              <a:gd name="connsiteY265" fmla="*/ 82362 h 251537"/>
              <a:gd name="connsiteX266" fmla="*/ 543585 w 700557"/>
              <a:gd name="connsiteY266" fmla="*/ 83833 h 251537"/>
              <a:gd name="connsiteX267" fmla="*/ 546158 w 700557"/>
              <a:gd name="connsiteY267" fmla="*/ 74298 h 251537"/>
              <a:gd name="connsiteX268" fmla="*/ 554577 w 700557"/>
              <a:gd name="connsiteY268" fmla="*/ 72351 h 251537"/>
              <a:gd name="connsiteX269" fmla="*/ 559948 w 700557"/>
              <a:gd name="connsiteY269" fmla="*/ 67266 h 251537"/>
              <a:gd name="connsiteX270" fmla="*/ 561822 w 700557"/>
              <a:gd name="connsiteY270" fmla="*/ 60472 h 251537"/>
              <a:gd name="connsiteX271" fmla="*/ 561822 w 700557"/>
              <a:gd name="connsiteY271" fmla="*/ 52604 h 251537"/>
              <a:gd name="connsiteX272" fmla="*/ 559361 w 700557"/>
              <a:gd name="connsiteY272" fmla="*/ 53795 h 251537"/>
              <a:gd name="connsiteX273" fmla="*/ 555277 w 700557"/>
              <a:gd name="connsiteY273" fmla="*/ 54710 h 251537"/>
              <a:gd name="connsiteX274" fmla="*/ 550774 w 700557"/>
              <a:gd name="connsiteY274" fmla="*/ 55384 h 251537"/>
              <a:gd name="connsiteX275" fmla="*/ 547109 w 700557"/>
              <a:gd name="connsiteY275" fmla="*/ 55862 h 251537"/>
              <a:gd name="connsiteX276" fmla="*/ 540788 w 700557"/>
              <a:gd name="connsiteY276" fmla="*/ 57334 h 251537"/>
              <a:gd name="connsiteX277" fmla="*/ 536285 w 700557"/>
              <a:gd name="connsiteY277" fmla="*/ 60312 h 251537"/>
              <a:gd name="connsiteX278" fmla="*/ 534607 w 700557"/>
              <a:gd name="connsiteY278" fmla="*/ 65397 h 251537"/>
              <a:gd name="connsiteX279" fmla="*/ 537851 w 700557"/>
              <a:gd name="connsiteY279" fmla="*/ 72071 h 251537"/>
              <a:gd name="connsiteX280" fmla="*/ 546158 w 700557"/>
              <a:gd name="connsiteY280" fmla="*/ 74298 h 251537"/>
              <a:gd name="connsiteX281" fmla="*/ 612757 w 700557"/>
              <a:gd name="connsiteY281" fmla="*/ 83713 h 251537"/>
              <a:gd name="connsiteX282" fmla="*/ 597513 w 700557"/>
              <a:gd name="connsiteY282" fmla="*/ 79702 h 251537"/>
              <a:gd name="connsiteX283" fmla="*/ 587723 w 700557"/>
              <a:gd name="connsiteY283" fmla="*/ 68536 h 251537"/>
              <a:gd name="connsiteX284" fmla="*/ 584311 w 700557"/>
              <a:gd name="connsiteY284" fmla="*/ 52246 h 251537"/>
              <a:gd name="connsiteX285" fmla="*/ 587807 w 700557"/>
              <a:gd name="connsiteY285" fmla="*/ 35838 h 251537"/>
              <a:gd name="connsiteX286" fmla="*/ 597681 w 700557"/>
              <a:gd name="connsiteY286" fmla="*/ 24673 h 251537"/>
              <a:gd name="connsiteX287" fmla="*/ 612645 w 700557"/>
              <a:gd name="connsiteY287" fmla="*/ 20660 h 251537"/>
              <a:gd name="connsiteX288" fmla="*/ 625037 w 700557"/>
              <a:gd name="connsiteY288" fmla="*/ 23243 h 251537"/>
              <a:gd name="connsiteX289" fmla="*/ 633819 w 700557"/>
              <a:gd name="connsiteY289" fmla="*/ 30394 h 251537"/>
              <a:gd name="connsiteX290" fmla="*/ 637847 w 700557"/>
              <a:gd name="connsiteY290" fmla="*/ 41162 h 251537"/>
              <a:gd name="connsiteX291" fmla="*/ 626267 w 700557"/>
              <a:gd name="connsiteY291" fmla="*/ 41162 h 251537"/>
              <a:gd name="connsiteX292" fmla="*/ 621903 w 700557"/>
              <a:gd name="connsiteY292" fmla="*/ 33771 h 251537"/>
              <a:gd name="connsiteX293" fmla="*/ 612841 w 700557"/>
              <a:gd name="connsiteY293" fmla="*/ 30673 h 251537"/>
              <a:gd name="connsiteX294" fmla="*/ 604142 w 700557"/>
              <a:gd name="connsiteY294" fmla="*/ 33295 h 251537"/>
              <a:gd name="connsiteX295" fmla="*/ 598380 w 700557"/>
              <a:gd name="connsiteY295" fmla="*/ 40685 h 251537"/>
              <a:gd name="connsiteX296" fmla="*/ 596310 w 700557"/>
              <a:gd name="connsiteY296" fmla="*/ 51969 h 251537"/>
              <a:gd name="connsiteX297" fmla="*/ 598352 w 700557"/>
              <a:gd name="connsiteY297" fmla="*/ 63490 h 251537"/>
              <a:gd name="connsiteX298" fmla="*/ 604058 w 700557"/>
              <a:gd name="connsiteY298" fmla="*/ 71000 h 251537"/>
              <a:gd name="connsiteX299" fmla="*/ 612841 w 700557"/>
              <a:gd name="connsiteY299" fmla="*/ 73663 h 251537"/>
              <a:gd name="connsiteX300" fmla="*/ 618966 w 700557"/>
              <a:gd name="connsiteY300" fmla="*/ 72429 h 251537"/>
              <a:gd name="connsiteX301" fmla="*/ 623610 w 700557"/>
              <a:gd name="connsiteY301" fmla="*/ 68816 h 251537"/>
              <a:gd name="connsiteX302" fmla="*/ 626267 w 700557"/>
              <a:gd name="connsiteY302" fmla="*/ 63174 h 251537"/>
              <a:gd name="connsiteX303" fmla="*/ 637847 w 700557"/>
              <a:gd name="connsiteY303" fmla="*/ 63174 h 251537"/>
              <a:gd name="connsiteX304" fmla="*/ 633987 w 700557"/>
              <a:gd name="connsiteY304" fmla="*/ 73741 h 251537"/>
              <a:gd name="connsiteX305" fmla="*/ 625372 w 700557"/>
              <a:gd name="connsiteY305" fmla="*/ 81053 h 251537"/>
              <a:gd name="connsiteX306" fmla="*/ 612757 w 700557"/>
              <a:gd name="connsiteY306" fmla="*/ 83713 h 251537"/>
              <a:gd name="connsiteX307" fmla="*/ 674377 w 700557"/>
              <a:gd name="connsiteY307" fmla="*/ 83713 h 251537"/>
              <a:gd name="connsiteX308" fmla="*/ 658853 w 700557"/>
              <a:gd name="connsiteY308" fmla="*/ 79858 h 251537"/>
              <a:gd name="connsiteX309" fmla="*/ 648840 w 700557"/>
              <a:gd name="connsiteY309" fmla="*/ 68933 h 251537"/>
              <a:gd name="connsiteX310" fmla="*/ 645343 w 700557"/>
              <a:gd name="connsiteY310" fmla="*/ 52366 h 251537"/>
              <a:gd name="connsiteX311" fmla="*/ 648840 w 700557"/>
              <a:gd name="connsiteY311" fmla="*/ 35838 h 251537"/>
              <a:gd name="connsiteX312" fmla="*/ 658686 w 700557"/>
              <a:gd name="connsiteY312" fmla="*/ 24673 h 251537"/>
              <a:gd name="connsiteX313" fmla="*/ 673538 w 700557"/>
              <a:gd name="connsiteY313" fmla="*/ 20660 h 251537"/>
              <a:gd name="connsiteX314" fmla="*/ 683551 w 700557"/>
              <a:gd name="connsiteY314" fmla="*/ 22369 h 251537"/>
              <a:gd name="connsiteX315" fmla="*/ 692251 w 700557"/>
              <a:gd name="connsiteY315" fmla="*/ 27732 h 251537"/>
              <a:gd name="connsiteX316" fmla="*/ 698348 w 700557"/>
              <a:gd name="connsiteY316" fmla="*/ 37228 h 251537"/>
              <a:gd name="connsiteX317" fmla="*/ 700558 w 700557"/>
              <a:gd name="connsiteY317" fmla="*/ 51333 h 251537"/>
              <a:gd name="connsiteX318" fmla="*/ 700558 w 700557"/>
              <a:gd name="connsiteY318" fmla="*/ 55543 h 251537"/>
              <a:gd name="connsiteX319" fmla="*/ 652056 w 700557"/>
              <a:gd name="connsiteY319" fmla="*/ 55543 h 251537"/>
              <a:gd name="connsiteX320" fmla="*/ 652056 w 700557"/>
              <a:gd name="connsiteY320" fmla="*/ 46644 h 251537"/>
              <a:gd name="connsiteX321" fmla="*/ 688922 w 700557"/>
              <a:gd name="connsiteY321" fmla="*/ 46644 h 251537"/>
              <a:gd name="connsiteX322" fmla="*/ 687020 w 700557"/>
              <a:gd name="connsiteY322" fmla="*/ 38341 h 251537"/>
              <a:gd name="connsiteX323" fmla="*/ 681650 w 700557"/>
              <a:gd name="connsiteY323" fmla="*/ 32580 h 251537"/>
              <a:gd name="connsiteX324" fmla="*/ 673622 w 700557"/>
              <a:gd name="connsiteY324" fmla="*/ 30474 h 251537"/>
              <a:gd name="connsiteX325" fmla="*/ 664895 w 700557"/>
              <a:gd name="connsiteY325" fmla="*/ 32937 h 251537"/>
              <a:gd name="connsiteX326" fmla="*/ 659161 w 700557"/>
              <a:gd name="connsiteY326" fmla="*/ 39294 h 251537"/>
              <a:gd name="connsiteX327" fmla="*/ 657175 w 700557"/>
              <a:gd name="connsiteY327" fmla="*/ 47757 h 251537"/>
              <a:gd name="connsiteX328" fmla="*/ 657175 w 700557"/>
              <a:gd name="connsiteY328" fmla="*/ 54710 h 251537"/>
              <a:gd name="connsiteX329" fmla="*/ 659329 w 700557"/>
              <a:gd name="connsiteY329" fmla="*/ 65121 h 251537"/>
              <a:gd name="connsiteX330" fmla="*/ 665398 w 700557"/>
              <a:gd name="connsiteY330" fmla="*/ 71674 h 251537"/>
              <a:gd name="connsiteX331" fmla="*/ 674489 w 700557"/>
              <a:gd name="connsiteY331" fmla="*/ 73901 h 251537"/>
              <a:gd name="connsiteX332" fmla="*/ 680670 w 700557"/>
              <a:gd name="connsiteY332" fmla="*/ 72947 h 251537"/>
              <a:gd name="connsiteX333" fmla="*/ 685453 w 700557"/>
              <a:gd name="connsiteY333" fmla="*/ 70007 h 251537"/>
              <a:gd name="connsiteX334" fmla="*/ 688558 w 700557"/>
              <a:gd name="connsiteY334" fmla="*/ 65199 h 251537"/>
              <a:gd name="connsiteX335" fmla="*/ 699803 w 700557"/>
              <a:gd name="connsiteY335" fmla="*/ 67224 h 251537"/>
              <a:gd name="connsiteX336" fmla="*/ 694964 w 700557"/>
              <a:gd name="connsiteY336" fmla="*/ 75926 h 251537"/>
              <a:gd name="connsiteX337" fmla="*/ 686264 w 700557"/>
              <a:gd name="connsiteY337" fmla="*/ 81688 h 251537"/>
              <a:gd name="connsiteX338" fmla="*/ 674377 w 700557"/>
              <a:gd name="connsiteY338" fmla="*/ 83713 h 251537"/>
              <a:gd name="connsiteX339" fmla="*/ 204998 w 700557"/>
              <a:gd name="connsiteY339" fmla="*/ 251538 h 251537"/>
              <a:gd name="connsiteX340" fmla="*/ 190034 w 700557"/>
              <a:gd name="connsiteY340" fmla="*/ 247605 h 251537"/>
              <a:gd name="connsiteX341" fmla="*/ 180076 w 700557"/>
              <a:gd name="connsiteY341" fmla="*/ 236599 h 251537"/>
              <a:gd name="connsiteX342" fmla="*/ 176552 w 700557"/>
              <a:gd name="connsiteY342" fmla="*/ 220071 h 251537"/>
              <a:gd name="connsiteX343" fmla="*/ 180076 w 700557"/>
              <a:gd name="connsiteY343" fmla="*/ 203464 h 251537"/>
              <a:gd name="connsiteX344" fmla="*/ 190034 w 700557"/>
              <a:gd name="connsiteY344" fmla="*/ 192419 h 251537"/>
              <a:gd name="connsiteX345" fmla="*/ 204998 w 700557"/>
              <a:gd name="connsiteY345" fmla="*/ 188486 h 251537"/>
              <a:gd name="connsiteX346" fmla="*/ 219990 w 700557"/>
              <a:gd name="connsiteY346" fmla="*/ 192419 h 251537"/>
              <a:gd name="connsiteX347" fmla="*/ 229920 w 700557"/>
              <a:gd name="connsiteY347" fmla="*/ 203464 h 251537"/>
              <a:gd name="connsiteX348" fmla="*/ 233445 w 700557"/>
              <a:gd name="connsiteY348" fmla="*/ 220071 h 251537"/>
              <a:gd name="connsiteX349" fmla="*/ 229920 w 700557"/>
              <a:gd name="connsiteY349" fmla="*/ 236599 h 251537"/>
              <a:gd name="connsiteX350" fmla="*/ 219990 w 700557"/>
              <a:gd name="connsiteY350" fmla="*/ 247605 h 251537"/>
              <a:gd name="connsiteX351" fmla="*/ 204998 w 700557"/>
              <a:gd name="connsiteY351" fmla="*/ 251538 h 251537"/>
              <a:gd name="connsiteX352" fmla="*/ 205026 w 700557"/>
              <a:gd name="connsiteY352" fmla="*/ 241566 h 251537"/>
              <a:gd name="connsiteX353" fmla="*/ 214256 w 700557"/>
              <a:gd name="connsiteY353" fmla="*/ 238627 h 251537"/>
              <a:gd name="connsiteX354" fmla="*/ 219654 w 700557"/>
              <a:gd name="connsiteY354" fmla="*/ 230800 h 251537"/>
              <a:gd name="connsiteX355" fmla="*/ 221445 w 700557"/>
              <a:gd name="connsiteY355" fmla="*/ 220031 h 251537"/>
              <a:gd name="connsiteX356" fmla="*/ 219654 w 700557"/>
              <a:gd name="connsiteY356" fmla="*/ 209305 h 251537"/>
              <a:gd name="connsiteX357" fmla="*/ 214256 w 700557"/>
              <a:gd name="connsiteY357" fmla="*/ 201397 h 251537"/>
              <a:gd name="connsiteX358" fmla="*/ 205026 w 700557"/>
              <a:gd name="connsiteY358" fmla="*/ 198418 h 251537"/>
              <a:gd name="connsiteX359" fmla="*/ 195740 w 700557"/>
              <a:gd name="connsiteY359" fmla="*/ 201397 h 251537"/>
              <a:gd name="connsiteX360" fmla="*/ 190313 w 700557"/>
              <a:gd name="connsiteY360" fmla="*/ 209305 h 251537"/>
              <a:gd name="connsiteX361" fmla="*/ 188551 w 700557"/>
              <a:gd name="connsiteY361" fmla="*/ 220031 h 251537"/>
              <a:gd name="connsiteX362" fmla="*/ 190313 w 700557"/>
              <a:gd name="connsiteY362" fmla="*/ 230800 h 251537"/>
              <a:gd name="connsiteX363" fmla="*/ 195740 w 700557"/>
              <a:gd name="connsiteY363" fmla="*/ 238627 h 251537"/>
              <a:gd name="connsiteX364" fmla="*/ 205026 w 700557"/>
              <a:gd name="connsiteY364" fmla="*/ 241566 h 251537"/>
              <a:gd name="connsiteX365" fmla="*/ 282897 w 700557"/>
              <a:gd name="connsiteY365" fmla="*/ 224999 h 251537"/>
              <a:gd name="connsiteX366" fmla="*/ 282897 w 700557"/>
              <a:gd name="connsiteY366" fmla="*/ 189280 h 251537"/>
              <a:gd name="connsiteX367" fmla="*/ 294812 w 700557"/>
              <a:gd name="connsiteY367" fmla="*/ 189280 h 251537"/>
              <a:gd name="connsiteX368" fmla="*/ 294812 w 700557"/>
              <a:gd name="connsiteY368" fmla="*/ 250307 h 251537"/>
              <a:gd name="connsiteX369" fmla="*/ 283149 w 700557"/>
              <a:gd name="connsiteY369" fmla="*/ 250307 h 251537"/>
              <a:gd name="connsiteX370" fmla="*/ 283149 w 700557"/>
              <a:gd name="connsiteY370" fmla="*/ 239740 h 251537"/>
              <a:gd name="connsiteX371" fmla="*/ 282506 w 700557"/>
              <a:gd name="connsiteY371" fmla="*/ 239740 h 251537"/>
              <a:gd name="connsiteX372" fmla="*/ 275764 w 700557"/>
              <a:gd name="connsiteY372" fmla="*/ 247885 h 251537"/>
              <a:gd name="connsiteX373" fmla="*/ 264269 w 700557"/>
              <a:gd name="connsiteY373" fmla="*/ 251101 h 251537"/>
              <a:gd name="connsiteX374" fmla="*/ 253863 w 700557"/>
              <a:gd name="connsiteY374" fmla="*/ 248520 h 251537"/>
              <a:gd name="connsiteX375" fmla="*/ 246787 w 700557"/>
              <a:gd name="connsiteY375" fmla="*/ 240772 h 251537"/>
              <a:gd name="connsiteX376" fmla="*/ 244241 w 700557"/>
              <a:gd name="connsiteY376" fmla="*/ 228098 h 251537"/>
              <a:gd name="connsiteX377" fmla="*/ 244241 w 700557"/>
              <a:gd name="connsiteY377" fmla="*/ 189280 h 251537"/>
              <a:gd name="connsiteX378" fmla="*/ 256129 w 700557"/>
              <a:gd name="connsiteY378" fmla="*/ 189280 h 251537"/>
              <a:gd name="connsiteX379" fmla="*/ 256129 w 700557"/>
              <a:gd name="connsiteY379" fmla="*/ 226666 h 251537"/>
              <a:gd name="connsiteX380" fmla="*/ 259569 w 700557"/>
              <a:gd name="connsiteY380" fmla="*/ 236599 h 251537"/>
              <a:gd name="connsiteX381" fmla="*/ 268575 w 700557"/>
              <a:gd name="connsiteY381" fmla="*/ 240294 h 251537"/>
              <a:gd name="connsiteX382" fmla="*/ 275205 w 700557"/>
              <a:gd name="connsiteY382" fmla="*/ 238627 h 251537"/>
              <a:gd name="connsiteX383" fmla="*/ 280715 w 700557"/>
              <a:gd name="connsiteY383" fmla="*/ 233581 h 251537"/>
              <a:gd name="connsiteX384" fmla="*/ 282897 w 700557"/>
              <a:gd name="connsiteY384" fmla="*/ 224999 h 251537"/>
              <a:gd name="connsiteX385" fmla="*/ 336825 w 700557"/>
              <a:gd name="connsiteY385" fmla="*/ 189280 h 251537"/>
              <a:gd name="connsiteX386" fmla="*/ 336825 w 700557"/>
              <a:gd name="connsiteY386" fmla="*/ 198816 h 251537"/>
              <a:gd name="connsiteX387" fmla="*/ 303484 w 700557"/>
              <a:gd name="connsiteY387" fmla="*/ 198816 h 251537"/>
              <a:gd name="connsiteX388" fmla="*/ 303484 w 700557"/>
              <a:gd name="connsiteY388" fmla="*/ 189280 h 251537"/>
              <a:gd name="connsiteX389" fmla="*/ 336825 w 700557"/>
              <a:gd name="connsiteY389" fmla="*/ 189280 h 251537"/>
              <a:gd name="connsiteX390" fmla="*/ 312406 w 700557"/>
              <a:gd name="connsiteY390" fmla="*/ 174660 h 251537"/>
              <a:gd name="connsiteX391" fmla="*/ 324294 w 700557"/>
              <a:gd name="connsiteY391" fmla="*/ 174660 h 251537"/>
              <a:gd name="connsiteX392" fmla="*/ 324294 w 700557"/>
              <a:gd name="connsiteY392" fmla="*/ 232389 h 251537"/>
              <a:gd name="connsiteX393" fmla="*/ 325328 w 700557"/>
              <a:gd name="connsiteY393" fmla="*/ 237594 h 251537"/>
              <a:gd name="connsiteX394" fmla="*/ 327986 w 700557"/>
              <a:gd name="connsiteY394" fmla="*/ 239938 h 251537"/>
              <a:gd name="connsiteX395" fmla="*/ 331594 w 700557"/>
              <a:gd name="connsiteY395" fmla="*/ 240534 h 251537"/>
              <a:gd name="connsiteX396" fmla="*/ 334112 w 700557"/>
              <a:gd name="connsiteY396" fmla="*/ 240336 h 251537"/>
              <a:gd name="connsiteX397" fmla="*/ 335790 w 700557"/>
              <a:gd name="connsiteY397" fmla="*/ 240017 h 251537"/>
              <a:gd name="connsiteX398" fmla="*/ 337915 w 700557"/>
              <a:gd name="connsiteY398" fmla="*/ 249832 h 251537"/>
              <a:gd name="connsiteX399" fmla="*/ 334978 w 700557"/>
              <a:gd name="connsiteY399" fmla="*/ 250626 h 251537"/>
              <a:gd name="connsiteX400" fmla="*/ 330223 w 700557"/>
              <a:gd name="connsiteY400" fmla="*/ 251101 h 251537"/>
              <a:gd name="connsiteX401" fmla="*/ 321469 w 700557"/>
              <a:gd name="connsiteY401" fmla="*/ 249434 h 251537"/>
              <a:gd name="connsiteX402" fmla="*/ 314923 w 700557"/>
              <a:gd name="connsiteY402" fmla="*/ 244030 h 251537"/>
              <a:gd name="connsiteX403" fmla="*/ 312406 w 700557"/>
              <a:gd name="connsiteY403" fmla="*/ 234850 h 251537"/>
              <a:gd name="connsiteX404" fmla="*/ 312406 w 700557"/>
              <a:gd name="connsiteY404" fmla="*/ 174660 h 251537"/>
              <a:gd name="connsiteX405" fmla="*/ 360684 w 700557"/>
              <a:gd name="connsiteY405" fmla="*/ 168937 h 251537"/>
              <a:gd name="connsiteX406" fmla="*/ 360684 w 700557"/>
              <a:gd name="connsiteY406" fmla="*/ 250307 h 251537"/>
              <a:gd name="connsiteX407" fmla="*/ 348796 w 700557"/>
              <a:gd name="connsiteY407" fmla="*/ 250307 h 251537"/>
              <a:gd name="connsiteX408" fmla="*/ 348796 w 700557"/>
              <a:gd name="connsiteY408" fmla="*/ 168937 h 251537"/>
              <a:gd name="connsiteX409" fmla="*/ 360684 w 700557"/>
              <a:gd name="connsiteY409" fmla="*/ 168937 h 251537"/>
              <a:gd name="connsiteX410" fmla="*/ 374193 w 700557"/>
              <a:gd name="connsiteY410" fmla="*/ 250307 h 251537"/>
              <a:gd name="connsiteX411" fmla="*/ 374193 w 700557"/>
              <a:gd name="connsiteY411" fmla="*/ 189280 h 251537"/>
              <a:gd name="connsiteX412" fmla="*/ 386081 w 700557"/>
              <a:gd name="connsiteY412" fmla="*/ 189280 h 251537"/>
              <a:gd name="connsiteX413" fmla="*/ 386081 w 700557"/>
              <a:gd name="connsiteY413" fmla="*/ 250307 h 251537"/>
              <a:gd name="connsiteX414" fmla="*/ 374193 w 700557"/>
              <a:gd name="connsiteY414" fmla="*/ 250307 h 251537"/>
              <a:gd name="connsiteX415" fmla="*/ 380208 w 700557"/>
              <a:gd name="connsiteY415" fmla="*/ 179863 h 251537"/>
              <a:gd name="connsiteX416" fmla="*/ 374865 w 700557"/>
              <a:gd name="connsiteY416" fmla="*/ 177798 h 251537"/>
              <a:gd name="connsiteX417" fmla="*/ 372684 w 700557"/>
              <a:gd name="connsiteY417" fmla="*/ 172792 h 251537"/>
              <a:gd name="connsiteX418" fmla="*/ 374865 w 700557"/>
              <a:gd name="connsiteY418" fmla="*/ 167785 h 251537"/>
              <a:gd name="connsiteX419" fmla="*/ 380208 w 700557"/>
              <a:gd name="connsiteY419" fmla="*/ 165679 h 251537"/>
              <a:gd name="connsiteX420" fmla="*/ 385494 w 700557"/>
              <a:gd name="connsiteY420" fmla="*/ 167785 h 251537"/>
              <a:gd name="connsiteX421" fmla="*/ 387704 w 700557"/>
              <a:gd name="connsiteY421" fmla="*/ 172792 h 251537"/>
              <a:gd name="connsiteX422" fmla="*/ 385494 w 700557"/>
              <a:gd name="connsiteY422" fmla="*/ 177798 h 251537"/>
              <a:gd name="connsiteX423" fmla="*/ 380208 w 700557"/>
              <a:gd name="connsiteY423" fmla="*/ 179863 h 251537"/>
              <a:gd name="connsiteX424" fmla="*/ 425912 w 700557"/>
              <a:gd name="connsiteY424" fmla="*/ 251538 h 251537"/>
              <a:gd name="connsiteX425" fmla="*/ 410360 w 700557"/>
              <a:gd name="connsiteY425" fmla="*/ 247683 h 251537"/>
              <a:gd name="connsiteX426" fmla="*/ 400346 w 700557"/>
              <a:gd name="connsiteY426" fmla="*/ 236758 h 251537"/>
              <a:gd name="connsiteX427" fmla="*/ 396850 w 700557"/>
              <a:gd name="connsiteY427" fmla="*/ 220191 h 251537"/>
              <a:gd name="connsiteX428" fmla="*/ 400346 w 700557"/>
              <a:gd name="connsiteY428" fmla="*/ 203663 h 251537"/>
              <a:gd name="connsiteX429" fmla="*/ 410220 w 700557"/>
              <a:gd name="connsiteY429" fmla="*/ 192497 h 251537"/>
              <a:gd name="connsiteX430" fmla="*/ 425073 w 700557"/>
              <a:gd name="connsiteY430" fmla="*/ 188486 h 251537"/>
              <a:gd name="connsiteX431" fmla="*/ 435086 w 700557"/>
              <a:gd name="connsiteY431" fmla="*/ 190195 h 251537"/>
              <a:gd name="connsiteX432" fmla="*/ 443785 w 700557"/>
              <a:gd name="connsiteY432" fmla="*/ 195557 h 251537"/>
              <a:gd name="connsiteX433" fmla="*/ 449855 w 700557"/>
              <a:gd name="connsiteY433" fmla="*/ 205053 h 251537"/>
              <a:gd name="connsiteX434" fmla="*/ 452093 w 700557"/>
              <a:gd name="connsiteY434" fmla="*/ 219159 h 251537"/>
              <a:gd name="connsiteX435" fmla="*/ 452093 w 700557"/>
              <a:gd name="connsiteY435" fmla="*/ 223368 h 251537"/>
              <a:gd name="connsiteX436" fmla="*/ 403563 w 700557"/>
              <a:gd name="connsiteY436" fmla="*/ 223368 h 251537"/>
              <a:gd name="connsiteX437" fmla="*/ 403563 w 700557"/>
              <a:gd name="connsiteY437" fmla="*/ 214471 h 251537"/>
              <a:gd name="connsiteX438" fmla="*/ 440457 w 700557"/>
              <a:gd name="connsiteY438" fmla="*/ 214471 h 251537"/>
              <a:gd name="connsiteX439" fmla="*/ 438526 w 700557"/>
              <a:gd name="connsiteY439" fmla="*/ 206166 h 251537"/>
              <a:gd name="connsiteX440" fmla="*/ 433184 w 700557"/>
              <a:gd name="connsiteY440" fmla="*/ 200404 h 251537"/>
              <a:gd name="connsiteX441" fmla="*/ 425157 w 700557"/>
              <a:gd name="connsiteY441" fmla="*/ 198298 h 251537"/>
              <a:gd name="connsiteX442" fmla="*/ 416402 w 700557"/>
              <a:gd name="connsiteY442" fmla="*/ 200762 h 251537"/>
              <a:gd name="connsiteX443" fmla="*/ 410696 w 700557"/>
              <a:gd name="connsiteY443" fmla="*/ 207120 h 251537"/>
              <a:gd name="connsiteX444" fmla="*/ 408710 w 700557"/>
              <a:gd name="connsiteY444" fmla="*/ 215581 h 251537"/>
              <a:gd name="connsiteX445" fmla="*/ 408710 w 700557"/>
              <a:gd name="connsiteY445" fmla="*/ 222535 h 251537"/>
              <a:gd name="connsiteX446" fmla="*/ 410836 w 700557"/>
              <a:gd name="connsiteY446" fmla="*/ 232946 h 251537"/>
              <a:gd name="connsiteX447" fmla="*/ 416933 w 700557"/>
              <a:gd name="connsiteY447" fmla="*/ 239499 h 251537"/>
              <a:gd name="connsiteX448" fmla="*/ 426024 w 700557"/>
              <a:gd name="connsiteY448" fmla="*/ 241726 h 251537"/>
              <a:gd name="connsiteX449" fmla="*/ 432177 w 700557"/>
              <a:gd name="connsiteY449" fmla="*/ 240772 h 251537"/>
              <a:gd name="connsiteX450" fmla="*/ 436989 w 700557"/>
              <a:gd name="connsiteY450" fmla="*/ 237832 h 251537"/>
              <a:gd name="connsiteX451" fmla="*/ 440093 w 700557"/>
              <a:gd name="connsiteY451" fmla="*/ 233024 h 251537"/>
              <a:gd name="connsiteX452" fmla="*/ 451337 w 700557"/>
              <a:gd name="connsiteY452" fmla="*/ 235049 h 251537"/>
              <a:gd name="connsiteX453" fmla="*/ 446498 w 700557"/>
              <a:gd name="connsiteY453" fmla="*/ 243751 h 251537"/>
              <a:gd name="connsiteX454" fmla="*/ 437771 w 700557"/>
              <a:gd name="connsiteY454" fmla="*/ 249513 h 251537"/>
              <a:gd name="connsiteX455" fmla="*/ 425912 w 700557"/>
              <a:gd name="connsiteY455" fmla="*/ 251538 h 251537"/>
              <a:gd name="connsiteX456" fmla="*/ 462806 w 700557"/>
              <a:gd name="connsiteY456" fmla="*/ 250307 h 251537"/>
              <a:gd name="connsiteX457" fmla="*/ 462806 w 700557"/>
              <a:gd name="connsiteY457" fmla="*/ 189280 h 251537"/>
              <a:gd name="connsiteX458" fmla="*/ 474301 w 700557"/>
              <a:gd name="connsiteY458" fmla="*/ 189280 h 251537"/>
              <a:gd name="connsiteX459" fmla="*/ 474301 w 700557"/>
              <a:gd name="connsiteY459" fmla="*/ 198975 h 251537"/>
              <a:gd name="connsiteX460" fmla="*/ 474917 w 700557"/>
              <a:gd name="connsiteY460" fmla="*/ 198975 h 251537"/>
              <a:gd name="connsiteX461" fmla="*/ 480819 w 700557"/>
              <a:gd name="connsiteY461" fmla="*/ 191227 h 251537"/>
              <a:gd name="connsiteX462" fmla="*/ 490412 w 700557"/>
              <a:gd name="connsiteY462" fmla="*/ 188366 h 251537"/>
              <a:gd name="connsiteX463" fmla="*/ 493042 w 700557"/>
              <a:gd name="connsiteY463" fmla="*/ 188447 h 251537"/>
              <a:gd name="connsiteX464" fmla="*/ 495475 w 700557"/>
              <a:gd name="connsiteY464" fmla="*/ 188645 h 251537"/>
              <a:gd name="connsiteX465" fmla="*/ 495475 w 700557"/>
              <a:gd name="connsiteY465" fmla="*/ 200007 h 251537"/>
              <a:gd name="connsiteX466" fmla="*/ 492930 w 700557"/>
              <a:gd name="connsiteY466" fmla="*/ 199571 h 251537"/>
              <a:gd name="connsiteX467" fmla="*/ 489266 w 700557"/>
              <a:gd name="connsiteY467" fmla="*/ 199291 h 251537"/>
              <a:gd name="connsiteX468" fmla="*/ 481770 w 700557"/>
              <a:gd name="connsiteY468" fmla="*/ 201081 h 251537"/>
              <a:gd name="connsiteX469" fmla="*/ 476595 w 700557"/>
              <a:gd name="connsiteY469" fmla="*/ 205968 h 251537"/>
              <a:gd name="connsiteX470" fmla="*/ 474693 w 700557"/>
              <a:gd name="connsiteY470" fmla="*/ 213039 h 251537"/>
              <a:gd name="connsiteX471" fmla="*/ 474693 w 700557"/>
              <a:gd name="connsiteY471" fmla="*/ 250307 h 251537"/>
              <a:gd name="connsiteX472" fmla="*/ 462806 w 700557"/>
              <a:gd name="connsiteY472" fmla="*/ 250307 h 251537"/>
              <a:gd name="connsiteX473" fmla="*/ 549011 w 700557"/>
              <a:gd name="connsiteY473" fmla="*/ 204180 h 251537"/>
              <a:gd name="connsiteX474" fmla="*/ 538243 w 700557"/>
              <a:gd name="connsiteY474" fmla="*/ 206085 h 251537"/>
              <a:gd name="connsiteX475" fmla="*/ 536117 w 700557"/>
              <a:gd name="connsiteY475" fmla="*/ 202153 h 251537"/>
              <a:gd name="connsiteX476" fmla="*/ 532201 w 700557"/>
              <a:gd name="connsiteY476" fmla="*/ 199093 h 251537"/>
              <a:gd name="connsiteX477" fmla="*/ 526047 w 700557"/>
              <a:gd name="connsiteY477" fmla="*/ 197901 h 251537"/>
              <a:gd name="connsiteX478" fmla="*/ 517628 w 700557"/>
              <a:gd name="connsiteY478" fmla="*/ 200167 h 251537"/>
              <a:gd name="connsiteX479" fmla="*/ 514244 w 700557"/>
              <a:gd name="connsiteY479" fmla="*/ 205929 h 251537"/>
              <a:gd name="connsiteX480" fmla="*/ 516509 w 700557"/>
              <a:gd name="connsiteY480" fmla="*/ 210854 h 251537"/>
              <a:gd name="connsiteX481" fmla="*/ 523837 w 700557"/>
              <a:gd name="connsiteY481" fmla="*/ 213914 h 251537"/>
              <a:gd name="connsiteX482" fmla="*/ 533516 w 700557"/>
              <a:gd name="connsiteY482" fmla="*/ 216138 h 251537"/>
              <a:gd name="connsiteX483" fmla="*/ 546075 w 700557"/>
              <a:gd name="connsiteY483" fmla="*/ 222138 h 251537"/>
              <a:gd name="connsiteX484" fmla="*/ 550215 w 700557"/>
              <a:gd name="connsiteY484" fmla="*/ 232666 h 251537"/>
              <a:gd name="connsiteX485" fmla="*/ 547025 w 700557"/>
              <a:gd name="connsiteY485" fmla="*/ 242442 h 251537"/>
              <a:gd name="connsiteX486" fmla="*/ 538243 w 700557"/>
              <a:gd name="connsiteY486" fmla="*/ 249116 h 251537"/>
              <a:gd name="connsiteX487" fmla="*/ 525264 w 700557"/>
              <a:gd name="connsiteY487" fmla="*/ 251538 h 251537"/>
              <a:gd name="connsiteX488" fmla="*/ 508538 w 700557"/>
              <a:gd name="connsiteY488" fmla="*/ 247169 h 251537"/>
              <a:gd name="connsiteX489" fmla="*/ 500594 w 700557"/>
              <a:gd name="connsiteY489" fmla="*/ 234652 h 251537"/>
              <a:gd name="connsiteX490" fmla="*/ 512062 w 700557"/>
              <a:gd name="connsiteY490" fmla="*/ 232904 h 251537"/>
              <a:gd name="connsiteX491" fmla="*/ 516481 w 700557"/>
              <a:gd name="connsiteY491" fmla="*/ 239698 h 251537"/>
              <a:gd name="connsiteX492" fmla="*/ 525180 w 700557"/>
              <a:gd name="connsiteY492" fmla="*/ 241963 h 251537"/>
              <a:gd name="connsiteX493" fmla="*/ 534523 w 700557"/>
              <a:gd name="connsiteY493" fmla="*/ 239541 h 251537"/>
              <a:gd name="connsiteX494" fmla="*/ 538019 w 700557"/>
              <a:gd name="connsiteY494" fmla="*/ 233541 h 251537"/>
              <a:gd name="connsiteX495" fmla="*/ 535865 w 700557"/>
              <a:gd name="connsiteY495" fmla="*/ 228733 h 251537"/>
              <a:gd name="connsiteX496" fmla="*/ 529376 w 700557"/>
              <a:gd name="connsiteY496" fmla="*/ 225793 h 251537"/>
              <a:gd name="connsiteX497" fmla="*/ 519055 w 700557"/>
              <a:gd name="connsiteY497" fmla="*/ 223528 h 251537"/>
              <a:gd name="connsiteX498" fmla="*/ 506412 w 700557"/>
              <a:gd name="connsiteY498" fmla="*/ 217330 h 251537"/>
              <a:gd name="connsiteX499" fmla="*/ 502384 w 700557"/>
              <a:gd name="connsiteY499" fmla="*/ 206564 h 251537"/>
              <a:gd name="connsiteX500" fmla="*/ 505405 w 700557"/>
              <a:gd name="connsiteY500" fmla="*/ 197107 h 251537"/>
              <a:gd name="connsiteX501" fmla="*/ 513740 w 700557"/>
              <a:gd name="connsiteY501" fmla="*/ 190791 h 251537"/>
              <a:gd name="connsiteX502" fmla="*/ 525935 w 700557"/>
              <a:gd name="connsiteY502" fmla="*/ 188486 h 251537"/>
              <a:gd name="connsiteX503" fmla="*/ 541515 w 700557"/>
              <a:gd name="connsiteY503" fmla="*/ 192777 h 251537"/>
              <a:gd name="connsiteX504" fmla="*/ 549011 w 700557"/>
              <a:gd name="connsiteY504" fmla="*/ 204180 h 25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700557" h="251537">
                <a:moveTo>
                  <a:pt x="57704" y="26818"/>
                </a:moveTo>
                <a:cubicBezTo>
                  <a:pt x="56920" y="24408"/>
                  <a:pt x="55886" y="22249"/>
                  <a:pt x="54598" y="20342"/>
                </a:cubicBezTo>
                <a:cubicBezTo>
                  <a:pt x="53312" y="18409"/>
                  <a:pt x="51801" y="16767"/>
                  <a:pt x="50012" y="15416"/>
                </a:cubicBezTo>
                <a:cubicBezTo>
                  <a:pt x="48250" y="14038"/>
                  <a:pt x="46235" y="12992"/>
                  <a:pt x="43942" y="12277"/>
                </a:cubicBezTo>
                <a:cubicBezTo>
                  <a:pt x="41704" y="11562"/>
                  <a:pt x="39215" y="11204"/>
                  <a:pt x="36501" y="11204"/>
                </a:cubicBezTo>
                <a:cubicBezTo>
                  <a:pt x="31942" y="11204"/>
                  <a:pt x="27803" y="12383"/>
                  <a:pt x="24111" y="14740"/>
                </a:cubicBezTo>
                <a:cubicBezTo>
                  <a:pt x="20446" y="17098"/>
                  <a:pt x="17509" y="20554"/>
                  <a:pt x="15384" y="25110"/>
                </a:cubicBezTo>
                <a:cubicBezTo>
                  <a:pt x="13258" y="29640"/>
                  <a:pt x="12195" y="35189"/>
                  <a:pt x="12195" y="41757"/>
                </a:cubicBezTo>
                <a:cubicBezTo>
                  <a:pt x="12195" y="48353"/>
                  <a:pt x="13258" y="53929"/>
                  <a:pt x="15411" y="58483"/>
                </a:cubicBezTo>
                <a:cubicBezTo>
                  <a:pt x="17565" y="63040"/>
                  <a:pt x="20502" y="66497"/>
                  <a:pt x="24251" y="68855"/>
                </a:cubicBezTo>
                <a:cubicBezTo>
                  <a:pt x="27971" y="71213"/>
                  <a:pt x="32222" y="72390"/>
                  <a:pt x="37005" y="72390"/>
                </a:cubicBezTo>
                <a:cubicBezTo>
                  <a:pt x="41424" y="72390"/>
                  <a:pt x="45257" y="71490"/>
                  <a:pt x="48557" y="69688"/>
                </a:cubicBezTo>
                <a:cubicBezTo>
                  <a:pt x="51857" y="67887"/>
                  <a:pt x="54431" y="65344"/>
                  <a:pt x="56221" y="62061"/>
                </a:cubicBezTo>
                <a:cubicBezTo>
                  <a:pt x="58040" y="58749"/>
                  <a:pt x="58962" y="54855"/>
                  <a:pt x="58962" y="50379"/>
                </a:cubicBezTo>
                <a:lnTo>
                  <a:pt x="62151" y="50975"/>
                </a:lnTo>
                <a:lnTo>
                  <a:pt x="38851" y="50975"/>
                </a:lnTo>
                <a:lnTo>
                  <a:pt x="38851" y="40844"/>
                </a:lnTo>
                <a:lnTo>
                  <a:pt x="70850" y="40844"/>
                </a:lnTo>
                <a:lnTo>
                  <a:pt x="70850" y="50101"/>
                </a:lnTo>
                <a:cubicBezTo>
                  <a:pt x="70850" y="56934"/>
                  <a:pt x="69395" y="62869"/>
                  <a:pt x="66458" y="67901"/>
                </a:cubicBezTo>
                <a:cubicBezTo>
                  <a:pt x="63578" y="72908"/>
                  <a:pt x="59577" y="76773"/>
                  <a:pt x="54487" y="79503"/>
                </a:cubicBezTo>
                <a:cubicBezTo>
                  <a:pt x="49396" y="82230"/>
                  <a:pt x="43550" y="83595"/>
                  <a:pt x="37005" y="83595"/>
                </a:cubicBezTo>
                <a:cubicBezTo>
                  <a:pt x="29621" y="83595"/>
                  <a:pt x="23159" y="81900"/>
                  <a:pt x="17593" y="78510"/>
                </a:cubicBezTo>
                <a:cubicBezTo>
                  <a:pt x="12055" y="75117"/>
                  <a:pt x="7747" y="70312"/>
                  <a:pt x="4643" y="64086"/>
                </a:cubicBezTo>
                <a:cubicBezTo>
                  <a:pt x="1538" y="57834"/>
                  <a:pt x="0" y="50419"/>
                  <a:pt x="0" y="41837"/>
                </a:cubicBezTo>
                <a:cubicBezTo>
                  <a:pt x="0" y="35348"/>
                  <a:pt x="895" y="29520"/>
                  <a:pt x="2713" y="24355"/>
                </a:cubicBezTo>
                <a:cubicBezTo>
                  <a:pt x="4503" y="19190"/>
                  <a:pt x="7020" y="14806"/>
                  <a:pt x="10293" y="11204"/>
                </a:cubicBezTo>
                <a:cubicBezTo>
                  <a:pt x="13565" y="7575"/>
                  <a:pt x="17426" y="4807"/>
                  <a:pt x="21845" y="2900"/>
                </a:cubicBezTo>
                <a:cubicBezTo>
                  <a:pt x="26292" y="967"/>
                  <a:pt x="31159" y="0"/>
                  <a:pt x="36445" y="0"/>
                </a:cubicBezTo>
                <a:cubicBezTo>
                  <a:pt x="40837" y="0"/>
                  <a:pt x="44921" y="649"/>
                  <a:pt x="48725" y="1947"/>
                </a:cubicBezTo>
                <a:cubicBezTo>
                  <a:pt x="52529" y="3245"/>
                  <a:pt x="55914" y="5085"/>
                  <a:pt x="58878" y="7469"/>
                </a:cubicBezTo>
                <a:cubicBezTo>
                  <a:pt x="61871" y="9853"/>
                  <a:pt x="64360" y="12687"/>
                  <a:pt x="66319" y="15972"/>
                </a:cubicBezTo>
                <a:cubicBezTo>
                  <a:pt x="68277" y="19230"/>
                  <a:pt x="69591" y="22845"/>
                  <a:pt x="70290" y="26818"/>
                </a:cubicBezTo>
                <a:lnTo>
                  <a:pt x="57704" y="26818"/>
                </a:lnTo>
                <a:close/>
                <a:moveTo>
                  <a:pt x="109310" y="83713"/>
                </a:moveTo>
                <a:cubicBezTo>
                  <a:pt x="103296" y="83713"/>
                  <a:pt x="98121" y="82429"/>
                  <a:pt x="93786" y="79858"/>
                </a:cubicBezTo>
                <a:cubicBezTo>
                  <a:pt x="89451" y="77263"/>
                  <a:pt x="86122" y="73621"/>
                  <a:pt x="83773" y="68933"/>
                </a:cubicBezTo>
                <a:cubicBezTo>
                  <a:pt x="81423" y="64220"/>
                  <a:pt x="80276" y="58696"/>
                  <a:pt x="80276" y="52366"/>
                </a:cubicBezTo>
                <a:cubicBezTo>
                  <a:pt x="80276" y="46115"/>
                  <a:pt x="81423" y="40605"/>
                  <a:pt x="83773" y="35838"/>
                </a:cubicBezTo>
                <a:cubicBezTo>
                  <a:pt x="86122" y="31070"/>
                  <a:pt x="89423" y="27348"/>
                  <a:pt x="93618" y="24673"/>
                </a:cubicBezTo>
                <a:cubicBezTo>
                  <a:pt x="97870" y="21998"/>
                  <a:pt x="102820" y="20660"/>
                  <a:pt x="108470" y="20660"/>
                </a:cubicBezTo>
                <a:cubicBezTo>
                  <a:pt x="111911" y="20660"/>
                  <a:pt x="115268" y="21230"/>
                  <a:pt x="118484" y="22369"/>
                </a:cubicBezTo>
                <a:cubicBezTo>
                  <a:pt x="121729" y="23508"/>
                  <a:pt x="124638" y="25295"/>
                  <a:pt x="127183" y="27732"/>
                </a:cubicBezTo>
                <a:cubicBezTo>
                  <a:pt x="129756" y="30169"/>
                  <a:pt x="131798" y="33335"/>
                  <a:pt x="133281" y="37228"/>
                </a:cubicBezTo>
                <a:cubicBezTo>
                  <a:pt x="134763" y="41095"/>
                  <a:pt x="135491" y="45797"/>
                  <a:pt x="135491" y="51333"/>
                </a:cubicBezTo>
                <a:lnTo>
                  <a:pt x="135491" y="55543"/>
                </a:lnTo>
                <a:lnTo>
                  <a:pt x="86989" y="55543"/>
                </a:lnTo>
                <a:lnTo>
                  <a:pt x="86989" y="46644"/>
                </a:lnTo>
                <a:lnTo>
                  <a:pt x="123854" y="46644"/>
                </a:lnTo>
                <a:cubicBezTo>
                  <a:pt x="123854" y="43519"/>
                  <a:pt x="123211" y="40751"/>
                  <a:pt x="121952" y="38341"/>
                </a:cubicBezTo>
                <a:cubicBezTo>
                  <a:pt x="120666" y="35904"/>
                  <a:pt x="118876" y="33983"/>
                  <a:pt x="116582" y="32580"/>
                </a:cubicBezTo>
                <a:cubicBezTo>
                  <a:pt x="114317" y="31176"/>
                  <a:pt x="111631" y="30474"/>
                  <a:pt x="108554" y="30474"/>
                </a:cubicBezTo>
                <a:cubicBezTo>
                  <a:pt x="105226" y="30474"/>
                  <a:pt x="102317" y="31295"/>
                  <a:pt x="99828" y="32937"/>
                </a:cubicBezTo>
                <a:cubicBezTo>
                  <a:pt x="97366" y="34553"/>
                  <a:pt x="95436" y="36672"/>
                  <a:pt x="94094" y="39294"/>
                </a:cubicBezTo>
                <a:cubicBezTo>
                  <a:pt x="92779" y="41890"/>
                  <a:pt x="92108" y="44711"/>
                  <a:pt x="92108" y="47757"/>
                </a:cubicBezTo>
                <a:lnTo>
                  <a:pt x="92108" y="54710"/>
                </a:lnTo>
                <a:cubicBezTo>
                  <a:pt x="92108" y="58788"/>
                  <a:pt x="92835" y="62259"/>
                  <a:pt x="94262" y="65121"/>
                </a:cubicBezTo>
                <a:cubicBezTo>
                  <a:pt x="95716" y="67979"/>
                  <a:pt x="97730" y="70167"/>
                  <a:pt x="100331" y="71674"/>
                </a:cubicBezTo>
                <a:cubicBezTo>
                  <a:pt x="102932" y="73159"/>
                  <a:pt x="105953" y="73901"/>
                  <a:pt x="109422" y="73901"/>
                </a:cubicBezTo>
                <a:cubicBezTo>
                  <a:pt x="111687" y="73901"/>
                  <a:pt x="113729" y="73582"/>
                  <a:pt x="115603" y="72947"/>
                </a:cubicBezTo>
                <a:cubicBezTo>
                  <a:pt x="117450" y="72284"/>
                  <a:pt x="119043" y="71305"/>
                  <a:pt x="120386" y="70007"/>
                </a:cubicBezTo>
                <a:cubicBezTo>
                  <a:pt x="121757" y="68709"/>
                  <a:pt x="122792" y="67107"/>
                  <a:pt x="123491" y="65199"/>
                </a:cubicBezTo>
                <a:lnTo>
                  <a:pt x="134735" y="67224"/>
                </a:lnTo>
                <a:cubicBezTo>
                  <a:pt x="133840" y="70536"/>
                  <a:pt x="132218" y="73436"/>
                  <a:pt x="129896" y="75926"/>
                </a:cubicBezTo>
                <a:cubicBezTo>
                  <a:pt x="127603" y="78390"/>
                  <a:pt x="124694" y="80309"/>
                  <a:pt x="121197" y="81688"/>
                </a:cubicBezTo>
                <a:cubicBezTo>
                  <a:pt x="117729" y="83039"/>
                  <a:pt x="113757" y="83713"/>
                  <a:pt x="109310" y="83713"/>
                </a:cubicBezTo>
                <a:close/>
                <a:moveTo>
                  <a:pt x="174706" y="21455"/>
                </a:moveTo>
                <a:lnTo>
                  <a:pt x="174706" y="30990"/>
                </a:lnTo>
                <a:lnTo>
                  <a:pt x="141364" y="30990"/>
                </a:lnTo>
                <a:lnTo>
                  <a:pt x="141364" y="21455"/>
                </a:lnTo>
                <a:lnTo>
                  <a:pt x="174706" y="21455"/>
                </a:lnTo>
                <a:close/>
                <a:moveTo>
                  <a:pt x="150315" y="6834"/>
                </a:moveTo>
                <a:lnTo>
                  <a:pt x="162175" y="6834"/>
                </a:lnTo>
                <a:lnTo>
                  <a:pt x="162175" y="64564"/>
                </a:lnTo>
                <a:cubicBezTo>
                  <a:pt x="162175" y="66869"/>
                  <a:pt x="162538" y="68603"/>
                  <a:pt x="163210" y="69769"/>
                </a:cubicBezTo>
                <a:cubicBezTo>
                  <a:pt x="163909" y="70908"/>
                  <a:pt x="164804" y="71688"/>
                  <a:pt x="165895" y="72113"/>
                </a:cubicBezTo>
                <a:cubicBezTo>
                  <a:pt x="166986" y="72510"/>
                  <a:pt x="168188" y="72709"/>
                  <a:pt x="169503" y="72709"/>
                </a:cubicBezTo>
                <a:cubicBezTo>
                  <a:pt x="170454" y="72709"/>
                  <a:pt x="171293" y="72642"/>
                  <a:pt x="171993" y="72510"/>
                </a:cubicBezTo>
                <a:cubicBezTo>
                  <a:pt x="172720" y="72376"/>
                  <a:pt x="173279" y="72270"/>
                  <a:pt x="173671" y="72192"/>
                </a:cubicBezTo>
                <a:lnTo>
                  <a:pt x="175824" y="82007"/>
                </a:lnTo>
                <a:cubicBezTo>
                  <a:pt x="175125" y="82270"/>
                  <a:pt x="174146" y="82535"/>
                  <a:pt x="172887" y="82801"/>
                </a:cubicBezTo>
                <a:cubicBezTo>
                  <a:pt x="171601" y="83092"/>
                  <a:pt x="170006" y="83251"/>
                  <a:pt x="168104" y="83276"/>
                </a:cubicBezTo>
                <a:cubicBezTo>
                  <a:pt x="164972" y="83330"/>
                  <a:pt x="162063" y="82773"/>
                  <a:pt x="159378" y="81609"/>
                </a:cubicBezTo>
                <a:cubicBezTo>
                  <a:pt x="156664" y="80443"/>
                  <a:pt x="154483" y="78642"/>
                  <a:pt x="152804" y="76205"/>
                </a:cubicBezTo>
                <a:cubicBezTo>
                  <a:pt x="151154" y="73766"/>
                  <a:pt x="150315" y="70709"/>
                  <a:pt x="150315" y="67025"/>
                </a:cubicBezTo>
                <a:lnTo>
                  <a:pt x="150315" y="6834"/>
                </a:lnTo>
                <a:close/>
                <a:moveTo>
                  <a:pt x="258254" y="36354"/>
                </a:moveTo>
                <a:lnTo>
                  <a:pt x="247486" y="38261"/>
                </a:lnTo>
                <a:cubicBezTo>
                  <a:pt x="247038" y="36884"/>
                  <a:pt x="246339" y="35573"/>
                  <a:pt x="245360" y="34328"/>
                </a:cubicBezTo>
                <a:cubicBezTo>
                  <a:pt x="244409" y="33083"/>
                  <a:pt x="243094" y="32063"/>
                  <a:pt x="241444" y="31268"/>
                </a:cubicBezTo>
                <a:cubicBezTo>
                  <a:pt x="239822" y="30474"/>
                  <a:pt x="237752" y="30076"/>
                  <a:pt x="235290" y="30076"/>
                </a:cubicBezTo>
                <a:cubicBezTo>
                  <a:pt x="231934" y="30076"/>
                  <a:pt x="229137" y="30831"/>
                  <a:pt x="226871" y="32341"/>
                </a:cubicBezTo>
                <a:cubicBezTo>
                  <a:pt x="224633" y="33825"/>
                  <a:pt x="223487" y="35745"/>
                  <a:pt x="223487" y="38102"/>
                </a:cubicBezTo>
                <a:cubicBezTo>
                  <a:pt x="223487" y="40142"/>
                  <a:pt x="224242" y="41784"/>
                  <a:pt x="225753" y="43029"/>
                </a:cubicBezTo>
                <a:cubicBezTo>
                  <a:pt x="227263" y="44274"/>
                  <a:pt x="229696" y="45293"/>
                  <a:pt x="233081" y="46088"/>
                </a:cubicBezTo>
                <a:lnTo>
                  <a:pt x="242758" y="48313"/>
                </a:lnTo>
                <a:cubicBezTo>
                  <a:pt x="248381" y="49611"/>
                  <a:pt x="252576" y="51611"/>
                  <a:pt x="255317" y="54313"/>
                </a:cubicBezTo>
                <a:cubicBezTo>
                  <a:pt x="258086" y="57015"/>
                  <a:pt x="259457" y="60525"/>
                  <a:pt x="259457" y="64841"/>
                </a:cubicBezTo>
                <a:cubicBezTo>
                  <a:pt x="259457" y="68497"/>
                  <a:pt x="258394" y="71755"/>
                  <a:pt x="256269" y="74617"/>
                </a:cubicBezTo>
                <a:cubicBezTo>
                  <a:pt x="254171" y="77450"/>
                  <a:pt x="251262" y="79674"/>
                  <a:pt x="247486" y="81291"/>
                </a:cubicBezTo>
                <a:cubicBezTo>
                  <a:pt x="243766" y="82907"/>
                  <a:pt x="239430" y="83713"/>
                  <a:pt x="234507" y="83713"/>
                </a:cubicBezTo>
                <a:cubicBezTo>
                  <a:pt x="227682" y="83713"/>
                  <a:pt x="222088" y="82258"/>
                  <a:pt x="217781" y="79344"/>
                </a:cubicBezTo>
                <a:cubicBezTo>
                  <a:pt x="213445" y="76404"/>
                  <a:pt x="210816" y="72231"/>
                  <a:pt x="209837" y="66827"/>
                </a:cubicBezTo>
                <a:lnTo>
                  <a:pt x="221305" y="65079"/>
                </a:lnTo>
                <a:cubicBezTo>
                  <a:pt x="222032" y="68072"/>
                  <a:pt x="223487" y="70337"/>
                  <a:pt x="225725" y="71873"/>
                </a:cubicBezTo>
                <a:cubicBezTo>
                  <a:pt x="227934" y="73383"/>
                  <a:pt x="230843" y="74138"/>
                  <a:pt x="234423" y="74138"/>
                </a:cubicBezTo>
                <a:cubicBezTo>
                  <a:pt x="238312" y="74138"/>
                  <a:pt x="241416" y="73330"/>
                  <a:pt x="243766" y="71716"/>
                </a:cubicBezTo>
                <a:cubicBezTo>
                  <a:pt x="246087" y="70071"/>
                  <a:pt x="247262" y="68072"/>
                  <a:pt x="247262" y="65716"/>
                </a:cubicBezTo>
                <a:cubicBezTo>
                  <a:pt x="247262" y="63809"/>
                  <a:pt x="246535" y="62206"/>
                  <a:pt x="245108" y="60908"/>
                </a:cubicBezTo>
                <a:cubicBezTo>
                  <a:pt x="243710" y="59610"/>
                  <a:pt x="241556" y="58631"/>
                  <a:pt x="238647" y="57968"/>
                </a:cubicBezTo>
                <a:lnTo>
                  <a:pt x="228298" y="55703"/>
                </a:lnTo>
                <a:cubicBezTo>
                  <a:pt x="222620" y="54405"/>
                  <a:pt x="218396" y="52338"/>
                  <a:pt x="215683" y="49505"/>
                </a:cubicBezTo>
                <a:cubicBezTo>
                  <a:pt x="212970" y="46671"/>
                  <a:pt x="211627" y="43082"/>
                  <a:pt x="211627" y="38738"/>
                </a:cubicBezTo>
                <a:cubicBezTo>
                  <a:pt x="211627" y="35136"/>
                  <a:pt x="212634" y="31984"/>
                  <a:pt x="214648" y="29282"/>
                </a:cubicBezTo>
                <a:cubicBezTo>
                  <a:pt x="216662" y="26580"/>
                  <a:pt x="219431" y="24474"/>
                  <a:pt x="222984" y="22965"/>
                </a:cubicBezTo>
                <a:cubicBezTo>
                  <a:pt x="226536" y="21428"/>
                  <a:pt x="230592" y="20660"/>
                  <a:pt x="235178" y="20660"/>
                </a:cubicBezTo>
                <a:cubicBezTo>
                  <a:pt x="241780" y="20660"/>
                  <a:pt x="246954" y="22091"/>
                  <a:pt x="250758" y="24951"/>
                </a:cubicBezTo>
                <a:cubicBezTo>
                  <a:pt x="254535" y="27785"/>
                  <a:pt x="257052" y="31586"/>
                  <a:pt x="258254" y="36354"/>
                </a:cubicBezTo>
                <a:close/>
                <a:moveTo>
                  <a:pt x="308714" y="57174"/>
                </a:moveTo>
                <a:lnTo>
                  <a:pt x="308714" y="21455"/>
                </a:lnTo>
                <a:lnTo>
                  <a:pt x="320630" y="21455"/>
                </a:lnTo>
                <a:lnTo>
                  <a:pt x="320630" y="82482"/>
                </a:lnTo>
                <a:lnTo>
                  <a:pt x="308966" y="82482"/>
                </a:lnTo>
                <a:lnTo>
                  <a:pt x="308966" y="71915"/>
                </a:lnTo>
                <a:lnTo>
                  <a:pt x="308323" y="71915"/>
                </a:lnTo>
                <a:cubicBezTo>
                  <a:pt x="306924" y="75171"/>
                  <a:pt x="304658" y="77886"/>
                  <a:pt x="301553" y="80060"/>
                </a:cubicBezTo>
                <a:cubicBezTo>
                  <a:pt x="298477" y="82205"/>
                  <a:pt x="294673" y="83276"/>
                  <a:pt x="290086" y="83276"/>
                </a:cubicBezTo>
                <a:cubicBezTo>
                  <a:pt x="286169" y="83276"/>
                  <a:pt x="282701" y="82415"/>
                  <a:pt x="279681" y="80695"/>
                </a:cubicBezTo>
                <a:cubicBezTo>
                  <a:pt x="276687" y="78947"/>
                  <a:pt x="274310" y="76362"/>
                  <a:pt x="272604" y="72947"/>
                </a:cubicBezTo>
                <a:cubicBezTo>
                  <a:pt x="270897" y="69529"/>
                  <a:pt x="270058" y="65305"/>
                  <a:pt x="270058" y="60273"/>
                </a:cubicBezTo>
                <a:lnTo>
                  <a:pt x="270058" y="21455"/>
                </a:lnTo>
                <a:lnTo>
                  <a:pt x="281946" y="21455"/>
                </a:lnTo>
                <a:lnTo>
                  <a:pt x="281946" y="58841"/>
                </a:lnTo>
                <a:cubicBezTo>
                  <a:pt x="281946" y="63000"/>
                  <a:pt x="283093" y="66312"/>
                  <a:pt x="285386" y="68774"/>
                </a:cubicBezTo>
                <a:cubicBezTo>
                  <a:pt x="287708" y="71238"/>
                  <a:pt x="290701" y="72469"/>
                  <a:pt x="294365" y="72469"/>
                </a:cubicBezTo>
                <a:cubicBezTo>
                  <a:pt x="296602" y="72469"/>
                  <a:pt x="298812" y="71915"/>
                  <a:pt x="300994" y="70801"/>
                </a:cubicBezTo>
                <a:cubicBezTo>
                  <a:pt x="303232" y="69688"/>
                  <a:pt x="305078" y="68007"/>
                  <a:pt x="306532" y="65756"/>
                </a:cubicBezTo>
                <a:cubicBezTo>
                  <a:pt x="308015" y="63504"/>
                  <a:pt x="308742" y="60642"/>
                  <a:pt x="308714" y="57174"/>
                </a:cubicBezTo>
                <a:close/>
                <a:moveTo>
                  <a:pt x="335090" y="82482"/>
                </a:moveTo>
                <a:lnTo>
                  <a:pt x="335090" y="1112"/>
                </a:lnTo>
                <a:lnTo>
                  <a:pt x="346978" y="1112"/>
                </a:lnTo>
                <a:lnTo>
                  <a:pt x="346978" y="31348"/>
                </a:lnTo>
                <a:lnTo>
                  <a:pt x="347677" y="31348"/>
                </a:lnTo>
                <a:cubicBezTo>
                  <a:pt x="348376" y="30076"/>
                  <a:pt x="349356" y="28606"/>
                  <a:pt x="350670" y="26938"/>
                </a:cubicBezTo>
                <a:cubicBezTo>
                  <a:pt x="351957" y="25269"/>
                  <a:pt x="353747" y="23812"/>
                  <a:pt x="356068" y="22567"/>
                </a:cubicBezTo>
                <a:cubicBezTo>
                  <a:pt x="358362" y="21296"/>
                  <a:pt x="361411" y="20660"/>
                  <a:pt x="365215" y="20660"/>
                </a:cubicBezTo>
                <a:cubicBezTo>
                  <a:pt x="370138" y="20660"/>
                  <a:pt x="374529" y="21905"/>
                  <a:pt x="378389" y="24395"/>
                </a:cubicBezTo>
                <a:cubicBezTo>
                  <a:pt x="382249" y="26885"/>
                  <a:pt x="385298" y="30474"/>
                  <a:pt x="387480" y="35162"/>
                </a:cubicBezTo>
                <a:cubicBezTo>
                  <a:pt x="389717" y="39850"/>
                  <a:pt x="390837" y="45492"/>
                  <a:pt x="390837" y="52089"/>
                </a:cubicBezTo>
                <a:cubicBezTo>
                  <a:pt x="390837" y="58682"/>
                  <a:pt x="389717" y="64337"/>
                  <a:pt x="387536" y="69053"/>
                </a:cubicBezTo>
                <a:cubicBezTo>
                  <a:pt x="385326" y="73741"/>
                  <a:pt x="382305" y="77358"/>
                  <a:pt x="378473" y="79900"/>
                </a:cubicBezTo>
                <a:cubicBezTo>
                  <a:pt x="374641" y="82415"/>
                  <a:pt x="370250" y="83674"/>
                  <a:pt x="365327" y="83674"/>
                </a:cubicBezTo>
                <a:cubicBezTo>
                  <a:pt x="361607" y="83674"/>
                  <a:pt x="358586" y="83053"/>
                  <a:pt x="356236" y="81808"/>
                </a:cubicBezTo>
                <a:cubicBezTo>
                  <a:pt x="353887" y="80561"/>
                  <a:pt x="352069" y="79106"/>
                  <a:pt x="350754" y="77436"/>
                </a:cubicBezTo>
                <a:cubicBezTo>
                  <a:pt x="349412" y="75766"/>
                  <a:pt x="348404" y="74284"/>
                  <a:pt x="347677" y="72986"/>
                </a:cubicBezTo>
                <a:lnTo>
                  <a:pt x="346699" y="72986"/>
                </a:lnTo>
                <a:lnTo>
                  <a:pt x="346699" y="82482"/>
                </a:lnTo>
                <a:lnTo>
                  <a:pt x="335090" y="82482"/>
                </a:lnTo>
                <a:close/>
                <a:moveTo>
                  <a:pt x="346727" y="51969"/>
                </a:moveTo>
                <a:cubicBezTo>
                  <a:pt x="346727" y="56259"/>
                  <a:pt x="347342" y="60022"/>
                  <a:pt x="348600" y="63252"/>
                </a:cubicBezTo>
                <a:cubicBezTo>
                  <a:pt x="349831" y="66483"/>
                  <a:pt x="351649" y="69014"/>
                  <a:pt x="353999" y="70841"/>
                </a:cubicBezTo>
                <a:cubicBezTo>
                  <a:pt x="356348" y="72642"/>
                  <a:pt x="359257" y="73543"/>
                  <a:pt x="362670" y="73543"/>
                </a:cubicBezTo>
                <a:cubicBezTo>
                  <a:pt x="366222" y="73543"/>
                  <a:pt x="369187" y="72603"/>
                  <a:pt x="371564" y="70720"/>
                </a:cubicBezTo>
                <a:cubicBezTo>
                  <a:pt x="373942" y="68816"/>
                  <a:pt x="375732" y="66231"/>
                  <a:pt x="376963" y="62975"/>
                </a:cubicBezTo>
                <a:cubicBezTo>
                  <a:pt x="378222" y="59717"/>
                  <a:pt x="378837" y="56047"/>
                  <a:pt x="378837" y="51969"/>
                </a:cubicBezTo>
                <a:cubicBezTo>
                  <a:pt x="378837" y="47942"/>
                  <a:pt x="378222" y="44327"/>
                  <a:pt x="376991" y="41122"/>
                </a:cubicBezTo>
                <a:cubicBezTo>
                  <a:pt x="375816" y="37917"/>
                  <a:pt x="373998" y="35387"/>
                  <a:pt x="371592" y="33533"/>
                </a:cubicBezTo>
                <a:cubicBezTo>
                  <a:pt x="369215" y="31679"/>
                  <a:pt x="366250" y="30752"/>
                  <a:pt x="362670" y="30752"/>
                </a:cubicBezTo>
                <a:cubicBezTo>
                  <a:pt x="359229" y="30752"/>
                  <a:pt x="356292" y="31639"/>
                  <a:pt x="353915" y="33414"/>
                </a:cubicBezTo>
                <a:cubicBezTo>
                  <a:pt x="351565" y="35189"/>
                  <a:pt x="349775" y="37665"/>
                  <a:pt x="348544" y="40844"/>
                </a:cubicBezTo>
                <a:cubicBezTo>
                  <a:pt x="347342" y="44022"/>
                  <a:pt x="346727" y="47731"/>
                  <a:pt x="346727" y="51969"/>
                </a:cubicBezTo>
                <a:close/>
                <a:moveTo>
                  <a:pt x="447450" y="36354"/>
                </a:moveTo>
                <a:lnTo>
                  <a:pt x="436681" y="38261"/>
                </a:lnTo>
                <a:cubicBezTo>
                  <a:pt x="436233" y="36884"/>
                  <a:pt x="435506" y="35573"/>
                  <a:pt x="434527" y="34328"/>
                </a:cubicBezTo>
                <a:cubicBezTo>
                  <a:pt x="433576" y="33083"/>
                  <a:pt x="432261" y="32063"/>
                  <a:pt x="430639" y="31268"/>
                </a:cubicBezTo>
                <a:cubicBezTo>
                  <a:pt x="428989" y="30474"/>
                  <a:pt x="426947" y="30076"/>
                  <a:pt x="424485" y="30076"/>
                </a:cubicBezTo>
                <a:cubicBezTo>
                  <a:pt x="421101" y="30076"/>
                  <a:pt x="418304" y="30831"/>
                  <a:pt x="416038" y="32341"/>
                </a:cubicBezTo>
                <a:cubicBezTo>
                  <a:pt x="413801" y="33825"/>
                  <a:pt x="412681" y="35745"/>
                  <a:pt x="412681" y="38102"/>
                </a:cubicBezTo>
                <a:cubicBezTo>
                  <a:pt x="412681" y="40142"/>
                  <a:pt x="413437" y="41784"/>
                  <a:pt x="414947" y="43029"/>
                </a:cubicBezTo>
                <a:cubicBezTo>
                  <a:pt x="416458" y="44274"/>
                  <a:pt x="418891" y="45293"/>
                  <a:pt x="422248" y="46088"/>
                </a:cubicBezTo>
                <a:lnTo>
                  <a:pt x="431954" y="48313"/>
                </a:lnTo>
                <a:cubicBezTo>
                  <a:pt x="437548" y="49611"/>
                  <a:pt x="441743" y="51611"/>
                  <a:pt x="444513" y="54313"/>
                </a:cubicBezTo>
                <a:cubicBezTo>
                  <a:pt x="447254" y="57015"/>
                  <a:pt x="448624" y="60525"/>
                  <a:pt x="448624" y="64841"/>
                </a:cubicBezTo>
                <a:cubicBezTo>
                  <a:pt x="448624" y="68497"/>
                  <a:pt x="447561" y="71755"/>
                  <a:pt x="445463" y="74617"/>
                </a:cubicBezTo>
                <a:cubicBezTo>
                  <a:pt x="443365" y="77450"/>
                  <a:pt x="440429" y="79674"/>
                  <a:pt x="436681" y="81291"/>
                </a:cubicBezTo>
                <a:cubicBezTo>
                  <a:pt x="432932" y="82907"/>
                  <a:pt x="428597" y="83713"/>
                  <a:pt x="423674" y="83713"/>
                </a:cubicBezTo>
                <a:cubicBezTo>
                  <a:pt x="416849" y="83713"/>
                  <a:pt x="411283" y="82258"/>
                  <a:pt x="406948" y="79344"/>
                </a:cubicBezTo>
                <a:cubicBezTo>
                  <a:pt x="402640" y="76404"/>
                  <a:pt x="399983" y="72231"/>
                  <a:pt x="399004" y="66827"/>
                </a:cubicBezTo>
                <a:lnTo>
                  <a:pt x="410500" y="65079"/>
                </a:lnTo>
                <a:cubicBezTo>
                  <a:pt x="411199" y="68072"/>
                  <a:pt x="412681" y="70337"/>
                  <a:pt x="414891" y="71873"/>
                </a:cubicBezTo>
                <a:cubicBezTo>
                  <a:pt x="417129" y="73383"/>
                  <a:pt x="420038" y="74138"/>
                  <a:pt x="423590" y="74138"/>
                </a:cubicBezTo>
                <a:cubicBezTo>
                  <a:pt x="427506" y="74138"/>
                  <a:pt x="430611" y="73330"/>
                  <a:pt x="432932" y="71716"/>
                </a:cubicBezTo>
                <a:cubicBezTo>
                  <a:pt x="435282" y="70071"/>
                  <a:pt x="436429" y="68072"/>
                  <a:pt x="436429" y="65716"/>
                </a:cubicBezTo>
                <a:cubicBezTo>
                  <a:pt x="436429" y="63809"/>
                  <a:pt x="435729" y="62206"/>
                  <a:pt x="434275" y="60908"/>
                </a:cubicBezTo>
                <a:cubicBezTo>
                  <a:pt x="432876" y="59610"/>
                  <a:pt x="430723" y="58631"/>
                  <a:pt x="427814" y="57968"/>
                </a:cubicBezTo>
                <a:lnTo>
                  <a:pt x="417492" y="55703"/>
                </a:lnTo>
                <a:cubicBezTo>
                  <a:pt x="411787" y="54405"/>
                  <a:pt x="407563" y="52338"/>
                  <a:pt x="404850" y="49505"/>
                </a:cubicBezTo>
                <a:cubicBezTo>
                  <a:pt x="402136" y="46671"/>
                  <a:pt x="400794" y="43082"/>
                  <a:pt x="400794" y="38738"/>
                </a:cubicBezTo>
                <a:cubicBezTo>
                  <a:pt x="400794" y="35136"/>
                  <a:pt x="401801" y="31984"/>
                  <a:pt x="403815" y="29282"/>
                </a:cubicBezTo>
                <a:cubicBezTo>
                  <a:pt x="405829" y="26580"/>
                  <a:pt x="408598" y="24474"/>
                  <a:pt x="412150" y="22965"/>
                </a:cubicBezTo>
                <a:cubicBezTo>
                  <a:pt x="415702" y="21428"/>
                  <a:pt x="419786" y="20660"/>
                  <a:pt x="424346" y="20660"/>
                </a:cubicBezTo>
                <a:cubicBezTo>
                  <a:pt x="430946" y="20660"/>
                  <a:pt x="436149" y="22091"/>
                  <a:pt x="439925" y="24951"/>
                </a:cubicBezTo>
                <a:cubicBezTo>
                  <a:pt x="443729" y="27785"/>
                  <a:pt x="446218" y="31586"/>
                  <a:pt x="447450" y="36354"/>
                </a:cubicBezTo>
                <a:close/>
                <a:moveTo>
                  <a:pt x="459225" y="105368"/>
                </a:moveTo>
                <a:lnTo>
                  <a:pt x="459225" y="21455"/>
                </a:lnTo>
                <a:lnTo>
                  <a:pt x="470833" y="21455"/>
                </a:lnTo>
                <a:lnTo>
                  <a:pt x="470833" y="31348"/>
                </a:lnTo>
                <a:lnTo>
                  <a:pt x="471840" y="31348"/>
                </a:lnTo>
                <a:cubicBezTo>
                  <a:pt x="472511" y="30076"/>
                  <a:pt x="473518" y="28606"/>
                  <a:pt x="474805" y="26938"/>
                </a:cubicBezTo>
                <a:cubicBezTo>
                  <a:pt x="476092" y="25269"/>
                  <a:pt x="477910" y="23812"/>
                  <a:pt x="480203" y="22567"/>
                </a:cubicBezTo>
                <a:cubicBezTo>
                  <a:pt x="482524" y="21296"/>
                  <a:pt x="485574" y="20660"/>
                  <a:pt x="489350" y="20660"/>
                </a:cubicBezTo>
                <a:cubicBezTo>
                  <a:pt x="494273" y="20660"/>
                  <a:pt x="498664" y="21905"/>
                  <a:pt x="502552" y="24395"/>
                </a:cubicBezTo>
                <a:cubicBezTo>
                  <a:pt x="506412" y="26885"/>
                  <a:pt x="509433" y="30474"/>
                  <a:pt x="511643" y="35162"/>
                </a:cubicBezTo>
                <a:cubicBezTo>
                  <a:pt x="513852" y="39850"/>
                  <a:pt x="514971" y="45492"/>
                  <a:pt x="514971" y="52089"/>
                </a:cubicBezTo>
                <a:cubicBezTo>
                  <a:pt x="514971" y="58682"/>
                  <a:pt x="513880" y="64337"/>
                  <a:pt x="511671" y="69053"/>
                </a:cubicBezTo>
                <a:cubicBezTo>
                  <a:pt x="509489" y="73741"/>
                  <a:pt x="506468" y="77358"/>
                  <a:pt x="502608" y="79900"/>
                </a:cubicBezTo>
                <a:cubicBezTo>
                  <a:pt x="498776" y="82415"/>
                  <a:pt x="494385" y="83674"/>
                  <a:pt x="489462" y="83674"/>
                </a:cubicBezTo>
                <a:cubicBezTo>
                  <a:pt x="485770" y="83674"/>
                  <a:pt x="482720" y="83053"/>
                  <a:pt x="480371" y="81808"/>
                </a:cubicBezTo>
                <a:cubicBezTo>
                  <a:pt x="478050" y="80561"/>
                  <a:pt x="476204" y="79106"/>
                  <a:pt x="474889" y="77436"/>
                </a:cubicBezTo>
                <a:cubicBezTo>
                  <a:pt x="473574" y="75766"/>
                  <a:pt x="472539" y="74284"/>
                  <a:pt x="471840" y="72986"/>
                </a:cubicBezTo>
                <a:lnTo>
                  <a:pt x="471113" y="72986"/>
                </a:lnTo>
                <a:lnTo>
                  <a:pt x="471113" y="105368"/>
                </a:lnTo>
                <a:lnTo>
                  <a:pt x="459225" y="105368"/>
                </a:lnTo>
                <a:close/>
                <a:moveTo>
                  <a:pt x="470861" y="51969"/>
                </a:moveTo>
                <a:cubicBezTo>
                  <a:pt x="470861" y="56259"/>
                  <a:pt x="471504" y="60022"/>
                  <a:pt x="472735" y="63252"/>
                </a:cubicBezTo>
                <a:cubicBezTo>
                  <a:pt x="473994" y="66483"/>
                  <a:pt x="475784" y="69014"/>
                  <a:pt x="478134" y="70841"/>
                </a:cubicBezTo>
                <a:cubicBezTo>
                  <a:pt x="480511" y="72642"/>
                  <a:pt x="483392" y="73543"/>
                  <a:pt x="486804" y="73543"/>
                </a:cubicBezTo>
                <a:cubicBezTo>
                  <a:pt x="490356" y="73543"/>
                  <a:pt x="493322" y="72603"/>
                  <a:pt x="495699" y="70720"/>
                </a:cubicBezTo>
                <a:cubicBezTo>
                  <a:pt x="498076" y="68816"/>
                  <a:pt x="499895" y="66231"/>
                  <a:pt x="501098" y="62975"/>
                </a:cubicBezTo>
                <a:cubicBezTo>
                  <a:pt x="502356" y="59717"/>
                  <a:pt x="502971" y="56047"/>
                  <a:pt x="502971" y="51969"/>
                </a:cubicBezTo>
                <a:cubicBezTo>
                  <a:pt x="502971" y="47942"/>
                  <a:pt x="502356" y="44327"/>
                  <a:pt x="501154" y="41122"/>
                </a:cubicBezTo>
                <a:cubicBezTo>
                  <a:pt x="499951" y="37917"/>
                  <a:pt x="498160" y="35387"/>
                  <a:pt x="495755" y="33533"/>
                </a:cubicBezTo>
                <a:cubicBezTo>
                  <a:pt x="493350" y="31679"/>
                  <a:pt x="490384" y="30752"/>
                  <a:pt x="486804" y="30752"/>
                </a:cubicBezTo>
                <a:cubicBezTo>
                  <a:pt x="483364" y="30752"/>
                  <a:pt x="480455" y="31639"/>
                  <a:pt x="478078" y="33414"/>
                </a:cubicBezTo>
                <a:cubicBezTo>
                  <a:pt x="475700" y="35189"/>
                  <a:pt x="473910" y="37665"/>
                  <a:pt x="472707" y="40844"/>
                </a:cubicBezTo>
                <a:cubicBezTo>
                  <a:pt x="471476" y="44022"/>
                  <a:pt x="470861" y="47731"/>
                  <a:pt x="470861" y="51969"/>
                </a:cubicBezTo>
                <a:close/>
                <a:moveTo>
                  <a:pt x="543585" y="83833"/>
                </a:moveTo>
                <a:cubicBezTo>
                  <a:pt x="539725" y="83833"/>
                  <a:pt x="536229" y="83117"/>
                  <a:pt x="533096" y="81688"/>
                </a:cubicBezTo>
                <a:cubicBezTo>
                  <a:pt x="529964" y="80230"/>
                  <a:pt x="527502" y="78124"/>
                  <a:pt x="525656" y="75369"/>
                </a:cubicBezTo>
                <a:cubicBezTo>
                  <a:pt x="523865" y="72617"/>
                  <a:pt x="522971" y="69238"/>
                  <a:pt x="522971" y="65238"/>
                </a:cubicBezTo>
                <a:cubicBezTo>
                  <a:pt x="522971" y="61795"/>
                  <a:pt x="523614" y="58961"/>
                  <a:pt x="524957" y="56735"/>
                </a:cubicBezTo>
                <a:cubicBezTo>
                  <a:pt x="526271" y="54511"/>
                  <a:pt x="528061" y="52749"/>
                  <a:pt x="530299" y="51452"/>
                </a:cubicBezTo>
                <a:cubicBezTo>
                  <a:pt x="532565" y="50154"/>
                  <a:pt x="535082" y="49174"/>
                  <a:pt x="537851" y="48512"/>
                </a:cubicBezTo>
                <a:cubicBezTo>
                  <a:pt x="540648" y="47850"/>
                  <a:pt x="543473" y="47346"/>
                  <a:pt x="546354" y="47002"/>
                </a:cubicBezTo>
                <a:cubicBezTo>
                  <a:pt x="550019" y="46578"/>
                  <a:pt x="552984" y="46234"/>
                  <a:pt x="555277" y="45969"/>
                </a:cubicBezTo>
                <a:cubicBezTo>
                  <a:pt x="557543" y="45678"/>
                  <a:pt x="559193" y="45214"/>
                  <a:pt x="560228" y="44579"/>
                </a:cubicBezTo>
                <a:cubicBezTo>
                  <a:pt x="561263" y="43943"/>
                  <a:pt x="561766" y="42910"/>
                  <a:pt x="561766" y="41479"/>
                </a:cubicBezTo>
                <a:lnTo>
                  <a:pt x="561766" y="41201"/>
                </a:lnTo>
                <a:cubicBezTo>
                  <a:pt x="561766" y="37731"/>
                  <a:pt x="560788" y="35043"/>
                  <a:pt x="558829" y="33136"/>
                </a:cubicBezTo>
                <a:cubicBezTo>
                  <a:pt x="556899" y="31229"/>
                  <a:pt x="554018" y="30275"/>
                  <a:pt x="550187" y="30275"/>
                </a:cubicBezTo>
                <a:cubicBezTo>
                  <a:pt x="546186" y="30275"/>
                  <a:pt x="543026" y="31163"/>
                  <a:pt x="540732" y="32937"/>
                </a:cubicBezTo>
                <a:cubicBezTo>
                  <a:pt x="538439" y="34685"/>
                  <a:pt x="536872" y="36632"/>
                  <a:pt x="536005" y="38778"/>
                </a:cubicBezTo>
                <a:lnTo>
                  <a:pt x="524817" y="36235"/>
                </a:lnTo>
                <a:cubicBezTo>
                  <a:pt x="526159" y="32527"/>
                  <a:pt x="528089" y="29534"/>
                  <a:pt x="530635" y="27256"/>
                </a:cubicBezTo>
                <a:cubicBezTo>
                  <a:pt x="533208" y="24951"/>
                  <a:pt x="536145" y="23282"/>
                  <a:pt x="539501" y="22249"/>
                </a:cubicBezTo>
                <a:cubicBezTo>
                  <a:pt x="542830" y="21190"/>
                  <a:pt x="546326" y="20660"/>
                  <a:pt x="550019" y="20660"/>
                </a:cubicBezTo>
                <a:cubicBezTo>
                  <a:pt x="552452" y="20660"/>
                  <a:pt x="555025" y="20952"/>
                  <a:pt x="557767" y="21534"/>
                </a:cubicBezTo>
                <a:cubicBezTo>
                  <a:pt x="560536" y="22091"/>
                  <a:pt x="563081" y="23123"/>
                  <a:pt x="565486" y="24633"/>
                </a:cubicBezTo>
                <a:cubicBezTo>
                  <a:pt x="567892" y="26143"/>
                  <a:pt x="569850" y="28302"/>
                  <a:pt x="571388" y="31109"/>
                </a:cubicBezTo>
                <a:cubicBezTo>
                  <a:pt x="572926" y="33891"/>
                  <a:pt x="573710" y="37506"/>
                  <a:pt x="573710" y="41956"/>
                </a:cubicBezTo>
                <a:lnTo>
                  <a:pt x="573710" y="82482"/>
                </a:lnTo>
                <a:lnTo>
                  <a:pt x="562102" y="82482"/>
                </a:lnTo>
                <a:lnTo>
                  <a:pt x="562102" y="74138"/>
                </a:lnTo>
                <a:lnTo>
                  <a:pt x="561626" y="74138"/>
                </a:lnTo>
                <a:cubicBezTo>
                  <a:pt x="560843" y="75674"/>
                  <a:pt x="559696" y="77184"/>
                  <a:pt x="558158" y="78667"/>
                </a:cubicBezTo>
                <a:cubicBezTo>
                  <a:pt x="556620" y="80152"/>
                  <a:pt x="554661" y="81383"/>
                  <a:pt x="552256" y="82362"/>
                </a:cubicBezTo>
                <a:cubicBezTo>
                  <a:pt x="549823" y="83344"/>
                  <a:pt x="546941" y="83833"/>
                  <a:pt x="543585" y="83833"/>
                </a:cubicBezTo>
                <a:close/>
                <a:moveTo>
                  <a:pt x="546158" y="74298"/>
                </a:moveTo>
                <a:cubicBezTo>
                  <a:pt x="549459" y="74298"/>
                  <a:pt x="552256" y="73649"/>
                  <a:pt x="554577" y="72351"/>
                </a:cubicBezTo>
                <a:cubicBezTo>
                  <a:pt x="556955" y="71053"/>
                  <a:pt x="558745" y="69358"/>
                  <a:pt x="559948" y="67266"/>
                </a:cubicBezTo>
                <a:cubicBezTo>
                  <a:pt x="561207" y="65146"/>
                  <a:pt x="561822" y="62880"/>
                  <a:pt x="561822" y="60472"/>
                </a:cubicBezTo>
                <a:lnTo>
                  <a:pt x="561822" y="52604"/>
                </a:lnTo>
                <a:cubicBezTo>
                  <a:pt x="561403" y="53029"/>
                  <a:pt x="560564" y="53426"/>
                  <a:pt x="559361" y="53795"/>
                </a:cubicBezTo>
                <a:cubicBezTo>
                  <a:pt x="558158" y="54139"/>
                  <a:pt x="556787" y="54444"/>
                  <a:pt x="555277" y="54710"/>
                </a:cubicBezTo>
                <a:cubicBezTo>
                  <a:pt x="553739" y="54948"/>
                  <a:pt x="552228" y="55174"/>
                  <a:pt x="550774" y="55384"/>
                </a:cubicBezTo>
                <a:cubicBezTo>
                  <a:pt x="549319" y="55571"/>
                  <a:pt x="548089" y="55731"/>
                  <a:pt x="547109" y="55862"/>
                </a:cubicBezTo>
                <a:cubicBezTo>
                  <a:pt x="544816" y="56153"/>
                  <a:pt x="542718" y="56643"/>
                  <a:pt x="540788" y="57334"/>
                </a:cubicBezTo>
                <a:cubicBezTo>
                  <a:pt x="538914" y="58022"/>
                  <a:pt x="537404" y="59015"/>
                  <a:pt x="536285" y="60312"/>
                </a:cubicBezTo>
                <a:cubicBezTo>
                  <a:pt x="535166" y="61582"/>
                  <a:pt x="534607" y="63277"/>
                  <a:pt x="534607" y="65397"/>
                </a:cubicBezTo>
                <a:cubicBezTo>
                  <a:pt x="534607" y="68337"/>
                  <a:pt x="535697" y="70564"/>
                  <a:pt x="537851" y="72071"/>
                </a:cubicBezTo>
                <a:cubicBezTo>
                  <a:pt x="540033" y="73557"/>
                  <a:pt x="542802" y="74298"/>
                  <a:pt x="546158" y="74298"/>
                </a:cubicBezTo>
                <a:close/>
                <a:moveTo>
                  <a:pt x="612757" y="83713"/>
                </a:moveTo>
                <a:cubicBezTo>
                  <a:pt x="606855" y="83713"/>
                  <a:pt x="601765" y="82376"/>
                  <a:pt x="597513" y="79702"/>
                </a:cubicBezTo>
                <a:cubicBezTo>
                  <a:pt x="593261" y="77000"/>
                  <a:pt x="590017" y="73277"/>
                  <a:pt x="587723" y="68536"/>
                </a:cubicBezTo>
                <a:cubicBezTo>
                  <a:pt x="585457" y="63795"/>
                  <a:pt x="584311" y="58366"/>
                  <a:pt x="584311" y="52246"/>
                </a:cubicBezTo>
                <a:cubicBezTo>
                  <a:pt x="584311" y="46048"/>
                  <a:pt x="585485" y="40579"/>
                  <a:pt x="587807" y="35838"/>
                </a:cubicBezTo>
                <a:cubicBezTo>
                  <a:pt x="590157" y="31070"/>
                  <a:pt x="593429" y="27348"/>
                  <a:pt x="597681" y="24673"/>
                </a:cubicBezTo>
                <a:cubicBezTo>
                  <a:pt x="601905" y="21998"/>
                  <a:pt x="606911" y="20660"/>
                  <a:pt x="612645" y="20660"/>
                </a:cubicBezTo>
                <a:cubicBezTo>
                  <a:pt x="617289" y="20660"/>
                  <a:pt x="621428" y="21521"/>
                  <a:pt x="625037" y="23243"/>
                </a:cubicBezTo>
                <a:cubicBezTo>
                  <a:pt x="628672" y="24938"/>
                  <a:pt x="631609" y="27322"/>
                  <a:pt x="633819" y="30394"/>
                </a:cubicBezTo>
                <a:cubicBezTo>
                  <a:pt x="636085" y="33467"/>
                  <a:pt x="637427" y="37056"/>
                  <a:pt x="637847" y="41162"/>
                </a:cubicBezTo>
                <a:lnTo>
                  <a:pt x="626267" y="41162"/>
                </a:lnTo>
                <a:cubicBezTo>
                  <a:pt x="625652" y="38301"/>
                  <a:pt x="624169" y="35838"/>
                  <a:pt x="621903" y="33771"/>
                </a:cubicBezTo>
                <a:cubicBezTo>
                  <a:pt x="619666" y="31706"/>
                  <a:pt x="616645" y="30673"/>
                  <a:pt x="612841" y="30673"/>
                </a:cubicBezTo>
                <a:cubicBezTo>
                  <a:pt x="609541" y="30673"/>
                  <a:pt x="606631" y="31547"/>
                  <a:pt x="604142" y="33295"/>
                </a:cubicBezTo>
                <a:cubicBezTo>
                  <a:pt x="601681" y="35016"/>
                  <a:pt x="599751" y="37480"/>
                  <a:pt x="598380" y="40685"/>
                </a:cubicBezTo>
                <a:cubicBezTo>
                  <a:pt x="597010" y="43863"/>
                  <a:pt x="596310" y="47625"/>
                  <a:pt x="596310" y="51969"/>
                </a:cubicBezTo>
                <a:cubicBezTo>
                  <a:pt x="596310" y="56419"/>
                  <a:pt x="596982" y="60259"/>
                  <a:pt x="598352" y="63490"/>
                </a:cubicBezTo>
                <a:cubicBezTo>
                  <a:pt x="599695" y="66723"/>
                  <a:pt x="601597" y="69224"/>
                  <a:pt x="604058" y="71000"/>
                </a:cubicBezTo>
                <a:cubicBezTo>
                  <a:pt x="606547" y="72773"/>
                  <a:pt x="609485" y="73663"/>
                  <a:pt x="612841" y="73663"/>
                </a:cubicBezTo>
                <a:cubicBezTo>
                  <a:pt x="615107" y="73663"/>
                  <a:pt x="617149" y="73252"/>
                  <a:pt x="618966" y="72429"/>
                </a:cubicBezTo>
                <a:cubicBezTo>
                  <a:pt x="620813" y="71582"/>
                  <a:pt x="622379" y="70376"/>
                  <a:pt x="623610" y="68816"/>
                </a:cubicBezTo>
                <a:cubicBezTo>
                  <a:pt x="624897" y="67252"/>
                  <a:pt x="625764" y="65372"/>
                  <a:pt x="626267" y="63174"/>
                </a:cubicBezTo>
                <a:lnTo>
                  <a:pt x="637847" y="63174"/>
                </a:lnTo>
                <a:cubicBezTo>
                  <a:pt x="637427" y="67121"/>
                  <a:pt x="636141" y="70642"/>
                  <a:pt x="633987" y="73741"/>
                </a:cubicBezTo>
                <a:cubicBezTo>
                  <a:pt x="631833" y="76840"/>
                  <a:pt x="628952" y="79277"/>
                  <a:pt x="625372" y="81053"/>
                </a:cubicBezTo>
                <a:cubicBezTo>
                  <a:pt x="621791" y="82826"/>
                  <a:pt x="617596" y="83713"/>
                  <a:pt x="612757" y="83713"/>
                </a:cubicBezTo>
                <a:close/>
                <a:moveTo>
                  <a:pt x="674377" y="83713"/>
                </a:moveTo>
                <a:cubicBezTo>
                  <a:pt x="668363" y="83713"/>
                  <a:pt x="663188" y="82429"/>
                  <a:pt x="658853" y="79858"/>
                </a:cubicBezTo>
                <a:cubicBezTo>
                  <a:pt x="654518" y="77263"/>
                  <a:pt x="651189" y="73621"/>
                  <a:pt x="648840" y="68933"/>
                </a:cubicBezTo>
                <a:cubicBezTo>
                  <a:pt x="646518" y="64220"/>
                  <a:pt x="645343" y="58696"/>
                  <a:pt x="645343" y="52366"/>
                </a:cubicBezTo>
                <a:cubicBezTo>
                  <a:pt x="645343" y="46115"/>
                  <a:pt x="646518" y="40605"/>
                  <a:pt x="648840" y="35838"/>
                </a:cubicBezTo>
                <a:cubicBezTo>
                  <a:pt x="651189" y="31070"/>
                  <a:pt x="654490" y="27348"/>
                  <a:pt x="658686" y="24673"/>
                </a:cubicBezTo>
                <a:cubicBezTo>
                  <a:pt x="662936" y="21998"/>
                  <a:pt x="667887" y="20660"/>
                  <a:pt x="673538" y="20660"/>
                </a:cubicBezTo>
                <a:cubicBezTo>
                  <a:pt x="676978" y="20660"/>
                  <a:pt x="680335" y="21230"/>
                  <a:pt x="683551" y="22369"/>
                </a:cubicBezTo>
                <a:cubicBezTo>
                  <a:pt x="686796" y="23508"/>
                  <a:pt x="689705" y="25295"/>
                  <a:pt x="692251" y="27732"/>
                </a:cubicBezTo>
                <a:cubicBezTo>
                  <a:pt x="694824" y="30169"/>
                  <a:pt x="696865" y="33335"/>
                  <a:pt x="698348" y="37228"/>
                </a:cubicBezTo>
                <a:cubicBezTo>
                  <a:pt x="699831" y="41095"/>
                  <a:pt x="700558" y="45797"/>
                  <a:pt x="700558" y="51333"/>
                </a:cubicBezTo>
                <a:lnTo>
                  <a:pt x="700558" y="55543"/>
                </a:lnTo>
                <a:lnTo>
                  <a:pt x="652056" y="55543"/>
                </a:lnTo>
                <a:lnTo>
                  <a:pt x="652056" y="46644"/>
                </a:lnTo>
                <a:lnTo>
                  <a:pt x="688922" y="46644"/>
                </a:lnTo>
                <a:cubicBezTo>
                  <a:pt x="688922" y="43519"/>
                  <a:pt x="688278" y="40751"/>
                  <a:pt x="687020" y="38341"/>
                </a:cubicBezTo>
                <a:cubicBezTo>
                  <a:pt x="685733" y="35904"/>
                  <a:pt x="683971" y="33983"/>
                  <a:pt x="681650" y="32580"/>
                </a:cubicBezTo>
                <a:cubicBezTo>
                  <a:pt x="679384" y="31176"/>
                  <a:pt x="676699" y="30474"/>
                  <a:pt x="673622" y="30474"/>
                </a:cubicBezTo>
                <a:cubicBezTo>
                  <a:pt x="670293" y="30474"/>
                  <a:pt x="667384" y="31295"/>
                  <a:pt x="664895" y="32937"/>
                </a:cubicBezTo>
                <a:cubicBezTo>
                  <a:pt x="662433" y="34553"/>
                  <a:pt x="660503" y="36672"/>
                  <a:pt x="659161" y="39294"/>
                </a:cubicBezTo>
                <a:cubicBezTo>
                  <a:pt x="657846" y="41890"/>
                  <a:pt x="657175" y="44711"/>
                  <a:pt x="657175" y="47757"/>
                </a:cubicBezTo>
                <a:lnTo>
                  <a:pt x="657175" y="54710"/>
                </a:lnTo>
                <a:cubicBezTo>
                  <a:pt x="657175" y="58788"/>
                  <a:pt x="657902" y="62259"/>
                  <a:pt x="659329" y="65121"/>
                </a:cubicBezTo>
                <a:cubicBezTo>
                  <a:pt x="660783" y="67979"/>
                  <a:pt x="662797" y="70167"/>
                  <a:pt x="665398" y="71674"/>
                </a:cubicBezTo>
                <a:cubicBezTo>
                  <a:pt x="667999" y="73159"/>
                  <a:pt x="671020" y="73901"/>
                  <a:pt x="674489" y="73901"/>
                </a:cubicBezTo>
                <a:cubicBezTo>
                  <a:pt x="676755" y="73901"/>
                  <a:pt x="678796" y="73582"/>
                  <a:pt x="680670" y="72947"/>
                </a:cubicBezTo>
                <a:cubicBezTo>
                  <a:pt x="682516" y="72284"/>
                  <a:pt x="684111" y="71305"/>
                  <a:pt x="685453" y="70007"/>
                </a:cubicBezTo>
                <a:cubicBezTo>
                  <a:pt x="686824" y="68709"/>
                  <a:pt x="687859" y="67107"/>
                  <a:pt x="688558" y="65199"/>
                </a:cubicBezTo>
                <a:lnTo>
                  <a:pt x="699803" y="67224"/>
                </a:lnTo>
                <a:cubicBezTo>
                  <a:pt x="698907" y="70536"/>
                  <a:pt x="697285" y="73436"/>
                  <a:pt x="694964" y="75926"/>
                </a:cubicBezTo>
                <a:cubicBezTo>
                  <a:pt x="692670" y="78390"/>
                  <a:pt x="689761" y="80309"/>
                  <a:pt x="686264" y="81688"/>
                </a:cubicBezTo>
                <a:cubicBezTo>
                  <a:pt x="682796" y="83039"/>
                  <a:pt x="678824" y="83713"/>
                  <a:pt x="674377" y="83713"/>
                </a:cubicBezTo>
                <a:close/>
                <a:moveTo>
                  <a:pt x="204998" y="251538"/>
                </a:moveTo>
                <a:cubicBezTo>
                  <a:pt x="199292" y="251538"/>
                  <a:pt x="194285" y="250229"/>
                  <a:pt x="190034" y="247605"/>
                </a:cubicBezTo>
                <a:cubicBezTo>
                  <a:pt x="185754" y="244984"/>
                  <a:pt x="182454" y="241315"/>
                  <a:pt x="180076" y="236599"/>
                </a:cubicBezTo>
                <a:cubicBezTo>
                  <a:pt x="177726" y="231886"/>
                  <a:pt x="176552" y="226375"/>
                  <a:pt x="176552" y="220071"/>
                </a:cubicBezTo>
                <a:cubicBezTo>
                  <a:pt x="176552" y="213741"/>
                  <a:pt x="177726" y="208205"/>
                  <a:pt x="180076" y="203464"/>
                </a:cubicBezTo>
                <a:cubicBezTo>
                  <a:pt x="182454" y="198723"/>
                  <a:pt x="185754" y="195040"/>
                  <a:pt x="190034" y="192419"/>
                </a:cubicBezTo>
                <a:cubicBezTo>
                  <a:pt x="194285" y="189795"/>
                  <a:pt x="199292" y="188486"/>
                  <a:pt x="204998" y="188486"/>
                </a:cubicBezTo>
                <a:cubicBezTo>
                  <a:pt x="210732" y="188486"/>
                  <a:pt x="215711" y="189795"/>
                  <a:pt x="219990" y="192419"/>
                </a:cubicBezTo>
                <a:cubicBezTo>
                  <a:pt x="224242" y="195040"/>
                  <a:pt x="227542" y="198723"/>
                  <a:pt x="229920" y="203464"/>
                </a:cubicBezTo>
                <a:cubicBezTo>
                  <a:pt x="232269" y="208205"/>
                  <a:pt x="233445" y="213741"/>
                  <a:pt x="233445" y="220071"/>
                </a:cubicBezTo>
                <a:cubicBezTo>
                  <a:pt x="233445" y="226375"/>
                  <a:pt x="232269" y="231886"/>
                  <a:pt x="229920" y="236599"/>
                </a:cubicBezTo>
                <a:cubicBezTo>
                  <a:pt x="227542" y="241315"/>
                  <a:pt x="224242" y="244984"/>
                  <a:pt x="219990" y="247605"/>
                </a:cubicBezTo>
                <a:cubicBezTo>
                  <a:pt x="215711" y="250229"/>
                  <a:pt x="210732" y="251538"/>
                  <a:pt x="204998" y="251538"/>
                </a:cubicBezTo>
                <a:close/>
                <a:moveTo>
                  <a:pt x="205026" y="241566"/>
                </a:moveTo>
                <a:cubicBezTo>
                  <a:pt x="208746" y="241566"/>
                  <a:pt x="211823" y="240587"/>
                  <a:pt x="214256" y="238627"/>
                </a:cubicBezTo>
                <a:cubicBezTo>
                  <a:pt x="216690" y="236666"/>
                  <a:pt x="218508" y="234056"/>
                  <a:pt x="219654" y="230800"/>
                </a:cubicBezTo>
                <a:cubicBezTo>
                  <a:pt x="220858" y="227542"/>
                  <a:pt x="221445" y="223953"/>
                  <a:pt x="221445" y="220031"/>
                </a:cubicBezTo>
                <a:cubicBezTo>
                  <a:pt x="221445" y="216138"/>
                  <a:pt x="220858" y="212563"/>
                  <a:pt x="219654" y="209305"/>
                </a:cubicBezTo>
                <a:cubicBezTo>
                  <a:pt x="218508" y="206021"/>
                  <a:pt x="216690" y="203383"/>
                  <a:pt x="214256" y="201397"/>
                </a:cubicBezTo>
                <a:cubicBezTo>
                  <a:pt x="211823" y="199411"/>
                  <a:pt x="208746" y="198418"/>
                  <a:pt x="205026" y="198418"/>
                </a:cubicBezTo>
                <a:cubicBezTo>
                  <a:pt x="201306" y="198418"/>
                  <a:pt x="198201" y="199411"/>
                  <a:pt x="195740" y="201397"/>
                </a:cubicBezTo>
                <a:cubicBezTo>
                  <a:pt x="193306" y="203383"/>
                  <a:pt x="191488" y="206021"/>
                  <a:pt x="190313" y="209305"/>
                </a:cubicBezTo>
                <a:cubicBezTo>
                  <a:pt x="189139" y="212563"/>
                  <a:pt x="188551" y="216138"/>
                  <a:pt x="188551" y="220031"/>
                </a:cubicBezTo>
                <a:cubicBezTo>
                  <a:pt x="188551" y="223953"/>
                  <a:pt x="189139" y="227542"/>
                  <a:pt x="190313" y="230800"/>
                </a:cubicBezTo>
                <a:cubicBezTo>
                  <a:pt x="191488" y="234056"/>
                  <a:pt x="193306" y="236666"/>
                  <a:pt x="195740" y="238627"/>
                </a:cubicBezTo>
                <a:cubicBezTo>
                  <a:pt x="198201" y="240587"/>
                  <a:pt x="201306" y="241566"/>
                  <a:pt x="205026" y="241566"/>
                </a:cubicBezTo>
                <a:close/>
                <a:moveTo>
                  <a:pt x="282897" y="224999"/>
                </a:moveTo>
                <a:lnTo>
                  <a:pt x="282897" y="189280"/>
                </a:lnTo>
                <a:lnTo>
                  <a:pt x="294812" y="189280"/>
                </a:lnTo>
                <a:lnTo>
                  <a:pt x="294812" y="250307"/>
                </a:lnTo>
                <a:lnTo>
                  <a:pt x="283149" y="250307"/>
                </a:lnTo>
                <a:lnTo>
                  <a:pt x="283149" y="239740"/>
                </a:lnTo>
                <a:lnTo>
                  <a:pt x="282506" y="239740"/>
                </a:lnTo>
                <a:cubicBezTo>
                  <a:pt x="281107" y="242996"/>
                  <a:pt x="278841" y="245711"/>
                  <a:pt x="275764" y="247885"/>
                </a:cubicBezTo>
                <a:cubicBezTo>
                  <a:pt x="272688" y="250030"/>
                  <a:pt x="268855" y="251101"/>
                  <a:pt x="264269" y="251101"/>
                </a:cubicBezTo>
                <a:cubicBezTo>
                  <a:pt x="260352" y="251101"/>
                  <a:pt x="256884" y="250240"/>
                  <a:pt x="253863" y="248520"/>
                </a:cubicBezTo>
                <a:cubicBezTo>
                  <a:pt x="250870" y="246772"/>
                  <a:pt x="248521" y="244187"/>
                  <a:pt x="246787" y="240772"/>
                </a:cubicBezTo>
                <a:cubicBezTo>
                  <a:pt x="245080" y="237354"/>
                  <a:pt x="244241" y="233130"/>
                  <a:pt x="244241" y="228098"/>
                </a:cubicBezTo>
                <a:lnTo>
                  <a:pt x="244241" y="189280"/>
                </a:lnTo>
                <a:lnTo>
                  <a:pt x="256129" y="189280"/>
                </a:lnTo>
                <a:lnTo>
                  <a:pt x="256129" y="226666"/>
                </a:lnTo>
                <a:cubicBezTo>
                  <a:pt x="256129" y="230825"/>
                  <a:pt x="257276" y="234137"/>
                  <a:pt x="259569" y="236599"/>
                </a:cubicBezTo>
                <a:cubicBezTo>
                  <a:pt x="261891" y="239063"/>
                  <a:pt x="264884" y="240294"/>
                  <a:pt x="268575" y="240294"/>
                </a:cubicBezTo>
                <a:cubicBezTo>
                  <a:pt x="270785" y="240294"/>
                  <a:pt x="272995" y="239740"/>
                  <a:pt x="275205" y="238627"/>
                </a:cubicBezTo>
                <a:cubicBezTo>
                  <a:pt x="277415" y="237513"/>
                  <a:pt x="279261" y="235832"/>
                  <a:pt x="280715" y="233581"/>
                </a:cubicBezTo>
                <a:cubicBezTo>
                  <a:pt x="282198" y="231329"/>
                  <a:pt x="282925" y="228467"/>
                  <a:pt x="282897" y="224999"/>
                </a:cubicBezTo>
                <a:close/>
                <a:moveTo>
                  <a:pt x="336825" y="189280"/>
                </a:moveTo>
                <a:lnTo>
                  <a:pt x="336825" y="198816"/>
                </a:lnTo>
                <a:lnTo>
                  <a:pt x="303484" y="198816"/>
                </a:lnTo>
                <a:lnTo>
                  <a:pt x="303484" y="189280"/>
                </a:lnTo>
                <a:lnTo>
                  <a:pt x="336825" y="189280"/>
                </a:lnTo>
                <a:close/>
                <a:moveTo>
                  <a:pt x="312406" y="174660"/>
                </a:moveTo>
                <a:lnTo>
                  <a:pt x="324294" y="174660"/>
                </a:lnTo>
                <a:lnTo>
                  <a:pt x="324294" y="232389"/>
                </a:lnTo>
                <a:cubicBezTo>
                  <a:pt x="324294" y="234694"/>
                  <a:pt x="324629" y="236428"/>
                  <a:pt x="325328" y="237594"/>
                </a:cubicBezTo>
                <a:cubicBezTo>
                  <a:pt x="326028" y="238733"/>
                  <a:pt x="326895" y="239513"/>
                  <a:pt x="327986" y="239938"/>
                </a:cubicBezTo>
                <a:cubicBezTo>
                  <a:pt x="329105" y="240336"/>
                  <a:pt x="330307" y="240534"/>
                  <a:pt x="331594" y="240534"/>
                </a:cubicBezTo>
                <a:cubicBezTo>
                  <a:pt x="332573" y="240534"/>
                  <a:pt x="333384" y="240467"/>
                  <a:pt x="334112" y="240336"/>
                </a:cubicBezTo>
                <a:cubicBezTo>
                  <a:pt x="334839" y="240201"/>
                  <a:pt x="335370" y="240095"/>
                  <a:pt x="335790" y="240017"/>
                </a:cubicBezTo>
                <a:lnTo>
                  <a:pt x="337915" y="249832"/>
                </a:lnTo>
                <a:cubicBezTo>
                  <a:pt x="337244" y="250095"/>
                  <a:pt x="336265" y="250360"/>
                  <a:pt x="334978" y="250626"/>
                </a:cubicBezTo>
                <a:cubicBezTo>
                  <a:pt x="333720" y="250917"/>
                  <a:pt x="332126" y="251076"/>
                  <a:pt x="330223" y="251101"/>
                </a:cubicBezTo>
                <a:cubicBezTo>
                  <a:pt x="327091" y="251155"/>
                  <a:pt x="324182" y="250598"/>
                  <a:pt x="321469" y="249434"/>
                </a:cubicBezTo>
                <a:cubicBezTo>
                  <a:pt x="318784" y="248268"/>
                  <a:pt x="316602" y="246467"/>
                  <a:pt x="314923" y="244030"/>
                </a:cubicBezTo>
                <a:cubicBezTo>
                  <a:pt x="313246" y="241591"/>
                  <a:pt x="312406" y="238534"/>
                  <a:pt x="312406" y="234850"/>
                </a:cubicBezTo>
                <a:lnTo>
                  <a:pt x="312406" y="174660"/>
                </a:lnTo>
                <a:close/>
                <a:moveTo>
                  <a:pt x="360684" y="168937"/>
                </a:moveTo>
                <a:lnTo>
                  <a:pt x="360684" y="250307"/>
                </a:lnTo>
                <a:lnTo>
                  <a:pt x="348796" y="250307"/>
                </a:lnTo>
                <a:lnTo>
                  <a:pt x="348796" y="168937"/>
                </a:lnTo>
                <a:lnTo>
                  <a:pt x="360684" y="168937"/>
                </a:lnTo>
                <a:close/>
                <a:moveTo>
                  <a:pt x="374193" y="250307"/>
                </a:moveTo>
                <a:lnTo>
                  <a:pt x="374193" y="189280"/>
                </a:lnTo>
                <a:lnTo>
                  <a:pt x="386081" y="189280"/>
                </a:lnTo>
                <a:lnTo>
                  <a:pt x="386081" y="250307"/>
                </a:lnTo>
                <a:lnTo>
                  <a:pt x="374193" y="250307"/>
                </a:lnTo>
                <a:close/>
                <a:moveTo>
                  <a:pt x="380208" y="179863"/>
                </a:moveTo>
                <a:cubicBezTo>
                  <a:pt x="378138" y="179863"/>
                  <a:pt x="376375" y="179174"/>
                  <a:pt x="374865" y="177798"/>
                </a:cubicBezTo>
                <a:cubicBezTo>
                  <a:pt x="373411" y="176394"/>
                  <a:pt x="372684" y="174724"/>
                  <a:pt x="372684" y="172792"/>
                </a:cubicBezTo>
                <a:cubicBezTo>
                  <a:pt x="372684" y="170831"/>
                  <a:pt x="373411" y="169164"/>
                  <a:pt x="374865" y="167785"/>
                </a:cubicBezTo>
                <a:cubicBezTo>
                  <a:pt x="376375" y="166381"/>
                  <a:pt x="378138" y="165679"/>
                  <a:pt x="380208" y="165679"/>
                </a:cubicBezTo>
                <a:cubicBezTo>
                  <a:pt x="382277" y="165679"/>
                  <a:pt x="384039" y="166381"/>
                  <a:pt x="385494" y="167785"/>
                </a:cubicBezTo>
                <a:cubicBezTo>
                  <a:pt x="386976" y="169164"/>
                  <a:pt x="387704" y="170831"/>
                  <a:pt x="387704" y="172792"/>
                </a:cubicBezTo>
                <a:cubicBezTo>
                  <a:pt x="387704" y="174724"/>
                  <a:pt x="386976" y="176394"/>
                  <a:pt x="385494" y="177798"/>
                </a:cubicBezTo>
                <a:cubicBezTo>
                  <a:pt x="384039" y="179174"/>
                  <a:pt x="382277" y="179863"/>
                  <a:pt x="380208" y="179863"/>
                </a:cubicBezTo>
                <a:close/>
                <a:moveTo>
                  <a:pt x="425912" y="251538"/>
                </a:moveTo>
                <a:cubicBezTo>
                  <a:pt x="419898" y="251538"/>
                  <a:pt x="414723" y="250254"/>
                  <a:pt x="410360" y="247683"/>
                </a:cubicBezTo>
                <a:cubicBezTo>
                  <a:pt x="406053" y="245088"/>
                  <a:pt x="402724" y="241446"/>
                  <a:pt x="400346" y="236758"/>
                </a:cubicBezTo>
                <a:cubicBezTo>
                  <a:pt x="398025" y="232045"/>
                  <a:pt x="396850" y="226521"/>
                  <a:pt x="396850" y="220191"/>
                </a:cubicBezTo>
                <a:cubicBezTo>
                  <a:pt x="396850" y="213939"/>
                  <a:pt x="398025" y="208429"/>
                  <a:pt x="400346" y="203663"/>
                </a:cubicBezTo>
                <a:cubicBezTo>
                  <a:pt x="402724" y="198894"/>
                  <a:pt x="405997" y="195174"/>
                  <a:pt x="410220" y="192497"/>
                </a:cubicBezTo>
                <a:cubicBezTo>
                  <a:pt x="414444" y="189823"/>
                  <a:pt x="419395" y="188486"/>
                  <a:pt x="425073" y="188486"/>
                </a:cubicBezTo>
                <a:cubicBezTo>
                  <a:pt x="428513" y="188486"/>
                  <a:pt x="431842" y="189054"/>
                  <a:pt x="435086" y="190195"/>
                </a:cubicBezTo>
                <a:cubicBezTo>
                  <a:pt x="438303" y="191333"/>
                  <a:pt x="441212" y="193121"/>
                  <a:pt x="443785" y="195557"/>
                </a:cubicBezTo>
                <a:cubicBezTo>
                  <a:pt x="446358" y="197993"/>
                  <a:pt x="448372" y="201160"/>
                  <a:pt x="449855" y="205053"/>
                </a:cubicBezTo>
                <a:cubicBezTo>
                  <a:pt x="451337" y="208921"/>
                  <a:pt x="452093" y="213621"/>
                  <a:pt x="452093" y="219159"/>
                </a:cubicBezTo>
                <a:lnTo>
                  <a:pt x="452093" y="223368"/>
                </a:lnTo>
                <a:lnTo>
                  <a:pt x="403563" y="223368"/>
                </a:lnTo>
                <a:lnTo>
                  <a:pt x="403563" y="214471"/>
                </a:lnTo>
                <a:lnTo>
                  <a:pt x="440457" y="214471"/>
                </a:lnTo>
                <a:cubicBezTo>
                  <a:pt x="440457" y="211344"/>
                  <a:pt x="439814" y="208575"/>
                  <a:pt x="438526" y="206166"/>
                </a:cubicBezTo>
                <a:cubicBezTo>
                  <a:pt x="437268" y="203730"/>
                  <a:pt x="435478" y="201808"/>
                  <a:pt x="433184" y="200404"/>
                </a:cubicBezTo>
                <a:cubicBezTo>
                  <a:pt x="430890" y="199000"/>
                  <a:pt x="428233" y="198298"/>
                  <a:pt x="425157" y="198298"/>
                </a:cubicBezTo>
                <a:cubicBezTo>
                  <a:pt x="421800" y="198298"/>
                  <a:pt x="418891" y="199120"/>
                  <a:pt x="416402" y="200762"/>
                </a:cubicBezTo>
                <a:cubicBezTo>
                  <a:pt x="413941" y="202379"/>
                  <a:pt x="412038" y="204496"/>
                  <a:pt x="410696" y="207120"/>
                </a:cubicBezTo>
                <a:cubicBezTo>
                  <a:pt x="409353" y="209716"/>
                  <a:pt x="408710" y="212535"/>
                  <a:pt x="408710" y="215581"/>
                </a:cubicBezTo>
                <a:lnTo>
                  <a:pt x="408710" y="222535"/>
                </a:lnTo>
                <a:cubicBezTo>
                  <a:pt x="408710" y="226613"/>
                  <a:pt x="409409" y="230084"/>
                  <a:pt x="410836" y="232946"/>
                </a:cubicBezTo>
                <a:cubicBezTo>
                  <a:pt x="412318" y="235804"/>
                  <a:pt x="414332" y="237992"/>
                  <a:pt x="416933" y="239499"/>
                </a:cubicBezTo>
                <a:cubicBezTo>
                  <a:pt x="419535" y="240984"/>
                  <a:pt x="422555" y="241726"/>
                  <a:pt x="426024" y="241726"/>
                </a:cubicBezTo>
                <a:cubicBezTo>
                  <a:pt x="428289" y="241726"/>
                  <a:pt x="430331" y="241407"/>
                  <a:pt x="432177" y="240772"/>
                </a:cubicBezTo>
                <a:cubicBezTo>
                  <a:pt x="434051" y="240109"/>
                  <a:pt x="435646" y="239130"/>
                  <a:pt x="436989" y="237832"/>
                </a:cubicBezTo>
                <a:cubicBezTo>
                  <a:pt x="438331" y="236534"/>
                  <a:pt x="439366" y="234932"/>
                  <a:pt x="440093" y="233024"/>
                </a:cubicBezTo>
                <a:lnTo>
                  <a:pt x="451337" y="235049"/>
                </a:lnTo>
                <a:cubicBezTo>
                  <a:pt x="450442" y="238361"/>
                  <a:pt x="448820" y="241261"/>
                  <a:pt x="446498" y="243751"/>
                </a:cubicBezTo>
                <a:cubicBezTo>
                  <a:pt x="444177" y="246215"/>
                  <a:pt x="441267" y="248134"/>
                  <a:pt x="437771" y="249513"/>
                </a:cubicBezTo>
                <a:cubicBezTo>
                  <a:pt x="434303" y="250864"/>
                  <a:pt x="430359" y="251538"/>
                  <a:pt x="425912" y="251538"/>
                </a:cubicBezTo>
                <a:close/>
                <a:moveTo>
                  <a:pt x="462806" y="250307"/>
                </a:moveTo>
                <a:lnTo>
                  <a:pt x="462806" y="189280"/>
                </a:lnTo>
                <a:lnTo>
                  <a:pt x="474301" y="189280"/>
                </a:lnTo>
                <a:lnTo>
                  <a:pt x="474301" y="198975"/>
                </a:lnTo>
                <a:lnTo>
                  <a:pt x="474917" y="198975"/>
                </a:lnTo>
                <a:cubicBezTo>
                  <a:pt x="476036" y="195688"/>
                  <a:pt x="477994" y="193107"/>
                  <a:pt x="480819" y="191227"/>
                </a:cubicBezTo>
                <a:cubicBezTo>
                  <a:pt x="483644" y="189319"/>
                  <a:pt x="486832" y="188366"/>
                  <a:pt x="490412" y="188366"/>
                </a:cubicBezTo>
                <a:cubicBezTo>
                  <a:pt x="491168" y="188366"/>
                  <a:pt x="492035" y="188394"/>
                  <a:pt x="493042" y="188447"/>
                </a:cubicBezTo>
                <a:cubicBezTo>
                  <a:pt x="494077" y="188497"/>
                  <a:pt x="494888" y="188564"/>
                  <a:pt x="495475" y="188645"/>
                </a:cubicBezTo>
                <a:lnTo>
                  <a:pt x="495475" y="200007"/>
                </a:lnTo>
                <a:cubicBezTo>
                  <a:pt x="495000" y="199876"/>
                  <a:pt x="494133" y="199730"/>
                  <a:pt x="492930" y="199571"/>
                </a:cubicBezTo>
                <a:cubicBezTo>
                  <a:pt x="491699" y="199386"/>
                  <a:pt x="490496" y="199291"/>
                  <a:pt x="489266" y="199291"/>
                </a:cubicBezTo>
                <a:cubicBezTo>
                  <a:pt x="486469" y="199291"/>
                  <a:pt x="483951" y="199887"/>
                  <a:pt x="481770" y="201081"/>
                </a:cubicBezTo>
                <a:cubicBezTo>
                  <a:pt x="479588" y="202245"/>
                  <a:pt x="477854" y="203876"/>
                  <a:pt x="476595" y="205968"/>
                </a:cubicBezTo>
                <a:cubicBezTo>
                  <a:pt x="475336" y="208032"/>
                  <a:pt x="474693" y="210390"/>
                  <a:pt x="474693" y="213039"/>
                </a:cubicBezTo>
                <a:lnTo>
                  <a:pt x="474693" y="250307"/>
                </a:lnTo>
                <a:lnTo>
                  <a:pt x="462806" y="250307"/>
                </a:lnTo>
                <a:close/>
                <a:moveTo>
                  <a:pt x="549011" y="204180"/>
                </a:moveTo>
                <a:lnTo>
                  <a:pt x="538243" y="206085"/>
                </a:lnTo>
                <a:cubicBezTo>
                  <a:pt x="537795" y="204709"/>
                  <a:pt x="537096" y="203397"/>
                  <a:pt x="536117" y="202153"/>
                </a:cubicBezTo>
                <a:cubicBezTo>
                  <a:pt x="535138" y="200908"/>
                  <a:pt x="533851" y="199887"/>
                  <a:pt x="532201" y="199093"/>
                </a:cubicBezTo>
                <a:cubicBezTo>
                  <a:pt x="530579" y="198298"/>
                  <a:pt x="528509" y="197901"/>
                  <a:pt x="526047" y="197901"/>
                </a:cubicBezTo>
                <a:cubicBezTo>
                  <a:pt x="522691" y="197901"/>
                  <a:pt x="519894" y="198656"/>
                  <a:pt x="517628" y="200167"/>
                </a:cubicBezTo>
                <a:cubicBezTo>
                  <a:pt x="515390" y="201649"/>
                  <a:pt x="514244" y="203571"/>
                  <a:pt x="514244" y="205929"/>
                </a:cubicBezTo>
                <a:cubicBezTo>
                  <a:pt x="514244" y="207968"/>
                  <a:pt x="514999" y="209610"/>
                  <a:pt x="516509" y="210854"/>
                </a:cubicBezTo>
                <a:cubicBezTo>
                  <a:pt x="518020" y="212099"/>
                  <a:pt x="520453" y="213120"/>
                  <a:pt x="523837" y="213914"/>
                </a:cubicBezTo>
                <a:lnTo>
                  <a:pt x="533516" y="216138"/>
                </a:lnTo>
                <a:cubicBezTo>
                  <a:pt x="539138" y="217436"/>
                  <a:pt x="543334" y="219436"/>
                  <a:pt x="546075" y="222138"/>
                </a:cubicBezTo>
                <a:cubicBezTo>
                  <a:pt x="548844" y="224840"/>
                  <a:pt x="550215" y="228350"/>
                  <a:pt x="550215" y="232666"/>
                </a:cubicBezTo>
                <a:cubicBezTo>
                  <a:pt x="550215" y="236322"/>
                  <a:pt x="549151" y="239580"/>
                  <a:pt x="547025" y="242442"/>
                </a:cubicBezTo>
                <a:cubicBezTo>
                  <a:pt x="544928" y="245275"/>
                  <a:pt x="542019" y="247499"/>
                  <a:pt x="538243" y="249116"/>
                </a:cubicBezTo>
                <a:cubicBezTo>
                  <a:pt x="534523" y="250732"/>
                  <a:pt x="530187" y="251538"/>
                  <a:pt x="525264" y="251538"/>
                </a:cubicBezTo>
                <a:cubicBezTo>
                  <a:pt x="518411" y="251538"/>
                  <a:pt x="512845" y="250083"/>
                  <a:pt x="508538" y="247169"/>
                </a:cubicBezTo>
                <a:cubicBezTo>
                  <a:pt x="504202" y="244229"/>
                  <a:pt x="501573" y="240056"/>
                  <a:pt x="500594" y="234652"/>
                </a:cubicBezTo>
                <a:lnTo>
                  <a:pt x="512062" y="232904"/>
                </a:lnTo>
                <a:cubicBezTo>
                  <a:pt x="512789" y="235897"/>
                  <a:pt x="514244" y="238162"/>
                  <a:pt x="516481" y="239698"/>
                </a:cubicBezTo>
                <a:cubicBezTo>
                  <a:pt x="518691" y="241208"/>
                  <a:pt x="521600" y="241963"/>
                  <a:pt x="525180" y="241963"/>
                </a:cubicBezTo>
                <a:cubicBezTo>
                  <a:pt x="529068" y="241963"/>
                  <a:pt x="532173" y="241155"/>
                  <a:pt x="534523" y="239541"/>
                </a:cubicBezTo>
                <a:cubicBezTo>
                  <a:pt x="536844" y="237896"/>
                  <a:pt x="538019" y="235897"/>
                  <a:pt x="538019" y="233541"/>
                </a:cubicBezTo>
                <a:cubicBezTo>
                  <a:pt x="538019" y="231634"/>
                  <a:pt x="537292" y="230031"/>
                  <a:pt x="535865" y="228733"/>
                </a:cubicBezTo>
                <a:cubicBezTo>
                  <a:pt x="534467" y="227435"/>
                  <a:pt x="532313" y="226456"/>
                  <a:pt x="529376" y="225793"/>
                </a:cubicBezTo>
                <a:lnTo>
                  <a:pt x="519055" y="223528"/>
                </a:lnTo>
                <a:cubicBezTo>
                  <a:pt x="513376" y="222230"/>
                  <a:pt x="509153" y="220163"/>
                  <a:pt x="506412" y="217330"/>
                </a:cubicBezTo>
                <a:cubicBezTo>
                  <a:pt x="503727" y="214496"/>
                  <a:pt x="502384" y="210907"/>
                  <a:pt x="502384" y="206564"/>
                </a:cubicBezTo>
                <a:cubicBezTo>
                  <a:pt x="502384" y="202961"/>
                  <a:pt x="503391" y="199809"/>
                  <a:pt x="505405" y="197107"/>
                </a:cubicBezTo>
                <a:cubicBezTo>
                  <a:pt x="507419" y="194405"/>
                  <a:pt x="510188" y="192298"/>
                  <a:pt x="513740" y="190791"/>
                </a:cubicBezTo>
                <a:cubicBezTo>
                  <a:pt x="517293" y="189252"/>
                  <a:pt x="521348" y="188486"/>
                  <a:pt x="525935" y="188486"/>
                </a:cubicBezTo>
                <a:cubicBezTo>
                  <a:pt x="532537" y="188486"/>
                  <a:pt x="537712" y="189915"/>
                  <a:pt x="541515" y="192777"/>
                </a:cubicBezTo>
                <a:cubicBezTo>
                  <a:pt x="545292" y="195610"/>
                  <a:pt x="547809" y="199411"/>
                  <a:pt x="549011" y="204180"/>
                </a:cubicBez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4" name="!!KeinMorph">
            <a:extLst>
              <a:ext uri="{FF2B5EF4-FFF2-40B4-BE49-F238E27FC236}">
                <a16:creationId xmlns:a16="http://schemas.microsoft.com/office/drawing/2014/main" id="{6040A07C-DC5A-4414-E9C8-0B6E70C7AFC9}"/>
              </a:ext>
            </a:extLst>
          </p:cNvPr>
          <p:cNvSpPr/>
          <p:nvPr/>
        </p:nvSpPr>
        <p:spPr>
          <a:xfrm>
            <a:off x="2044101" y="3910482"/>
            <a:ext cx="846258" cy="162165"/>
          </a:xfrm>
          <a:custGeom>
            <a:avLst/>
            <a:gdLst>
              <a:gd name="connsiteX0" fmla="*/ 11188 w 853836"/>
              <a:gd name="connsiteY0" fmla="*/ 71202 h 164780"/>
              <a:gd name="connsiteX1" fmla="*/ 0 w 853836"/>
              <a:gd name="connsiteY1" fmla="*/ 82391 h 164780"/>
              <a:gd name="connsiteX2" fmla="*/ 11188 w 853836"/>
              <a:gd name="connsiteY2" fmla="*/ 93579 h 164780"/>
              <a:gd name="connsiteX3" fmla="*/ 11188 w 853836"/>
              <a:gd name="connsiteY3" fmla="*/ 71202 h 164780"/>
              <a:gd name="connsiteX4" fmla="*/ 850560 w 853836"/>
              <a:gd name="connsiteY4" fmla="*/ 90301 h 164780"/>
              <a:gd name="connsiteX5" fmla="*/ 850560 w 853836"/>
              <a:gd name="connsiteY5" fmla="*/ 74480 h 164780"/>
              <a:gd name="connsiteX6" fmla="*/ 779357 w 853836"/>
              <a:gd name="connsiteY6" fmla="*/ 3277 h 164780"/>
              <a:gd name="connsiteX7" fmla="*/ 763534 w 853836"/>
              <a:gd name="connsiteY7" fmla="*/ 3277 h 164780"/>
              <a:gd name="connsiteX8" fmla="*/ 763534 w 853836"/>
              <a:gd name="connsiteY8" fmla="*/ 19101 h 164780"/>
              <a:gd name="connsiteX9" fmla="*/ 826827 w 853836"/>
              <a:gd name="connsiteY9" fmla="*/ 82391 h 164780"/>
              <a:gd name="connsiteX10" fmla="*/ 763534 w 853836"/>
              <a:gd name="connsiteY10" fmla="*/ 145680 h 164780"/>
              <a:gd name="connsiteX11" fmla="*/ 763534 w 853836"/>
              <a:gd name="connsiteY11" fmla="*/ 161503 h 164780"/>
              <a:gd name="connsiteX12" fmla="*/ 779357 w 853836"/>
              <a:gd name="connsiteY12" fmla="*/ 161503 h 164780"/>
              <a:gd name="connsiteX13" fmla="*/ 850560 w 853836"/>
              <a:gd name="connsiteY13" fmla="*/ 90301 h 164780"/>
              <a:gd name="connsiteX14" fmla="*/ 11188 w 853836"/>
              <a:gd name="connsiteY14" fmla="*/ 93579 h 164780"/>
              <a:gd name="connsiteX15" fmla="*/ 842650 w 853836"/>
              <a:gd name="connsiteY15" fmla="*/ 93579 h 164780"/>
              <a:gd name="connsiteX16" fmla="*/ 842650 w 853836"/>
              <a:gd name="connsiteY16" fmla="*/ 71202 h 164780"/>
              <a:gd name="connsiteX17" fmla="*/ 11188 w 853836"/>
              <a:gd name="connsiteY17" fmla="*/ 71202 h 164780"/>
              <a:gd name="connsiteX18" fmla="*/ 11188 w 853836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6" h="164780">
                <a:moveTo>
                  <a:pt x="11188" y="71202"/>
                </a:moveTo>
                <a:cubicBezTo>
                  <a:pt x="5010" y="71202"/>
                  <a:pt x="0" y="76212"/>
                  <a:pt x="0" y="82391"/>
                </a:cubicBezTo>
                <a:cubicBezTo>
                  <a:pt x="0" y="88569"/>
                  <a:pt x="5010" y="93579"/>
                  <a:pt x="11188" y="93579"/>
                </a:cubicBezTo>
                <a:lnTo>
                  <a:pt x="11188" y="71202"/>
                </a:lnTo>
                <a:close/>
                <a:moveTo>
                  <a:pt x="850560" y="90301"/>
                </a:moveTo>
                <a:cubicBezTo>
                  <a:pt x="854929" y="85932"/>
                  <a:pt x="854929" y="78849"/>
                  <a:pt x="850560" y="74480"/>
                </a:cubicBezTo>
                <a:lnTo>
                  <a:pt x="779357" y="3277"/>
                </a:lnTo>
                <a:cubicBezTo>
                  <a:pt x="774988" y="-1092"/>
                  <a:pt x="767906" y="-1092"/>
                  <a:pt x="763534" y="3277"/>
                </a:cubicBezTo>
                <a:cubicBezTo>
                  <a:pt x="759165" y="7646"/>
                  <a:pt x="759165" y="14729"/>
                  <a:pt x="763534" y="19101"/>
                </a:cubicBezTo>
                <a:lnTo>
                  <a:pt x="826827" y="82391"/>
                </a:lnTo>
                <a:lnTo>
                  <a:pt x="763534" y="145680"/>
                </a:lnTo>
                <a:cubicBezTo>
                  <a:pt x="759165" y="150052"/>
                  <a:pt x="759165" y="157134"/>
                  <a:pt x="763534" y="161503"/>
                </a:cubicBezTo>
                <a:cubicBezTo>
                  <a:pt x="767906" y="165872"/>
                  <a:pt x="774988" y="165872"/>
                  <a:pt x="779357" y="161503"/>
                </a:cubicBezTo>
                <a:lnTo>
                  <a:pt x="850560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solidFill>
            <a:srgbClr val="EEEEEE"/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5" name="!!Morph6">
            <a:extLst>
              <a:ext uri="{FF2B5EF4-FFF2-40B4-BE49-F238E27FC236}">
                <a16:creationId xmlns:a16="http://schemas.microsoft.com/office/drawing/2014/main" id="{4CD7CF7D-C9C3-FA0D-D53E-BC7852958D46}"/>
              </a:ext>
            </a:extLst>
          </p:cNvPr>
          <p:cNvSpPr/>
          <p:nvPr/>
        </p:nvSpPr>
        <p:spPr>
          <a:xfrm>
            <a:off x="4481604" y="3910482"/>
            <a:ext cx="846260" cy="162165"/>
          </a:xfrm>
          <a:custGeom>
            <a:avLst/>
            <a:gdLst>
              <a:gd name="connsiteX0" fmla="*/ 11188 w 853838"/>
              <a:gd name="connsiteY0" fmla="*/ 71202 h 164780"/>
              <a:gd name="connsiteX1" fmla="*/ 0 w 853838"/>
              <a:gd name="connsiteY1" fmla="*/ 82391 h 164780"/>
              <a:gd name="connsiteX2" fmla="*/ 11188 w 853838"/>
              <a:gd name="connsiteY2" fmla="*/ 93579 h 164780"/>
              <a:gd name="connsiteX3" fmla="*/ 11188 w 853838"/>
              <a:gd name="connsiteY3" fmla="*/ 71202 h 164780"/>
              <a:gd name="connsiteX4" fmla="*/ 850566 w 853838"/>
              <a:gd name="connsiteY4" fmla="*/ 90301 h 164780"/>
              <a:gd name="connsiteX5" fmla="*/ 850566 w 853838"/>
              <a:gd name="connsiteY5" fmla="*/ 74480 h 164780"/>
              <a:gd name="connsiteX6" fmla="*/ 779380 w 853838"/>
              <a:gd name="connsiteY6" fmla="*/ 3277 h 164780"/>
              <a:gd name="connsiteX7" fmla="*/ 763548 w 853838"/>
              <a:gd name="connsiteY7" fmla="*/ 3277 h 164780"/>
              <a:gd name="connsiteX8" fmla="*/ 763548 w 853838"/>
              <a:gd name="connsiteY8" fmla="*/ 19101 h 164780"/>
              <a:gd name="connsiteX9" fmla="*/ 826846 w 853838"/>
              <a:gd name="connsiteY9" fmla="*/ 82391 h 164780"/>
              <a:gd name="connsiteX10" fmla="*/ 763548 w 853838"/>
              <a:gd name="connsiteY10" fmla="*/ 145680 h 164780"/>
              <a:gd name="connsiteX11" fmla="*/ 763548 w 853838"/>
              <a:gd name="connsiteY11" fmla="*/ 161503 h 164780"/>
              <a:gd name="connsiteX12" fmla="*/ 779380 w 853838"/>
              <a:gd name="connsiteY12" fmla="*/ 161503 h 164780"/>
              <a:gd name="connsiteX13" fmla="*/ 850566 w 853838"/>
              <a:gd name="connsiteY13" fmla="*/ 90301 h 164780"/>
              <a:gd name="connsiteX14" fmla="*/ 11188 w 853838"/>
              <a:gd name="connsiteY14" fmla="*/ 93579 h 164780"/>
              <a:gd name="connsiteX15" fmla="*/ 842650 w 853838"/>
              <a:gd name="connsiteY15" fmla="*/ 93579 h 164780"/>
              <a:gd name="connsiteX16" fmla="*/ 842650 w 853838"/>
              <a:gd name="connsiteY16" fmla="*/ 71202 h 164780"/>
              <a:gd name="connsiteX17" fmla="*/ 11188 w 853838"/>
              <a:gd name="connsiteY17" fmla="*/ 71202 h 164780"/>
              <a:gd name="connsiteX18" fmla="*/ 11188 w 853838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8" h="164780">
                <a:moveTo>
                  <a:pt x="11188" y="71202"/>
                </a:moveTo>
                <a:cubicBezTo>
                  <a:pt x="5035" y="71202"/>
                  <a:pt x="0" y="76212"/>
                  <a:pt x="0" y="82391"/>
                </a:cubicBezTo>
                <a:cubicBezTo>
                  <a:pt x="0" y="88569"/>
                  <a:pt x="5035" y="93579"/>
                  <a:pt x="11188" y="93579"/>
                </a:cubicBezTo>
                <a:lnTo>
                  <a:pt x="11188" y="71202"/>
                </a:lnTo>
                <a:close/>
                <a:moveTo>
                  <a:pt x="850566" y="90301"/>
                </a:moveTo>
                <a:cubicBezTo>
                  <a:pt x="854929" y="85932"/>
                  <a:pt x="854929" y="78849"/>
                  <a:pt x="850566" y="74480"/>
                </a:cubicBezTo>
                <a:lnTo>
                  <a:pt x="779380" y="3277"/>
                </a:lnTo>
                <a:cubicBezTo>
                  <a:pt x="774989" y="-1092"/>
                  <a:pt x="767912" y="-1092"/>
                  <a:pt x="763548" y="3277"/>
                </a:cubicBezTo>
                <a:cubicBezTo>
                  <a:pt x="759185" y="7646"/>
                  <a:pt x="759185" y="14729"/>
                  <a:pt x="763548" y="19101"/>
                </a:cubicBezTo>
                <a:lnTo>
                  <a:pt x="826846" y="82391"/>
                </a:lnTo>
                <a:lnTo>
                  <a:pt x="763548" y="145680"/>
                </a:lnTo>
                <a:cubicBezTo>
                  <a:pt x="759185" y="150052"/>
                  <a:pt x="759185" y="157134"/>
                  <a:pt x="763548" y="161503"/>
                </a:cubicBezTo>
                <a:cubicBezTo>
                  <a:pt x="767912" y="165872"/>
                  <a:pt x="774989" y="165872"/>
                  <a:pt x="779380" y="161503"/>
                </a:cubicBezTo>
                <a:lnTo>
                  <a:pt x="850566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solidFill>
            <a:srgbClr val="EEEEEE"/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6" name="!!Morph8">
            <a:extLst>
              <a:ext uri="{FF2B5EF4-FFF2-40B4-BE49-F238E27FC236}">
                <a16:creationId xmlns:a16="http://schemas.microsoft.com/office/drawing/2014/main" id="{F5C84A5C-7297-C82D-379F-104F7638D336}"/>
              </a:ext>
            </a:extLst>
          </p:cNvPr>
          <p:cNvSpPr/>
          <p:nvPr/>
        </p:nvSpPr>
        <p:spPr>
          <a:xfrm>
            <a:off x="6919142" y="3910482"/>
            <a:ext cx="846253" cy="162165"/>
          </a:xfrm>
          <a:custGeom>
            <a:avLst/>
            <a:gdLst>
              <a:gd name="connsiteX0" fmla="*/ 11188 w 853831"/>
              <a:gd name="connsiteY0" fmla="*/ 71202 h 164780"/>
              <a:gd name="connsiteX1" fmla="*/ 0 w 853831"/>
              <a:gd name="connsiteY1" fmla="*/ 82391 h 164780"/>
              <a:gd name="connsiteX2" fmla="*/ 11188 w 853831"/>
              <a:gd name="connsiteY2" fmla="*/ 93579 h 164780"/>
              <a:gd name="connsiteX3" fmla="*/ 11188 w 853831"/>
              <a:gd name="connsiteY3" fmla="*/ 71202 h 164780"/>
              <a:gd name="connsiteX4" fmla="*/ 850538 w 853831"/>
              <a:gd name="connsiteY4" fmla="*/ 90301 h 164780"/>
              <a:gd name="connsiteX5" fmla="*/ 850538 w 853831"/>
              <a:gd name="connsiteY5" fmla="*/ 74480 h 164780"/>
              <a:gd name="connsiteX6" fmla="*/ 779351 w 853831"/>
              <a:gd name="connsiteY6" fmla="*/ 3277 h 164780"/>
              <a:gd name="connsiteX7" fmla="*/ 763520 w 853831"/>
              <a:gd name="connsiteY7" fmla="*/ 3277 h 164780"/>
              <a:gd name="connsiteX8" fmla="*/ 763520 w 853831"/>
              <a:gd name="connsiteY8" fmla="*/ 19101 h 164780"/>
              <a:gd name="connsiteX9" fmla="*/ 826819 w 853831"/>
              <a:gd name="connsiteY9" fmla="*/ 82391 h 164780"/>
              <a:gd name="connsiteX10" fmla="*/ 763520 w 853831"/>
              <a:gd name="connsiteY10" fmla="*/ 145680 h 164780"/>
              <a:gd name="connsiteX11" fmla="*/ 763520 w 853831"/>
              <a:gd name="connsiteY11" fmla="*/ 161503 h 164780"/>
              <a:gd name="connsiteX12" fmla="*/ 779351 w 853831"/>
              <a:gd name="connsiteY12" fmla="*/ 161503 h 164780"/>
              <a:gd name="connsiteX13" fmla="*/ 850538 w 853831"/>
              <a:gd name="connsiteY13" fmla="*/ 90301 h 164780"/>
              <a:gd name="connsiteX14" fmla="*/ 11188 w 853831"/>
              <a:gd name="connsiteY14" fmla="*/ 93579 h 164780"/>
              <a:gd name="connsiteX15" fmla="*/ 842650 w 853831"/>
              <a:gd name="connsiteY15" fmla="*/ 93579 h 164780"/>
              <a:gd name="connsiteX16" fmla="*/ 842650 w 853831"/>
              <a:gd name="connsiteY16" fmla="*/ 71202 h 164780"/>
              <a:gd name="connsiteX17" fmla="*/ 11188 w 853831"/>
              <a:gd name="connsiteY17" fmla="*/ 71202 h 164780"/>
              <a:gd name="connsiteX18" fmla="*/ 11188 w 853831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1" h="164780">
                <a:moveTo>
                  <a:pt x="11188" y="71202"/>
                </a:moveTo>
                <a:cubicBezTo>
                  <a:pt x="5007" y="71202"/>
                  <a:pt x="0" y="76212"/>
                  <a:pt x="0" y="82391"/>
                </a:cubicBezTo>
                <a:cubicBezTo>
                  <a:pt x="0" y="88569"/>
                  <a:pt x="5007" y="93579"/>
                  <a:pt x="11188" y="93579"/>
                </a:cubicBezTo>
                <a:lnTo>
                  <a:pt x="11188" y="71202"/>
                </a:lnTo>
                <a:close/>
                <a:moveTo>
                  <a:pt x="850538" y="90301"/>
                </a:moveTo>
                <a:cubicBezTo>
                  <a:pt x="854929" y="85932"/>
                  <a:pt x="854929" y="78849"/>
                  <a:pt x="850538" y="74480"/>
                </a:cubicBezTo>
                <a:lnTo>
                  <a:pt x="779351" y="3277"/>
                </a:lnTo>
                <a:cubicBezTo>
                  <a:pt x="774989" y="-1092"/>
                  <a:pt x="767884" y="-1092"/>
                  <a:pt x="763520" y="3277"/>
                </a:cubicBezTo>
                <a:cubicBezTo>
                  <a:pt x="759157" y="7646"/>
                  <a:pt x="759157" y="14729"/>
                  <a:pt x="763520" y="19101"/>
                </a:cubicBezTo>
                <a:lnTo>
                  <a:pt x="826819" y="82391"/>
                </a:lnTo>
                <a:lnTo>
                  <a:pt x="763520" y="145680"/>
                </a:lnTo>
                <a:cubicBezTo>
                  <a:pt x="759157" y="150052"/>
                  <a:pt x="759157" y="157134"/>
                  <a:pt x="763520" y="161503"/>
                </a:cubicBezTo>
                <a:cubicBezTo>
                  <a:pt x="767884" y="165872"/>
                  <a:pt x="774989" y="165872"/>
                  <a:pt x="779351" y="161503"/>
                </a:cubicBezTo>
                <a:lnTo>
                  <a:pt x="850538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solidFill>
            <a:srgbClr val="EEEEEE"/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40497A4B-07B1-6EFA-47BA-237DCF7CBBE2}"/>
              </a:ext>
            </a:extLst>
          </p:cNvPr>
          <p:cNvSpPr/>
          <p:nvPr/>
        </p:nvSpPr>
        <p:spPr>
          <a:xfrm>
            <a:off x="9356651" y="3910482"/>
            <a:ext cx="846260" cy="162165"/>
          </a:xfrm>
          <a:custGeom>
            <a:avLst/>
            <a:gdLst>
              <a:gd name="connsiteX0" fmla="*/ 11188 w 853838"/>
              <a:gd name="connsiteY0" fmla="*/ 71202 h 164780"/>
              <a:gd name="connsiteX1" fmla="*/ 0 w 853838"/>
              <a:gd name="connsiteY1" fmla="*/ 82391 h 164780"/>
              <a:gd name="connsiteX2" fmla="*/ 11188 w 853838"/>
              <a:gd name="connsiteY2" fmla="*/ 93579 h 164780"/>
              <a:gd name="connsiteX3" fmla="*/ 11188 w 853838"/>
              <a:gd name="connsiteY3" fmla="*/ 71202 h 164780"/>
              <a:gd name="connsiteX4" fmla="*/ 850566 w 853838"/>
              <a:gd name="connsiteY4" fmla="*/ 90301 h 164780"/>
              <a:gd name="connsiteX5" fmla="*/ 850566 w 853838"/>
              <a:gd name="connsiteY5" fmla="*/ 74480 h 164780"/>
              <a:gd name="connsiteX6" fmla="*/ 779351 w 853838"/>
              <a:gd name="connsiteY6" fmla="*/ 3277 h 164780"/>
              <a:gd name="connsiteX7" fmla="*/ 763520 w 853838"/>
              <a:gd name="connsiteY7" fmla="*/ 3277 h 164780"/>
              <a:gd name="connsiteX8" fmla="*/ 763520 w 853838"/>
              <a:gd name="connsiteY8" fmla="*/ 19101 h 164780"/>
              <a:gd name="connsiteX9" fmla="*/ 826819 w 853838"/>
              <a:gd name="connsiteY9" fmla="*/ 82391 h 164780"/>
              <a:gd name="connsiteX10" fmla="*/ 763520 w 853838"/>
              <a:gd name="connsiteY10" fmla="*/ 145680 h 164780"/>
              <a:gd name="connsiteX11" fmla="*/ 763520 w 853838"/>
              <a:gd name="connsiteY11" fmla="*/ 161503 h 164780"/>
              <a:gd name="connsiteX12" fmla="*/ 779351 w 853838"/>
              <a:gd name="connsiteY12" fmla="*/ 161503 h 164780"/>
              <a:gd name="connsiteX13" fmla="*/ 850566 w 853838"/>
              <a:gd name="connsiteY13" fmla="*/ 90301 h 164780"/>
              <a:gd name="connsiteX14" fmla="*/ 11188 w 853838"/>
              <a:gd name="connsiteY14" fmla="*/ 93579 h 164780"/>
              <a:gd name="connsiteX15" fmla="*/ 842650 w 853838"/>
              <a:gd name="connsiteY15" fmla="*/ 93579 h 164780"/>
              <a:gd name="connsiteX16" fmla="*/ 842650 w 853838"/>
              <a:gd name="connsiteY16" fmla="*/ 71202 h 164780"/>
              <a:gd name="connsiteX17" fmla="*/ 11188 w 853838"/>
              <a:gd name="connsiteY17" fmla="*/ 71202 h 164780"/>
              <a:gd name="connsiteX18" fmla="*/ 11188 w 853838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8" h="164780">
                <a:moveTo>
                  <a:pt x="11188" y="71202"/>
                </a:moveTo>
                <a:cubicBezTo>
                  <a:pt x="5007" y="71202"/>
                  <a:pt x="0" y="76212"/>
                  <a:pt x="0" y="82391"/>
                </a:cubicBezTo>
                <a:cubicBezTo>
                  <a:pt x="0" y="88569"/>
                  <a:pt x="5007" y="93579"/>
                  <a:pt x="11188" y="93579"/>
                </a:cubicBezTo>
                <a:lnTo>
                  <a:pt x="11188" y="71202"/>
                </a:lnTo>
                <a:close/>
                <a:moveTo>
                  <a:pt x="850566" y="90301"/>
                </a:moveTo>
                <a:cubicBezTo>
                  <a:pt x="854929" y="85932"/>
                  <a:pt x="854929" y="78849"/>
                  <a:pt x="850566" y="74480"/>
                </a:cubicBezTo>
                <a:lnTo>
                  <a:pt x="779351" y="3277"/>
                </a:lnTo>
                <a:cubicBezTo>
                  <a:pt x="774989" y="-1092"/>
                  <a:pt x="767912" y="-1092"/>
                  <a:pt x="763520" y="3277"/>
                </a:cubicBezTo>
                <a:cubicBezTo>
                  <a:pt x="759157" y="7646"/>
                  <a:pt x="759157" y="14729"/>
                  <a:pt x="763520" y="19101"/>
                </a:cubicBezTo>
                <a:lnTo>
                  <a:pt x="826819" y="82391"/>
                </a:lnTo>
                <a:lnTo>
                  <a:pt x="763520" y="145680"/>
                </a:lnTo>
                <a:cubicBezTo>
                  <a:pt x="759157" y="150052"/>
                  <a:pt x="759157" y="157134"/>
                  <a:pt x="763520" y="161503"/>
                </a:cubicBezTo>
                <a:cubicBezTo>
                  <a:pt x="767912" y="165872"/>
                  <a:pt x="774989" y="165872"/>
                  <a:pt x="779351" y="161503"/>
                </a:cubicBezTo>
                <a:lnTo>
                  <a:pt x="850566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solidFill>
            <a:srgbClr val="EEEEEE"/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22D296F-E804-EACD-58BF-9200ADB8CB24}"/>
              </a:ext>
            </a:extLst>
          </p:cNvPr>
          <p:cNvGrpSpPr/>
          <p:nvPr/>
        </p:nvGrpSpPr>
        <p:grpSpPr>
          <a:xfrm>
            <a:off x="2052137" y="3870477"/>
            <a:ext cx="838202" cy="247545"/>
            <a:chOff x="1671187" y="2533845"/>
            <a:chExt cx="510159" cy="2913763"/>
          </a:xfrm>
          <a:noFill/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5918DCC-0B43-4DE8-A16B-FC5BCEE10323}"/>
                </a:ext>
              </a:extLst>
            </p:cNvPr>
            <p:cNvSpPr/>
            <p:nvPr/>
          </p:nvSpPr>
          <p:spPr>
            <a:xfrm>
              <a:off x="1671187" y="2533845"/>
              <a:ext cx="510159" cy="1467970"/>
            </a:xfrm>
            <a:custGeom>
              <a:avLst/>
              <a:gdLst>
                <a:gd name="connsiteX0" fmla="*/ 11090 w 510159"/>
                <a:gd name="connsiteY0" fmla="*/ 1445789 h 1467970"/>
                <a:gd name="connsiteX1" fmla="*/ 0 w 510159"/>
                <a:gd name="connsiteY1" fmla="*/ 1456880 h 1467970"/>
                <a:gd name="connsiteX2" fmla="*/ 11090 w 510159"/>
                <a:gd name="connsiteY2" fmla="*/ 1467970 h 1467970"/>
                <a:gd name="connsiteX3" fmla="*/ 11090 w 510159"/>
                <a:gd name="connsiteY3" fmla="*/ 1445789 h 1467970"/>
                <a:gd name="connsiteX4" fmla="*/ 506909 w 510159"/>
                <a:gd name="connsiteY4" fmla="*/ 89511 h 1467970"/>
                <a:gd name="connsiteX5" fmla="*/ 506909 w 510159"/>
                <a:gd name="connsiteY5" fmla="*/ 73827 h 1467970"/>
                <a:gd name="connsiteX6" fmla="*/ 436332 w 510159"/>
                <a:gd name="connsiteY6" fmla="*/ 3248 h 1467970"/>
                <a:gd name="connsiteX7" fmla="*/ 420648 w 510159"/>
                <a:gd name="connsiteY7" fmla="*/ 3248 h 1467970"/>
                <a:gd name="connsiteX8" fmla="*/ 420648 w 510159"/>
                <a:gd name="connsiteY8" fmla="*/ 18933 h 1467970"/>
                <a:gd name="connsiteX9" fmla="*/ 483384 w 510159"/>
                <a:gd name="connsiteY9" fmla="*/ 81669 h 1467970"/>
                <a:gd name="connsiteX10" fmla="*/ 420648 w 510159"/>
                <a:gd name="connsiteY10" fmla="*/ 144405 h 1467970"/>
                <a:gd name="connsiteX11" fmla="*/ 420648 w 510159"/>
                <a:gd name="connsiteY11" fmla="*/ 160090 h 1467970"/>
                <a:gd name="connsiteX12" fmla="*/ 436332 w 510159"/>
                <a:gd name="connsiteY12" fmla="*/ 160090 h 1467970"/>
                <a:gd name="connsiteX13" fmla="*/ 506909 w 510159"/>
                <a:gd name="connsiteY13" fmla="*/ 89511 h 1467970"/>
                <a:gd name="connsiteX14" fmla="*/ 11090 w 510159"/>
                <a:gd name="connsiteY14" fmla="*/ 1467970 h 1467970"/>
                <a:gd name="connsiteX15" fmla="*/ 188537 w 510159"/>
                <a:gd name="connsiteY15" fmla="*/ 1467970 h 1467970"/>
                <a:gd name="connsiteX16" fmla="*/ 188537 w 510159"/>
                <a:gd name="connsiteY16" fmla="*/ 1445789 h 1467970"/>
                <a:gd name="connsiteX17" fmla="*/ 11090 w 510159"/>
                <a:gd name="connsiteY17" fmla="*/ 1445789 h 1467970"/>
                <a:gd name="connsiteX18" fmla="*/ 11090 w 510159"/>
                <a:gd name="connsiteY18" fmla="*/ 1467970 h 1467970"/>
                <a:gd name="connsiteX19" fmla="*/ 266170 w 510159"/>
                <a:gd name="connsiteY19" fmla="*/ 1390337 h 1467970"/>
                <a:gd name="connsiteX20" fmla="*/ 266170 w 510159"/>
                <a:gd name="connsiteY20" fmla="*/ 148212 h 1467970"/>
                <a:gd name="connsiteX21" fmla="*/ 243989 w 510159"/>
                <a:gd name="connsiteY21" fmla="*/ 148212 h 1467970"/>
                <a:gd name="connsiteX22" fmla="*/ 243989 w 510159"/>
                <a:gd name="connsiteY22" fmla="*/ 1390337 h 1467970"/>
                <a:gd name="connsiteX23" fmla="*/ 266170 w 510159"/>
                <a:gd name="connsiteY23" fmla="*/ 1390337 h 1467970"/>
                <a:gd name="connsiteX24" fmla="*/ 321622 w 510159"/>
                <a:gd name="connsiteY24" fmla="*/ 92760 h 1467970"/>
                <a:gd name="connsiteX25" fmla="*/ 499068 w 510159"/>
                <a:gd name="connsiteY25" fmla="*/ 92760 h 1467970"/>
                <a:gd name="connsiteX26" fmla="*/ 499068 w 510159"/>
                <a:gd name="connsiteY26" fmla="*/ 70579 h 1467970"/>
                <a:gd name="connsiteX27" fmla="*/ 321622 w 510159"/>
                <a:gd name="connsiteY27" fmla="*/ 70579 h 1467970"/>
                <a:gd name="connsiteX28" fmla="*/ 321622 w 510159"/>
                <a:gd name="connsiteY28" fmla="*/ 92760 h 1467970"/>
                <a:gd name="connsiteX29" fmla="*/ 266170 w 510159"/>
                <a:gd name="connsiteY29" fmla="*/ 148212 h 1467970"/>
                <a:gd name="connsiteX30" fmla="*/ 321622 w 510159"/>
                <a:gd name="connsiteY30" fmla="*/ 92760 h 1467970"/>
                <a:gd name="connsiteX31" fmla="*/ 321622 w 510159"/>
                <a:gd name="connsiteY31" fmla="*/ 70579 h 1467970"/>
                <a:gd name="connsiteX32" fmla="*/ 243989 w 510159"/>
                <a:gd name="connsiteY32" fmla="*/ 148212 h 1467970"/>
                <a:gd name="connsiteX33" fmla="*/ 266170 w 510159"/>
                <a:gd name="connsiteY33" fmla="*/ 148212 h 1467970"/>
                <a:gd name="connsiteX34" fmla="*/ 188537 w 510159"/>
                <a:gd name="connsiteY34" fmla="*/ 1467970 h 1467970"/>
                <a:gd name="connsiteX35" fmla="*/ 266170 w 510159"/>
                <a:gd name="connsiteY35" fmla="*/ 1390337 h 1467970"/>
                <a:gd name="connsiteX36" fmla="*/ 243989 w 510159"/>
                <a:gd name="connsiteY36" fmla="*/ 1390337 h 1467970"/>
                <a:gd name="connsiteX37" fmla="*/ 188537 w 510159"/>
                <a:gd name="connsiteY37" fmla="*/ 1445789 h 1467970"/>
                <a:gd name="connsiteX38" fmla="*/ 188537 w 510159"/>
                <a:gd name="connsiteY38" fmla="*/ 1467970 h 146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1467970">
                  <a:moveTo>
                    <a:pt x="11090" y="1445789"/>
                  </a:moveTo>
                  <a:cubicBezTo>
                    <a:pt x="4966" y="1445789"/>
                    <a:pt x="0" y="1450755"/>
                    <a:pt x="0" y="1456880"/>
                  </a:cubicBezTo>
                  <a:cubicBezTo>
                    <a:pt x="0" y="1463004"/>
                    <a:pt x="4966" y="1467970"/>
                    <a:pt x="11090" y="1467970"/>
                  </a:cubicBezTo>
                  <a:lnTo>
                    <a:pt x="11090" y="1445789"/>
                  </a:lnTo>
                  <a:close/>
                  <a:moveTo>
                    <a:pt x="506909" y="89511"/>
                  </a:moveTo>
                  <a:cubicBezTo>
                    <a:pt x="511243" y="85180"/>
                    <a:pt x="511243" y="78158"/>
                    <a:pt x="506909" y="73827"/>
                  </a:cubicBezTo>
                  <a:lnTo>
                    <a:pt x="436332" y="3248"/>
                  </a:lnTo>
                  <a:cubicBezTo>
                    <a:pt x="431999" y="-1083"/>
                    <a:pt x="424979" y="-1083"/>
                    <a:pt x="420648" y="3248"/>
                  </a:cubicBezTo>
                  <a:cubicBezTo>
                    <a:pt x="416317" y="7579"/>
                    <a:pt x="416317" y="14602"/>
                    <a:pt x="420648" y="18933"/>
                  </a:cubicBezTo>
                  <a:lnTo>
                    <a:pt x="483384" y="81669"/>
                  </a:lnTo>
                  <a:lnTo>
                    <a:pt x="420648" y="144405"/>
                  </a:lnTo>
                  <a:cubicBezTo>
                    <a:pt x="416317" y="148739"/>
                    <a:pt x="416317" y="155759"/>
                    <a:pt x="420648" y="160090"/>
                  </a:cubicBezTo>
                  <a:cubicBezTo>
                    <a:pt x="424979" y="164420"/>
                    <a:pt x="431999" y="164420"/>
                    <a:pt x="436332" y="160090"/>
                  </a:cubicBezTo>
                  <a:lnTo>
                    <a:pt x="506909" y="89511"/>
                  </a:lnTo>
                  <a:close/>
                  <a:moveTo>
                    <a:pt x="11090" y="1467970"/>
                  </a:moveTo>
                  <a:lnTo>
                    <a:pt x="188537" y="1467970"/>
                  </a:lnTo>
                  <a:lnTo>
                    <a:pt x="188537" y="1445789"/>
                  </a:lnTo>
                  <a:lnTo>
                    <a:pt x="11090" y="1445789"/>
                  </a:lnTo>
                  <a:lnTo>
                    <a:pt x="11090" y="1467970"/>
                  </a:lnTo>
                  <a:close/>
                  <a:moveTo>
                    <a:pt x="266170" y="1390337"/>
                  </a:moveTo>
                  <a:lnTo>
                    <a:pt x="266170" y="148212"/>
                  </a:lnTo>
                  <a:lnTo>
                    <a:pt x="243989" y="148212"/>
                  </a:lnTo>
                  <a:lnTo>
                    <a:pt x="243989" y="1390337"/>
                  </a:lnTo>
                  <a:lnTo>
                    <a:pt x="266170" y="1390337"/>
                  </a:lnTo>
                  <a:close/>
                  <a:moveTo>
                    <a:pt x="321622" y="92760"/>
                  </a:moveTo>
                  <a:lnTo>
                    <a:pt x="499068" y="92760"/>
                  </a:lnTo>
                  <a:lnTo>
                    <a:pt x="499068" y="70579"/>
                  </a:lnTo>
                  <a:lnTo>
                    <a:pt x="321622" y="70579"/>
                  </a:lnTo>
                  <a:lnTo>
                    <a:pt x="321622" y="92760"/>
                  </a:lnTo>
                  <a:close/>
                  <a:moveTo>
                    <a:pt x="266170" y="148212"/>
                  </a:moveTo>
                  <a:cubicBezTo>
                    <a:pt x="266170" y="117586"/>
                    <a:pt x="290995" y="92760"/>
                    <a:pt x="321622" y="92760"/>
                  </a:cubicBezTo>
                  <a:lnTo>
                    <a:pt x="321622" y="70579"/>
                  </a:lnTo>
                  <a:cubicBezTo>
                    <a:pt x="278746" y="70579"/>
                    <a:pt x="243989" y="105336"/>
                    <a:pt x="243989" y="148212"/>
                  </a:cubicBezTo>
                  <a:lnTo>
                    <a:pt x="266170" y="148212"/>
                  </a:lnTo>
                  <a:close/>
                  <a:moveTo>
                    <a:pt x="188537" y="1467970"/>
                  </a:moveTo>
                  <a:cubicBezTo>
                    <a:pt x="231412" y="1467970"/>
                    <a:pt x="266170" y="1433213"/>
                    <a:pt x="266170" y="1390337"/>
                  </a:cubicBezTo>
                  <a:lnTo>
                    <a:pt x="243989" y="1390337"/>
                  </a:lnTo>
                  <a:cubicBezTo>
                    <a:pt x="243989" y="1420964"/>
                    <a:pt x="219163" y="1445789"/>
                    <a:pt x="188537" y="1445789"/>
                  </a:cubicBezTo>
                  <a:lnTo>
                    <a:pt x="188537" y="1467970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7DB01436-31F3-761A-2978-30DF915CCE51}"/>
                </a:ext>
              </a:extLst>
            </p:cNvPr>
            <p:cNvSpPr/>
            <p:nvPr/>
          </p:nvSpPr>
          <p:spPr>
            <a:xfrm>
              <a:off x="1671187" y="3979634"/>
              <a:ext cx="510159" cy="1467974"/>
            </a:xfrm>
            <a:custGeom>
              <a:avLst/>
              <a:gdLst>
                <a:gd name="connsiteX0" fmla="*/ 11090 w 510159"/>
                <a:gd name="connsiteY0" fmla="*/ 0 h 1467974"/>
                <a:gd name="connsiteX1" fmla="*/ 0 w 510159"/>
                <a:gd name="connsiteY1" fmla="*/ 11090 h 1467974"/>
                <a:gd name="connsiteX2" fmla="*/ 11090 w 510159"/>
                <a:gd name="connsiteY2" fmla="*/ 22181 h 1467974"/>
                <a:gd name="connsiteX3" fmla="*/ 11090 w 510159"/>
                <a:gd name="connsiteY3" fmla="*/ 0 h 1467974"/>
                <a:gd name="connsiteX4" fmla="*/ 506909 w 510159"/>
                <a:gd name="connsiteY4" fmla="*/ 1394147 h 1467974"/>
                <a:gd name="connsiteX5" fmla="*/ 506909 w 510159"/>
                <a:gd name="connsiteY5" fmla="*/ 1378454 h 1467974"/>
                <a:gd name="connsiteX6" fmla="*/ 436332 w 510159"/>
                <a:gd name="connsiteY6" fmla="*/ 1307891 h 1467974"/>
                <a:gd name="connsiteX7" fmla="*/ 420648 w 510159"/>
                <a:gd name="connsiteY7" fmla="*/ 1307891 h 1467974"/>
                <a:gd name="connsiteX8" fmla="*/ 420648 w 510159"/>
                <a:gd name="connsiteY8" fmla="*/ 1323557 h 1467974"/>
                <a:gd name="connsiteX9" fmla="*/ 483384 w 510159"/>
                <a:gd name="connsiteY9" fmla="*/ 1386301 h 1467974"/>
                <a:gd name="connsiteX10" fmla="*/ 420648 w 510159"/>
                <a:gd name="connsiteY10" fmla="*/ 1449045 h 1467974"/>
                <a:gd name="connsiteX11" fmla="*/ 420648 w 510159"/>
                <a:gd name="connsiteY11" fmla="*/ 1464710 h 1467974"/>
                <a:gd name="connsiteX12" fmla="*/ 436332 w 510159"/>
                <a:gd name="connsiteY12" fmla="*/ 1464710 h 1467974"/>
                <a:gd name="connsiteX13" fmla="*/ 506909 w 510159"/>
                <a:gd name="connsiteY13" fmla="*/ 1394147 h 1467974"/>
                <a:gd name="connsiteX14" fmla="*/ 11090 w 510159"/>
                <a:gd name="connsiteY14" fmla="*/ 22181 h 1467974"/>
                <a:gd name="connsiteX15" fmla="*/ 188537 w 510159"/>
                <a:gd name="connsiteY15" fmla="*/ 22181 h 1467974"/>
                <a:gd name="connsiteX16" fmla="*/ 188537 w 510159"/>
                <a:gd name="connsiteY16" fmla="*/ 0 h 1467974"/>
                <a:gd name="connsiteX17" fmla="*/ 11090 w 510159"/>
                <a:gd name="connsiteY17" fmla="*/ 0 h 1467974"/>
                <a:gd name="connsiteX18" fmla="*/ 11090 w 510159"/>
                <a:gd name="connsiteY18" fmla="*/ 22181 h 1467974"/>
                <a:gd name="connsiteX19" fmla="*/ 243989 w 510159"/>
                <a:gd name="connsiteY19" fmla="*/ 77633 h 1467974"/>
                <a:gd name="connsiteX20" fmla="*/ 243989 w 510159"/>
                <a:gd name="connsiteY20" fmla="*/ 1319758 h 1467974"/>
                <a:gd name="connsiteX21" fmla="*/ 266170 w 510159"/>
                <a:gd name="connsiteY21" fmla="*/ 1319758 h 1467974"/>
                <a:gd name="connsiteX22" fmla="*/ 266170 w 510159"/>
                <a:gd name="connsiteY22" fmla="*/ 77633 h 1467974"/>
                <a:gd name="connsiteX23" fmla="*/ 243989 w 510159"/>
                <a:gd name="connsiteY23" fmla="*/ 77633 h 1467974"/>
                <a:gd name="connsiteX24" fmla="*/ 321622 w 510159"/>
                <a:gd name="connsiteY24" fmla="*/ 1397391 h 1467974"/>
                <a:gd name="connsiteX25" fmla="*/ 499068 w 510159"/>
                <a:gd name="connsiteY25" fmla="*/ 1397391 h 1467974"/>
                <a:gd name="connsiteX26" fmla="*/ 499068 w 510159"/>
                <a:gd name="connsiteY26" fmla="*/ 1375210 h 1467974"/>
                <a:gd name="connsiteX27" fmla="*/ 321622 w 510159"/>
                <a:gd name="connsiteY27" fmla="*/ 1375210 h 1467974"/>
                <a:gd name="connsiteX28" fmla="*/ 321622 w 510159"/>
                <a:gd name="connsiteY28" fmla="*/ 1397391 h 1467974"/>
                <a:gd name="connsiteX29" fmla="*/ 243989 w 510159"/>
                <a:gd name="connsiteY29" fmla="*/ 1319758 h 1467974"/>
                <a:gd name="connsiteX30" fmla="*/ 321622 w 510159"/>
                <a:gd name="connsiteY30" fmla="*/ 1397391 h 1467974"/>
                <a:gd name="connsiteX31" fmla="*/ 321622 w 510159"/>
                <a:gd name="connsiteY31" fmla="*/ 1375210 h 1467974"/>
                <a:gd name="connsiteX32" fmla="*/ 266170 w 510159"/>
                <a:gd name="connsiteY32" fmla="*/ 1319758 h 1467974"/>
                <a:gd name="connsiteX33" fmla="*/ 243989 w 510159"/>
                <a:gd name="connsiteY33" fmla="*/ 1319758 h 1467974"/>
                <a:gd name="connsiteX34" fmla="*/ 188537 w 510159"/>
                <a:gd name="connsiteY34" fmla="*/ 22181 h 1467974"/>
                <a:gd name="connsiteX35" fmla="*/ 243989 w 510159"/>
                <a:gd name="connsiteY35" fmla="*/ 77633 h 1467974"/>
                <a:gd name="connsiteX36" fmla="*/ 266170 w 510159"/>
                <a:gd name="connsiteY36" fmla="*/ 77633 h 1467974"/>
                <a:gd name="connsiteX37" fmla="*/ 188537 w 510159"/>
                <a:gd name="connsiteY37" fmla="*/ 0 h 1467974"/>
                <a:gd name="connsiteX38" fmla="*/ 188537 w 510159"/>
                <a:gd name="connsiteY38" fmla="*/ 22181 h 146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1467974">
                  <a:moveTo>
                    <a:pt x="11090" y="0"/>
                  </a:moveTo>
                  <a:cubicBezTo>
                    <a:pt x="4966" y="0"/>
                    <a:pt x="0" y="4966"/>
                    <a:pt x="0" y="11090"/>
                  </a:cubicBezTo>
                  <a:cubicBezTo>
                    <a:pt x="0" y="17215"/>
                    <a:pt x="4966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06909" y="1394147"/>
                  </a:moveTo>
                  <a:cubicBezTo>
                    <a:pt x="511243" y="1389822"/>
                    <a:pt x="511243" y="1382779"/>
                    <a:pt x="506909" y="1378454"/>
                  </a:cubicBezTo>
                  <a:lnTo>
                    <a:pt x="436332" y="1307891"/>
                  </a:lnTo>
                  <a:cubicBezTo>
                    <a:pt x="431999" y="1303539"/>
                    <a:pt x="424979" y="1303539"/>
                    <a:pt x="420648" y="1307891"/>
                  </a:cubicBezTo>
                  <a:cubicBezTo>
                    <a:pt x="416317" y="1312217"/>
                    <a:pt x="416317" y="1319232"/>
                    <a:pt x="420648" y="1323557"/>
                  </a:cubicBezTo>
                  <a:lnTo>
                    <a:pt x="483384" y="1386301"/>
                  </a:lnTo>
                  <a:lnTo>
                    <a:pt x="420648" y="1449045"/>
                  </a:lnTo>
                  <a:cubicBezTo>
                    <a:pt x="416317" y="1453370"/>
                    <a:pt x="416317" y="1460385"/>
                    <a:pt x="420648" y="1464710"/>
                  </a:cubicBezTo>
                  <a:cubicBezTo>
                    <a:pt x="424979" y="1469063"/>
                    <a:pt x="431999" y="1469063"/>
                    <a:pt x="436332" y="1464710"/>
                  </a:cubicBezTo>
                  <a:lnTo>
                    <a:pt x="506909" y="1394147"/>
                  </a:lnTo>
                  <a:close/>
                  <a:moveTo>
                    <a:pt x="11090" y="22181"/>
                  </a:moveTo>
                  <a:lnTo>
                    <a:pt x="188537" y="22181"/>
                  </a:lnTo>
                  <a:lnTo>
                    <a:pt x="188537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43989" y="77633"/>
                  </a:moveTo>
                  <a:lnTo>
                    <a:pt x="243989" y="1319758"/>
                  </a:lnTo>
                  <a:lnTo>
                    <a:pt x="266170" y="1319758"/>
                  </a:lnTo>
                  <a:lnTo>
                    <a:pt x="266170" y="77633"/>
                  </a:lnTo>
                  <a:lnTo>
                    <a:pt x="243989" y="77633"/>
                  </a:lnTo>
                  <a:close/>
                  <a:moveTo>
                    <a:pt x="321622" y="1397391"/>
                  </a:moveTo>
                  <a:lnTo>
                    <a:pt x="499068" y="1397391"/>
                  </a:lnTo>
                  <a:lnTo>
                    <a:pt x="499068" y="1375210"/>
                  </a:lnTo>
                  <a:lnTo>
                    <a:pt x="321622" y="1375210"/>
                  </a:lnTo>
                  <a:lnTo>
                    <a:pt x="321622" y="1397391"/>
                  </a:lnTo>
                  <a:close/>
                  <a:moveTo>
                    <a:pt x="243989" y="1319758"/>
                  </a:moveTo>
                  <a:cubicBezTo>
                    <a:pt x="243989" y="1362623"/>
                    <a:pt x="278746" y="1397391"/>
                    <a:pt x="321622" y="1397391"/>
                  </a:cubicBezTo>
                  <a:lnTo>
                    <a:pt x="321622" y="1375210"/>
                  </a:lnTo>
                  <a:cubicBezTo>
                    <a:pt x="290995" y="1375210"/>
                    <a:pt x="266170" y="1350396"/>
                    <a:pt x="266170" y="1319758"/>
                  </a:cubicBezTo>
                  <a:lnTo>
                    <a:pt x="243989" y="1319758"/>
                  </a:lnTo>
                  <a:close/>
                  <a:moveTo>
                    <a:pt x="188537" y="22181"/>
                  </a:moveTo>
                  <a:cubicBezTo>
                    <a:pt x="219163" y="22181"/>
                    <a:pt x="243989" y="47007"/>
                    <a:pt x="243989" y="77633"/>
                  </a:cubicBezTo>
                  <a:lnTo>
                    <a:pt x="266170" y="77633"/>
                  </a:lnTo>
                  <a:cubicBezTo>
                    <a:pt x="266170" y="34757"/>
                    <a:pt x="231412" y="0"/>
                    <a:pt x="188537" y="0"/>
                  </a:cubicBezTo>
                  <a:lnTo>
                    <a:pt x="188537" y="22181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045DD2F4-67D7-9D26-B5B4-7C6243517E48}"/>
                </a:ext>
              </a:extLst>
            </p:cNvPr>
            <p:cNvSpPr/>
            <p:nvPr/>
          </p:nvSpPr>
          <p:spPr>
            <a:xfrm>
              <a:off x="1671187" y="3979634"/>
              <a:ext cx="510159" cy="586281"/>
            </a:xfrm>
            <a:custGeom>
              <a:avLst/>
              <a:gdLst>
                <a:gd name="connsiteX0" fmla="*/ 11090 w 510159"/>
                <a:gd name="connsiteY0" fmla="*/ 0 h 586281"/>
                <a:gd name="connsiteX1" fmla="*/ 0 w 510159"/>
                <a:gd name="connsiteY1" fmla="*/ 11090 h 586281"/>
                <a:gd name="connsiteX2" fmla="*/ 11090 w 510159"/>
                <a:gd name="connsiteY2" fmla="*/ 22181 h 586281"/>
                <a:gd name="connsiteX3" fmla="*/ 11090 w 510159"/>
                <a:gd name="connsiteY3" fmla="*/ 0 h 586281"/>
                <a:gd name="connsiteX4" fmla="*/ 506909 w 510159"/>
                <a:gd name="connsiteY4" fmla="*/ 512454 h 586281"/>
                <a:gd name="connsiteX5" fmla="*/ 506909 w 510159"/>
                <a:gd name="connsiteY5" fmla="*/ 496773 h 586281"/>
                <a:gd name="connsiteX6" fmla="*/ 436332 w 510159"/>
                <a:gd name="connsiteY6" fmla="*/ 426193 h 586281"/>
                <a:gd name="connsiteX7" fmla="*/ 420648 w 510159"/>
                <a:gd name="connsiteY7" fmla="*/ 426193 h 586281"/>
                <a:gd name="connsiteX8" fmla="*/ 420648 w 510159"/>
                <a:gd name="connsiteY8" fmla="*/ 441878 h 586281"/>
                <a:gd name="connsiteX9" fmla="*/ 483384 w 510159"/>
                <a:gd name="connsiteY9" fmla="*/ 504613 h 586281"/>
                <a:gd name="connsiteX10" fmla="*/ 420648 w 510159"/>
                <a:gd name="connsiteY10" fmla="*/ 567349 h 586281"/>
                <a:gd name="connsiteX11" fmla="*/ 420648 w 510159"/>
                <a:gd name="connsiteY11" fmla="*/ 583034 h 586281"/>
                <a:gd name="connsiteX12" fmla="*/ 436332 w 510159"/>
                <a:gd name="connsiteY12" fmla="*/ 583034 h 586281"/>
                <a:gd name="connsiteX13" fmla="*/ 506909 w 510159"/>
                <a:gd name="connsiteY13" fmla="*/ 512454 h 586281"/>
                <a:gd name="connsiteX14" fmla="*/ 11090 w 510159"/>
                <a:gd name="connsiteY14" fmla="*/ 22181 h 586281"/>
                <a:gd name="connsiteX15" fmla="*/ 188537 w 510159"/>
                <a:gd name="connsiteY15" fmla="*/ 22181 h 586281"/>
                <a:gd name="connsiteX16" fmla="*/ 188537 w 510159"/>
                <a:gd name="connsiteY16" fmla="*/ 0 h 586281"/>
                <a:gd name="connsiteX17" fmla="*/ 11090 w 510159"/>
                <a:gd name="connsiteY17" fmla="*/ 0 h 586281"/>
                <a:gd name="connsiteX18" fmla="*/ 11090 w 510159"/>
                <a:gd name="connsiteY18" fmla="*/ 22181 h 586281"/>
                <a:gd name="connsiteX19" fmla="*/ 243989 w 510159"/>
                <a:gd name="connsiteY19" fmla="*/ 77633 h 586281"/>
                <a:gd name="connsiteX20" fmla="*/ 243989 w 510159"/>
                <a:gd name="connsiteY20" fmla="*/ 438071 h 586281"/>
                <a:gd name="connsiteX21" fmla="*/ 266170 w 510159"/>
                <a:gd name="connsiteY21" fmla="*/ 438071 h 586281"/>
                <a:gd name="connsiteX22" fmla="*/ 266170 w 510159"/>
                <a:gd name="connsiteY22" fmla="*/ 77633 h 586281"/>
                <a:gd name="connsiteX23" fmla="*/ 243989 w 510159"/>
                <a:gd name="connsiteY23" fmla="*/ 77633 h 586281"/>
                <a:gd name="connsiteX24" fmla="*/ 321622 w 510159"/>
                <a:gd name="connsiteY24" fmla="*/ 515704 h 586281"/>
                <a:gd name="connsiteX25" fmla="*/ 499068 w 510159"/>
                <a:gd name="connsiteY25" fmla="*/ 515704 h 586281"/>
                <a:gd name="connsiteX26" fmla="*/ 499068 w 510159"/>
                <a:gd name="connsiteY26" fmla="*/ 493523 h 586281"/>
                <a:gd name="connsiteX27" fmla="*/ 321622 w 510159"/>
                <a:gd name="connsiteY27" fmla="*/ 493523 h 586281"/>
                <a:gd name="connsiteX28" fmla="*/ 321622 w 510159"/>
                <a:gd name="connsiteY28" fmla="*/ 515704 h 586281"/>
                <a:gd name="connsiteX29" fmla="*/ 243989 w 510159"/>
                <a:gd name="connsiteY29" fmla="*/ 438071 h 586281"/>
                <a:gd name="connsiteX30" fmla="*/ 321622 w 510159"/>
                <a:gd name="connsiteY30" fmla="*/ 515704 h 586281"/>
                <a:gd name="connsiteX31" fmla="*/ 321622 w 510159"/>
                <a:gd name="connsiteY31" fmla="*/ 493523 h 586281"/>
                <a:gd name="connsiteX32" fmla="*/ 266170 w 510159"/>
                <a:gd name="connsiteY32" fmla="*/ 438071 h 586281"/>
                <a:gd name="connsiteX33" fmla="*/ 243989 w 510159"/>
                <a:gd name="connsiteY33" fmla="*/ 438071 h 586281"/>
                <a:gd name="connsiteX34" fmla="*/ 188537 w 510159"/>
                <a:gd name="connsiteY34" fmla="*/ 22181 h 586281"/>
                <a:gd name="connsiteX35" fmla="*/ 243989 w 510159"/>
                <a:gd name="connsiteY35" fmla="*/ 77633 h 586281"/>
                <a:gd name="connsiteX36" fmla="*/ 266170 w 510159"/>
                <a:gd name="connsiteY36" fmla="*/ 77633 h 586281"/>
                <a:gd name="connsiteX37" fmla="*/ 188537 w 510159"/>
                <a:gd name="connsiteY37" fmla="*/ 0 h 586281"/>
                <a:gd name="connsiteX38" fmla="*/ 188537 w 510159"/>
                <a:gd name="connsiteY38" fmla="*/ 22181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586281">
                  <a:moveTo>
                    <a:pt x="11090" y="0"/>
                  </a:moveTo>
                  <a:cubicBezTo>
                    <a:pt x="4966" y="0"/>
                    <a:pt x="0" y="4966"/>
                    <a:pt x="0" y="11090"/>
                  </a:cubicBezTo>
                  <a:cubicBezTo>
                    <a:pt x="0" y="17215"/>
                    <a:pt x="4966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06909" y="512454"/>
                  </a:moveTo>
                  <a:cubicBezTo>
                    <a:pt x="511243" y="508124"/>
                    <a:pt x="511243" y="501103"/>
                    <a:pt x="506909" y="496773"/>
                  </a:cubicBezTo>
                  <a:lnTo>
                    <a:pt x="436332" y="426193"/>
                  </a:lnTo>
                  <a:cubicBezTo>
                    <a:pt x="431999" y="421862"/>
                    <a:pt x="424979" y="421862"/>
                    <a:pt x="420648" y="426193"/>
                  </a:cubicBezTo>
                  <a:cubicBezTo>
                    <a:pt x="416317" y="430524"/>
                    <a:pt x="416317" y="437544"/>
                    <a:pt x="420648" y="441878"/>
                  </a:cubicBezTo>
                  <a:lnTo>
                    <a:pt x="483384" y="504613"/>
                  </a:lnTo>
                  <a:lnTo>
                    <a:pt x="420648" y="567349"/>
                  </a:lnTo>
                  <a:cubicBezTo>
                    <a:pt x="416317" y="571683"/>
                    <a:pt x="416317" y="578703"/>
                    <a:pt x="420648" y="583034"/>
                  </a:cubicBezTo>
                  <a:cubicBezTo>
                    <a:pt x="424979" y="587365"/>
                    <a:pt x="431999" y="587365"/>
                    <a:pt x="436332" y="583034"/>
                  </a:cubicBezTo>
                  <a:lnTo>
                    <a:pt x="506909" y="512454"/>
                  </a:lnTo>
                  <a:close/>
                  <a:moveTo>
                    <a:pt x="11090" y="22181"/>
                  </a:moveTo>
                  <a:lnTo>
                    <a:pt x="188537" y="22181"/>
                  </a:lnTo>
                  <a:lnTo>
                    <a:pt x="188537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43989" y="77633"/>
                  </a:moveTo>
                  <a:lnTo>
                    <a:pt x="243989" y="438071"/>
                  </a:lnTo>
                  <a:lnTo>
                    <a:pt x="266170" y="438071"/>
                  </a:lnTo>
                  <a:lnTo>
                    <a:pt x="266170" y="77633"/>
                  </a:lnTo>
                  <a:lnTo>
                    <a:pt x="243989" y="77633"/>
                  </a:lnTo>
                  <a:close/>
                  <a:moveTo>
                    <a:pt x="321622" y="515704"/>
                  </a:moveTo>
                  <a:lnTo>
                    <a:pt x="499068" y="515704"/>
                  </a:lnTo>
                  <a:lnTo>
                    <a:pt x="499068" y="493523"/>
                  </a:lnTo>
                  <a:lnTo>
                    <a:pt x="321622" y="493523"/>
                  </a:lnTo>
                  <a:lnTo>
                    <a:pt x="321622" y="515704"/>
                  </a:lnTo>
                  <a:close/>
                  <a:moveTo>
                    <a:pt x="243989" y="438071"/>
                  </a:moveTo>
                  <a:cubicBezTo>
                    <a:pt x="243989" y="480947"/>
                    <a:pt x="278746" y="515704"/>
                    <a:pt x="321622" y="515704"/>
                  </a:cubicBezTo>
                  <a:lnTo>
                    <a:pt x="321622" y="493523"/>
                  </a:lnTo>
                  <a:cubicBezTo>
                    <a:pt x="290995" y="493523"/>
                    <a:pt x="266170" y="468697"/>
                    <a:pt x="266170" y="438071"/>
                  </a:cubicBezTo>
                  <a:lnTo>
                    <a:pt x="243989" y="438071"/>
                  </a:lnTo>
                  <a:close/>
                  <a:moveTo>
                    <a:pt x="188537" y="22181"/>
                  </a:moveTo>
                  <a:cubicBezTo>
                    <a:pt x="219163" y="22181"/>
                    <a:pt x="243989" y="47007"/>
                    <a:pt x="243989" y="77633"/>
                  </a:cubicBezTo>
                  <a:lnTo>
                    <a:pt x="266170" y="77633"/>
                  </a:lnTo>
                  <a:cubicBezTo>
                    <a:pt x="266170" y="34757"/>
                    <a:pt x="231412" y="0"/>
                    <a:pt x="188537" y="0"/>
                  </a:cubicBezTo>
                  <a:lnTo>
                    <a:pt x="188537" y="22181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302CC1C-9851-A0D4-135E-60A37DC4EF7C}"/>
                </a:ext>
              </a:extLst>
            </p:cNvPr>
            <p:cNvSpPr/>
            <p:nvPr/>
          </p:nvSpPr>
          <p:spPr>
            <a:xfrm>
              <a:off x="1671187" y="3415533"/>
              <a:ext cx="510159" cy="586281"/>
            </a:xfrm>
            <a:custGeom>
              <a:avLst/>
              <a:gdLst>
                <a:gd name="connsiteX0" fmla="*/ 11090 w 510159"/>
                <a:gd name="connsiteY0" fmla="*/ 564101 h 586281"/>
                <a:gd name="connsiteX1" fmla="*/ 0 w 510159"/>
                <a:gd name="connsiteY1" fmla="*/ 575191 h 586281"/>
                <a:gd name="connsiteX2" fmla="*/ 11090 w 510159"/>
                <a:gd name="connsiteY2" fmla="*/ 586282 h 586281"/>
                <a:gd name="connsiteX3" fmla="*/ 11090 w 510159"/>
                <a:gd name="connsiteY3" fmla="*/ 564101 h 586281"/>
                <a:gd name="connsiteX4" fmla="*/ 506909 w 510159"/>
                <a:gd name="connsiteY4" fmla="*/ 89509 h 586281"/>
                <a:gd name="connsiteX5" fmla="*/ 506909 w 510159"/>
                <a:gd name="connsiteY5" fmla="*/ 73827 h 586281"/>
                <a:gd name="connsiteX6" fmla="*/ 436332 w 510159"/>
                <a:gd name="connsiteY6" fmla="*/ 3248 h 586281"/>
                <a:gd name="connsiteX7" fmla="*/ 420648 w 510159"/>
                <a:gd name="connsiteY7" fmla="*/ 3248 h 586281"/>
                <a:gd name="connsiteX8" fmla="*/ 420648 w 510159"/>
                <a:gd name="connsiteY8" fmla="*/ 18933 h 586281"/>
                <a:gd name="connsiteX9" fmla="*/ 483384 w 510159"/>
                <a:gd name="connsiteY9" fmla="*/ 81668 h 586281"/>
                <a:gd name="connsiteX10" fmla="*/ 420648 w 510159"/>
                <a:gd name="connsiteY10" fmla="*/ 144404 h 586281"/>
                <a:gd name="connsiteX11" fmla="*/ 420648 w 510159"/>
                <a:gd name="connsiteY11" fmla="*/ 160089 h 586281"/>
                <a:gd name="connsiteX12" fmla="*/ 436332 w 510159"/>
                <a:gd name="connsiteY12" fmla="*/ 160089 h 586281"/>
                <a:gd name="connsiteX13" fmla="*/ 506909 w 510159"/>
                <a:gd name="connsiteY13" fmla="*/ 89509 h 586281"/>
                <a:gd name="connsiteX14" fmla="*/ 11090 w 510159"/>
                <a:gd name="connsiteY14" fmla="*/ 586282 h 586281"/>
                <a:gd name="connsiteX15" fmla="*/ 188537 w 510159"/>
                <a:gd name="connsiteY15" fmla="*/ 586282 h 586281"/>
                <a:gd name="connsiteX16" fmla="*/ 188537 w 510159"/>
                <a:gd name="connsiteY16" fmla="*/ 564101 h 586281"/>
                <a:gd name="connsiteX17" fmla="*/ 11090 w 510159"/>
                <a:gd name="connsiteY17" fmla="*/ 564101 h 586281"/>
                <a:gd name="connsiteX18" fmla="*/ 11090 w 510159"/>
                <a:gd name="connsiteY18" fmla="*/ 586282 h 586281"/>
                <a:gd name="connsiteX19" fmla="*/ 266170 w 510159"/>
                <a:gd name="connsiteY19" fmla="*/ 508649 h 586281"/>
                <a:gd name="connsiteX20" fmla="*/ 266170 w 510159"/>
                <a:gd name="connsiteY20" fmla="*/ 148211 h 586281"/>
                <a:gd name="connsiteX21" fmla="*/ 243989 w 510159"/>
                <a:gd name="connsiteY21" fmla="*/ 148211 h 586281"/>
                <a:gd name="connsiteX22" fmla="*/ 243989 w 510159"/>
                <a:gd name="connsiteY22" fmla="*/ 508649 h 586281"/>
                <a:gd name="connsiteX23" fmla="*/ 266170 w 510159"/>
                <a:gd name="connsiteY23" fmla="*/ 508649 h 586281"/>
                <a:gd name="connsiteX24" fmla="*/ 321622 w 510159"/>
                <a:gd name="connsiteY24" fmla="*/ 92759 h 586281"/>
                <a:gd name="connsiteX25" fmla="*/ 499068 w 510159"/>
                <a:gd name="connsiteY25" fmla="*/ 92759 h 586281"/>
                <a:gd name="connsiteX26" fmla="*/ 499068 w 510159"/>
                <a:gd name="connsiteY26" fmla="*/ 70578 h 586281"/>
                <a:gd name="connsiteX27" fmla="*/ 321622 w 510159"/>
                <a:gd name="connsiteY27" fmla="*/ 70578 h 586281"/>
                <a:gd name="connsiteX28" fmla="*/ 321622 w 510159"/>
                <a:gd name="connsiteY28" fmla="*/ 92759 h 586281"/>
                <a:gd name="connsiteX29" fmla="*/ 266170 w 510159"/>
                <a:gd name="connsiteY29" fmla="*/ 148211 h 586281"/>
                <a:gd name="connsiteX30" fmla="*/ 321622 w 510159"/>
                <a:gd name="connsiteY30" fmla="*/ 92759 h 586281"/>
                <a:gd name="connsiteX31" fmla="*/ 321622 w 510159"/>
                <a:gd name="connsiteY31" fmla="*/ 70578 h 586281"/>
                <a:gd name="connsiteX32" fmla="*/ 243989 w 510159"/>
                <a:gd name="connsiteY32" fmla="*/ 148211 h 586281"/>
                <a:gd name="connsiteX33" fmla="*/ 266170 w 510159"/>
                <a:gd name="connsiteY33" fmla="*/ 148211 h 586281"/>
                <a:gd name="connsiteX34" fmla="*/ 188537 w 510159"/>
                <a:gd name="connsiteY34" fmla="*/ 586282 h 586281"/>
                <a:gd name="connsiteX35" fmla="*/ 266170 w 510159"/>
                <a:gd name="connsiteY35" fmla="*/ 508649 h 586281"/>
                <a:gd name="connsiteX36" fmla="*/ 243989 w 510159"/>
                <a:gd name="connsiteY36" fmla="*/ 508649 h 586281"/>
                <a:gd name="connsiteX37" fmla="*/ 188537 w 510159"/>
                <a:gd name="connsiteY37" fmla="*/ 564101 h 586281"/>
                <a:gd name="connsiteX38" fmla="*/ 188537 w 510159"/>
                <a:gd name="connsiteY38" fmla="*/ 586282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586281">
                  <a:moveTo>
                    <a:pt x="11090" y="564101"/>
                  </a:moveTo>
                  <a:cubicBezTo>
                    <a:pt x="4966" y="564101"/>
                    <a:pt x="0" y="569067"/>
                    <a:pt x="0" y="575191"/>
                  </a:cubicBezTo>
                  <a:cubicBezTo>
                    <a:pt x="0" y="581316"/>
                    <a:pt x="4966" y="586282"/>
                    <a:pt x="11090" y="586282"/>
                  </a:cubicBezTo>
                  <a:lnTo>
                    <a:pt x="11090" y="564101"/>
                  </a:lnTo>
                  <a:close/>
                  <a:moveTo>
                    <a:pt x="506909" y="89509"/>
                  </a:moveTo>
                  <a:cubicBezTo>
                    <a:pt x="511243" y="85178"/>
                    <a:pt x="511243" y="78158"/>
                    <a:pt x="506909" y="73827"/>
                  </a:cubicBezTo>
                  <a:lnTo>
                    <a:pt x="436332" y="3248"/>
                  </a:lnTo>
                  <a:cubicBezTo>
                    <a:pt x="431999" y="-1083"/>
                    <a:pt x="424979" y="-1083"/>
                    <a:pt x="420648" y="3248"/>
                  </a:cubicBezTo>
                  <a:cubicBezTo>
                    <a:pt x="416317" y="7579"/>
                    <a:pt x="416317" y="14599"/>
                    <a:pt x="420648" y="18933"/>
                  </a:cubicBezTo>
                  <a:lnTo>
                    <a:pt x="483384" y="81668"/>
                  </a:lnTo>
                  <a:lnTo>
                    <a:pt x="420648" y="144404"/>
                  </a:lnTo>
                  <a:cubicBezTo>
                    <a:pt x="416317" y="148738"/>
                    <a:pt x="416317" y="155758"/>
                    <a:pt x="420648" y="160089"/>
                  </a:cubicBezTo>
                  <a:cubicBezTo>
                    <a:pt x="424979" y="164419"/>
                    <a:pt x="431999" y="164419"/>
                    <a:pt x="436332" y="160089"/>
                  </a:cubicBezTo>
                  <a:lnTo>
                    <a:pt x="506909" y="89509"/>
                  </a:lnTo>
                  <a:close/>
                  <a:moveTo>
                    <a:pt x="11090" y="586282"/>
                  </a:moveTo>
                  <a:lnTo>
                    <a:pt x="188537" y="586282"/>
                  </a:lnTo>
                  <a:lnTo>
                    <a:pt x="188537" y="564101"/>
                  </a:lnTo>
                  <a:lnTo>
                    <a:pt x="11090" y="564101"/>
                  </a:lnTo>
                  <a:lnTo>
                    <a:pt x="11090" y="586282"/>
                  </a:lnTo>
                  <a:close/>
                  <a:moveTo>
                    <a:pt x="266170" y="508649"/>
                  </a:moveTo>
                  <a:lnTo>
                    <a:pt x="266170" y="148211"/>
                  </a:lnTo>
                  <a:lnTo>
                    <a:pt x="243989" y="148211"/>
                  </a:lnTo>
                  <a:lnTo>
                    <a:pt x="243989" y="508649"/>
                  </a:lnTo>
                  <a:lnTo>
                    <a:pt x="266170" y="508649"/>
                  </a:lnTo>
                  <a:close/>
                  <a:moveTo>
                    <a:pt x="321622" y="92759"/>
                  </a:moveTo>
                  <a:lnTo>
                    <a:pt x="499068" y="92759"/>
                  </a:lnTo>
                  <a:lnTo>
                    <a:pt x="499068" y="70578"/>
                  </a:lnTo>
                  <a:lnTo>
                    <a:pt x="321622" y="70578"/>
                  </a:lnTo>
                  <a:lnTo>
                    <a:pt x="321622" y="92759"/>
                  </a:lnTo>
                  <a:close/>
                  <a:moveTo>
                    <a:pt x="266170" y="148211"/>
                  </a:moveTo>
                  <a:cubicBezTo>
                    <a:pt x="266170" y="117585"/>
                    <a:pt x="290995" y="92759"/>
                    <a:pt x="321622" y="92759"/>
                  </a:cubicBezTo>
                  <a:lnTo>
                    <a:pt x="321622" y="70578"/>
                  </a:lnTo>
                  <a:cubicBezTo>
                    <a:pt x="278746" y="70578"/>
                    <a:pt x="243989" y="105335"/>
                    <a:pt x="243989" y="148211"/>
                  </a:cubicBezTo>
                  <a:lnTo>
                    <a:pt x="266170" y="148211"/>
                  </a:lnTo>
                  <a:close/>
                  <a:moveTo>
                    <a:pt x="188537" y="586282"/>
                  </a:moveTo>
                  <a:cubicBezTo>
                    <a:pt x="231412" y="586282"/>
                    <a:pt x="266170" y="551524"/>
                    <a:pt x="266170" y="508649"/>
                  </a:cubicBezTo>
                  <a:lnTo>
                    <a:pt x="243989" y="508649"/>
                  </a:lnTo>
                  <a:cubicBezTo>
                    <a:pt x="243989" y="539275"/>
                    <a:pt x="219163" y="564101"/>
                    <a:pt x="188537" y="564101"/>
                  </a:cubicBezTo>
                  <a:lnTo>
                    <a:pt x="188537" y="586282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49390064-C883-3954-A0F0-2550E06B10DD}"/>
              </a:ext>
            </a:extLst>
          </p:cNvPr>
          <p:cNvSpPr/>
          <p:nvPr/>
        </p:nvSpPr>
        <p:spPr>
          <a:xfrm>
            <a:off x="2882311" y="3651608"/>
            <a:ext cx="1599197" cy="67991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DC6E9E4D-A519-EC14-10DF-C05FE77AA17A}"/>
              </a:ext>
            </a:extLst>
          </p:cNvPr>
          <p:cNvSpPr/>
          <p:nvPr/>
        </p:nvSpPr>
        <p:spPr>
          <a:xfrm>
            <a:off x="2882382" y="3641558"/>
            <a:ext cx="1599199" cy="68996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8" name="Freihandform: Form 67">
            <a:extLst>
              <a:ext uri="{FF2B5EF4-FFF2-40B4-BE49-F238E27FC236}">
                <a16:creationId xmlns:a16="http://schemas.microsoft.com/office/drawing/2014/main" id="{0FB6FEA7-579D-66DC-8FCA-AF01227DA6EE}"/>
              </a:ext>
            </a:extLst>
          </p:cNvPr>
          <p:cNvSpPr/>
          <p:nvPr/>
        </p:nvSpPr>
        <p:spPr>
          <a:xfrm>
            <a:off x="2882347" y="3641558"/>
            <a:ext cx="1599198" cy="68996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53A63EA3-44B1-42C9-AB5B-E744797C887B}"/>
              </a:ext>
            </a:extLst>
          </p:cNvPr>
          <p:cNvSpPr/>
          <p:nvPr/>
        </p:nvSpPr>
        <p:spPr>
          <a:xfrm>
            <a:off x="2890254" y="3646170"/>
            <a:ext cx="1591255" cy="685351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7FCD2353-EC85-4303-D216-34BD60B0B57D}"/>
              </a:ext>
            </a:extLst>
          </p:cNvPr>
          <p:cNvSpPr/>
          <p:nvPr/>
        </p:nvSpPr>
        <p:spPr>
          <a:xfrm>
            <a:off x="2890218" y="3641558"/>
            <a:ext cx="1591254" cy="68996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1" name="Freihandform: Form 70">
            <a:extLst>
              <a:ext uri="{FF2B5EF4-FFF2-40B4-BE49-F238E27FC236}">
                <a16:creationId xmlns:a16="http://schemas.microsoft.com/office/drawing/2014/main" id="{C1D372F4-DF45-E3A2-2ECC-510F8644365F}"/>
              </a:ext>
            </a:extLst>
          </p:cNvPr>
          <p:cNvSpPr/>
          <p:nvPr/>
        </p:nvSpPr>
        <p:spPr>
          <a:xfrm>
            <a:off x="2882239" y="3641558"/>
            <a:ext cx="1599196" cy="67991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2" name="Freihandform: Form 71">
            <a:extLst>
              <a:ext uri="{FF2B5EF4-FFF2-40B4-BE49-F238E27FC236}">
                <a16:creationId xmlns:a16="http://schemas.microsoft.com/office/drawing/2014/main" id="{75926D4B-C7EE-6869-08BA-D1E081BC28C2}"/>
              </a:ext>
            </a:extLst>
          </p:cNvPr>
          <p:cNvSpPr/>
          <p:nvPr/>
        </p:nvSpPr>
        <p:spPr>
          <a:xfrm>
            <a:off x="2880599" y="3651608"/>
            <a:ext cx="1599196" cy="67991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7F3857C5-692D-0950-76DC-0E9D173779E8}"/>
              </a:ext>
            </a:extLst>
          </p:cNvPr>
          <p:cNvGrpSpPr/>
          <p:nvPr/>
        </p:nvGrpSpPr>
        <p:grpSpPr>
          <a:xfrm>
            <a:off x="4506975" y="3910482"/>
            <a:ext cx="819069" cy="162166"/>
            <a:chOff x="5042670" y="2533845"/>
            <a:chExt cx="421435" cy="2913763"/>
          </a:xfrm>
          <a:noFill/>
        </p:grpSpPr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E9106ACE-78E6-B3FB-F29D-18986AF0139B}"/>
                </a:ext>
              </a:extLst>
            </p:cNvPr>
            <p:cNvSpPr/>
            <p:nvPr/>
          </p:nvSpPr>
          <p:spPr>
            <a:xfrm>
              <a:off x="5042670" y="5284261"/>
              <a:ext cx="421435" cy="163347"/>
            </a:xfrm>
            <a:custGeom>
              <a:avLst/>
              <a:gdLst>
                <a:gd name="connsiteX0" fmla="*/ 11090 w 421435"/>
                <a:gd name="connsiteY0" fmla="*/ 70583 h 163347"/>
                <a:gd name="connsiteX1" fmla="*/ 0 w 421435"/>
                <a:gd name="connsiteY1" fmla="*/ 81674 h 163347"/>
                <a:gd name="connsiteX2" fmla="*/ 11090 w 421435"/>
                <a:gd name="connsiteY2" fmla="*/ 92764 h 163347"/>
                <a:gd name="connsiteX3" fmla="*/ 11090 w 421435"/>
                <a:gd name="connsiteY3" fmla="*/ 70583 h 163347"/>
                <a:gd name="connsiteX4" fmla="*/ 418191 w 421435"/>
                <a:gd name="connsiteY4" fmla="*/ 89520 h 163347"/>
                <a:gd name="connsiteX5" fmla="*/ 418191 w 421435"/>
                <a:gd name="connsiteY5" fmla="*/ 73828 h 163347"/>
                <a:gd name="connsiteX6" fmla="*/ 347601 w 421435"/>
                <a:gd name="connsiteY6" fmla="*/ 3265 h 163347"/>
                <a:gd name="connsiteX7" fmla="*/ 331936 w 421435"/>
                <a:gd name="connsiteY7" fmla="*/ 3265 h 163347"/>
                <a:gd name="connsiteX8" fmla="*/ 331936 w 421435"/>
                <a:gd name="connsiteY8" fmla="*/ 18930 h 163347"/>
                <a:gd name="connsiteX9" fmla="*/ 394652 w 421435"/>
                <a:gd name="connsiteY9" fmla="*/ 81674 h 163347"/>
                <a:gd name="connsiteX10" fmla="*/ 331936 w 421435"/>
                <a:gd name="connsiteY10" fmla="*/ 144418 h 163347"/>
                <a:gd name="connsiteX11" fmla="*/ 331936 w 421435"/>
                <a:gd name="connsiteY11" fmla="*/ 160083 h 163347"/>
                <a:gd name="connsiteX12" fmla="*/ 347601 w 421435"/>
                <a:gd name="connsiteY12" fmla="*/ 160083 h 163347"/>
                <a:gd name="connsiteX13" fmla="*/ 418191 w 421435"/>
                <a:gd name="connsiteY13" fmla="*/ 89520 h 163347"/>
                <a:gd name="connsiteX14" fmla="*/ 11090 w 421435"/>
                <a:gd name="connsiteY14" fmla="*/ 92764 h 163347"/>
                <a:gd name="connsiteX15" fmla="*/ 410345 w 421435"/>
                <a:gd name="connsiteY15" fmla="*/ 92764 h 163347"/>
                <a:gd name="connsiteX16" fmla="*/ 410345 w 421435"/>
                <a:gd name="connsiteY16" fmla="*/ 70583 h 163347"/>
                <a:gd name="connsiteX17" fmla="*/ 11090 w 421435"/>
                <a:gd name="connsiteY17" fmla="*/ 70583 h 163347"/>
                <a:gd name="connsiteX18" fmla="*/ 11090 w 421435"/>
                <a:gd name="connsiteY18" fmla="*/ 92764 h 16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47">
                  <a:moveTo>
                    <a:pt x="11090" y="70583"/>
                  </a:moveTo>
                  <a:cubicBezTo>
                    <a:pt x="4963" y="70583"/>
                    <a:pt x="0" y="75547"/>
                    <a:pt x="0" y="81674"/>
                  </a:cubicBezTo>
                  <a:cubicBezTo>
                    <a:pt x="0" y="87801"/>
                    <a:pt x="4963" y="92764"/>
                    <a:pt x="11090" y="92764"/>
                  </a:cubicBezTo>
                  <a:lnTo>
                    <a:pt x="11090" y="70583"/>
                  </a:lnTo>
                  <a:close/>
                  <a:moveTo>
                    <a:pt x="418191" y="89520"/>
                  </a:moveTo>
                  <a:cubicBezTo>
                    <a:pt x="422517" y="85195"/>
                    <a:pt x="422517" y="78153"/>
                    <a:pt x="418191" y="73828"/>
                  </a:cubicBezTo>
                  <a:lnTo>
                    <a:pt x="347601" y="3265"/>
                  </a:lnTo>
                  <a:cubicBezTo>
                    <a:pt x="343276" y="-1088"/>
                    <a:pt x="336261" y="-1088"/>
                    <a:pt x="331936" y="3265"/>
                  </a:cubicBezTo>
                  <a:cubicBezTo>
                    <a:pt x="327583" y="7590"/>
                    <a:pt x="327583" y="14605"/>
                    <a:pt x="331936" y="18930"/>
                  </a:cubicBezTo>
                  <a:lnTo>
                    <a:pt x="394652" y="81674"/>
                  </a:lnTo>
                  <a:lnTo>
                    <a:pt x="331936" y="144418"/>
                  </a:lnTo>
                  <a:cubicBezTo>
                    <a:pt x="327583" y="148743"/>
                    <a:pt x="327583" y="155758"/>
                    <a:pt x="331936" y="160083"/>
                  </a:cubicBezTo>
                  <a:cubicBezTo>
                    <a:pt x="336261" y="164436"/>
                    <a:pt x="343276" y="164436"/>
                    <a:pt x="347601" y="160083"/>
                  </a:cubicBezTo>
                  <a:lnTo>
                    <a:pt x="418191" y="89520"/>
                  </a:lnTo>
                  <a:close/>
                  <a:moveTo>
                    <a:pt x="11090" y="92764"/>
                  </a:moveTo>
                  <a:lnTo>
                    <a:pt x="410345" y="92764"/>
                  </a:lnTo>
                  <a:lnTo>
                    <a:pt x="410345" y="70583"/>
                  </a:lnTo>
                  <a:lnTo>
                    <a:pt x="11090" y="70583"/>
                  </a:lnTo>
                  <a:lnTo>
                    <a:pt x="11090" y="92764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53E46695-5CDF-0B51-598E-754CFF81F15D}"/>
                </a:ext>
              </a:extLst>
            </p:cNvPr>
            <p:cNvSpPr/>
            <p:nvPr/>
          </p:nvSpPr>
          <p:spPr>
            <a:xfrm>
              <a:off x="5042670" y="4402579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06005D88-4089-B7D4-4CC6-59D4E0B1DD99}"/>
                </a:ext>
              </a:extLst>
            </p:cNvPr>
            <p:cNvSpPr/>
            <p:nvPr/>
          </p:nvSpPr>
          <p:spPr>
            <a:xfrm>
              <a:off x="5042670" y="3415533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358B174-84EC-EAB6-E9F4-8603D63347E7}"/>
                </a:ext>
              </a:extLst>
            </p:cNvPr>
            <p:cNvSpPr/>
            <p:nvPr/>
          </p:nvSpPr>
          <p:spPr>
            <a:xfrm>
              <a:off x="5042670" y="2533845"/>
              <a:ext cx="421435" cy="163337"/>
            </a:xfrm>
            <a:custGeom>
              <a:avLst/>
              <a:gdLst>
                <a:gd name="connsiteX0" fmla="*/ 11090 w 421435"/>
                <a:gd name="connsiteY0" fmla="*/ 70579 h 163337"/>
                <a:gd name="connsiteX1" fmla="*/ 0 w 421435"/>
                <a:gd name="connsiteY1" fmla="*/ 81669 h 163337"/>
                <a:gd name="connsiteX2" fmla="*/ 11090 w 421435"/>
                <a:gd name="connsiteY2" fmla="*/ 92760 h 163337"/>
                <a:gd name="connsiteX3" fmla="*/ 11090 w 421435"/>
                <a:gd name="connsiteY3" fmla="*/ 70579 h 163337"/>
                <a:gd name="connsiteX4" fmla="*/ 418191 w 421435"/>
                <a:gd name="connsiteY4" fmla="*/ 89511 h 163337"/>
                <a:gd name="connsiteX5" fmla="*/ 418191 w 421435"/>
                <a:gd name="connsiteY5" fmla="*/ 73827 h 163337"/>
                <a:gd name="connsiteX6" fmla="*/ 347601 w 421435"/>
                <a:gd name="connsiteY6" fmla="*/ 3248 h 163337"/>
                <a:gd name="connsiteX7" fmla="*/ 331936 w 421435"/>
                <a:gd name="connsiteY7" fmla="*/ 3248 h 163337"/>
                <a:gd name="connsiteX8" fmla="*/ 331936 w 421435"/>
                <a:gd name="connsiteY8" fmla="*/ 18933 h 163337"/>
                <a:gd name="connsiteX9" fmla="*/ 394652 w 421435"/>
                <a:gd name="connsiteY9" fmla="*/ 81669 h 163337"/>
                <a:gd name="connsiteX10" fmla="*/ 331936 w 421435"/>
                <a:gd name="connsiteY10" fmla="*/ 144405 h 163337"/>
                <a:gd name="connsiteX11" fmla="*/ 331936 w 421435"/>
                <a:gd name="connsiteY11" fmla="*/ 160090 h 163337"/>
                <a:gd name="connsiteX12" fmla="*/ 347601 w 421435"/>
                <a:gd name="connsiteY12" fmla="*/ 160090 h 163337"/>
                <a:gd name="connsiteX13" fmla="*/ 418191 w 421435"/>
                <a:gd name="connsiteY13" fmla="*/ 89511 h 163337"/>
                <a:gd name="connsiteX14" fmla="*/ 11090 w 421435"/>
                <a:gd name="connsiteY14" fmla="*/ 92760 h 163337"/>
                <a:gd name="connsiteX15" fmla="*/ 410345 w 421435"/>
                <a:gd name="connsiteY15" fmla="*/ 92760 h 163337"/>
                <a:gd name="connsiteX16" fmla="*/ 410345 w 421435"/>
                <a:gd name="connsiteY16" fmla="*/ 70579 h 163337"/>
                <a:gd name="connsiteX17" fmla="*/ 11090 w 421435"/>
                <a:gd name="connsiteY17" fmla="*/ 70579 h 163337"/>
                <a:gd name="connsiteX18" fmla="*/ 11090 w 421435"/>
                <a:gd name="connsiteY18" fmla="*/ 92760 h 1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7">
                  <a:moveTo>
                    <a:pt x="11090" y="70579"/>
                  </a:moveTo>
                  <a:cubicBezTo>
                    <a:pt x="4963" y="70579"/>
                    <a:pt x="0" y="75544"/>
                    <a:pt x="0" y="81669"/>
                  </a:cubicBezTo>
                  <a:cubicBezTo>
                    <a:pt x="0" y="87794"/>
                    <a:pt x="4963" y="92760"/>
                    <a:pt x="11090" y="92760"/>
                  </a:cubicBezTo>
                  <a:lnTo>
                    <a:pt x="11090" y="70579"/>
                  </a:lnTo>
                  <a:close/>
                  <a:moveTo>
                    <a:pt x="418191" y="89511"/>
                  </a:moveTo>
                  <a:cubicBezTo>
                    <a:pt x="422517" y="85180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602"/>
                    <a:pt x="331936" y="18933"/>
                  </a:cubicBezTo>
                  <a:lnTo>
                    <a:pt x="394652" y="81669"/>
                  </a:lnTo>
                  <a:lnTo>
                    <a:pt x="331936" y="144405"/>
                  </a:lnTo>
                  <a:cubicBezTo>
                    <a:pt x="327583" y="148739"/>
                    <a:pt x="327583" y="155759"/>
                    <a:pt x="331936" y="160090"/>
                  </a:cubicBezTo>
                  <a:cubicBezTo>
                    <a:pt x="336261" y="164420"/>
                    <a:pt x="343276" y="164420"/>
                    <a:pt x="347601" y="160090"/>
                  </a:cubicBezTo>
                  <a:lnTo>
                    <a:pt x="418191" y="89511"/>
                  </a:lnTo>
                  <a:close/>
                  <a:moveTo>
                    <a:pt x="11090" y="92760"/>
                  </a:moveTo>
                  <a:lnTo>
                    <a:pt x="410345" y="92760"/>
                  </a:lnTo>
                  <a:lnTo>
                    <a:pt x="410345" y="70579"/>
                  </a:lnTo>
                  <a:lnTo>
                    <a:pt x="11090" y="70579"/>
                  </a:lnTo>
                  <a:lnTo>
                    <a:pt x="11090" y="92760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45" name="Freihandform: Form 144">
            <a:extLst>
              <a:ext uri="{FF2B5EF4-FFF2-40B4-BE49-F238E27FC236}">
                <a16:creationId xmlns:a16="http://schemas.microsoft.com/office/drawing/2014/main" id="{50160710-985C-D3D2-8DBB-55E2E9E80D59}"/>
              </a:ext>
            </a:extLst>
          </p:cNvPr>
          <p:cNvSpPr/>
          <p:nvPr/>
        </p:nvSpPr>
        <p:spPr>
          <a:xfrm>
            <a:off x="5322388" y="3651608"/>
            <a:ext cx="1594909" cy="676315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0AC2210A-8C49-7B81-1251-C948ED52D146}"/>
              </a:ext>
            </a:extLst>
          </p:cNvPr>
          <p:cNvSpPr/>
          <p:nvPr/>
        </p:nvSpPr>
        <p:spPr>
          <a:xfrm>
            <a:off x="7765373" y="3656886"/>
            <a:ext cx="1591255" cy="671037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D8302E2F-93A7-906C-3F8A-E13B6939AA95}"/>
              </a:ext>
            </a:extLst>
          </p:cNvPr>
          <p:cNvSpPr/>
          <p:nvPr/>
        </p:nvSpPr>
        <p:spPr>
          <a:xfrm>
            <a:off x="5326043" y="3651608"/>
            <a:ext cx="1591255" cy="67991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27715C04-8E51-7E18-93E2-25F15EC8216C}"/>
              </a:ext>
            </a:extLst>
          </p:cNvPr>
          <p:cNvSpPr/>
          <p:nvPr/>
        </p:nvSpPr>
        <p:spPr>
          <a:xfrm>
            <a:off x="5330790" y="3655206"/>
            <a:ext cx="1586508" cy="676315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E354FB39-3FF7-AAEE-DEA2-DE77E1E85483}"/>
              </a:ext>
            </a:extLst>
          </p:cNvPr>
          <p:cNvSpPr/>
          <p:nvPr/>
        </p:nvSpPr>
        <p:spPr>
          <a:xfrm>
            <a:off x="7765343" y="3655206"/>
            <a:ext cx="1591254" cy="672717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1787679E-68B0-2573-3173-1D4A56B46C27}"/>
              </a:ext>
            </a:extLst>
          </p:cNvPr>
          <p:cNvGrpSpPr/>
          <p:nvPr/>
        </p:nvGrpSpPr>
        <p:grpSpPr>
          <a:xfrm>
            <a:off x="6917297" y="3947588"/>
            <a:ext cx="840772" cy="45719"/>
            <a:chOff x="6684049" y="2604424"/>
            <a:chExt cx="579473" cy="2772601"/>
          </a:xfrm>
          <a:noFill/>
        </p:grpSpPr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A2B13A01-94F4-B792-7E0D-52649DF55849}"/>
                </a:ext>
              </a:extLst>
            </p:cNvPr>
            <p:cNvSpPr/>
            <p:nvPr/>
          </p:nvSpPr>
          <p:spPr>
            <a:xfrm>
              <a:off x="6684049" y="2604424"/>
              <a:ext cx="579473" cy="1467969"/>
            </a:xfrm>
            <a:custGeom>
              <a:avLst/>
              <a:gdLst>
                <a:gd name="connsiteX0" fmla="*/ 11090 w 579473"/>
                <a:gd name="connsiteY0" fmla="*/ 0 h 1467969"/>
                <a:gd name="connsiteX1" fmla="*/ 0 w 579473"/>
                <a:gd name="connsiteY1" fmla="*/ 11090 h 1467969"/>
                <a:gd name="connsiteX2" fmla="*/ 11090 w 579473"/>
                <a:gd name="connsiteY2" fmla="*/ 22181 h 1467969"/>
                <a:gd name="connsiteX3" fmla="*/ 11090 w 579473"/>
                <a:gd name="connsiteY3" fmla="*/ 0 h 1467969"/>
                <a:gd name="connsiteX4" fmla="*/ 576230 w 579473"/>
                <a:gd name="connsiteY4" fmla="*/ 1394142 h 1467969"/>
                <a:gd name="connsiteX5" fmla="*/ 576230 w 579473"/>
                <a:gd name="connsiteY5" fmla="*/ 1378460 h 1467969"/>
                <a:gd name="connsiteX6" fmla="*/ 505640 w 579473"/>
                <a:gd name="connsiteY6" fmla="*/ 1307880 h 1467969"/>
                <a:gd name="connsiteX7" fmla="*/ 489974 w 579473"/>
                <a:gd name="connsiteY7" fmla="*/ 1307880 h 1467969"/>
                <a:gd name="connsiteX8" fmla="*/ 489974 w 579473"/>
                <a:gd name="connsiteY8" fmla="*/ 1323565 h 1467969"/>
                <a:gd name="connsiteX9" fmla="*/ 552691 w 579473"/>
                <a:gd name="connsiteY9" fmla="*/ 1386301 h 1467969"/>
                <a:gd name="connsiteX10" fmla="*/ 489974 w 579473"/>
                <a:gd name="connsiteY10" fmla="*/ 1449036 h 1467969"/>
                <a:gd name="connsiteX11" fmla="*/ 489974 w 579473"/>
                <a:gd name="connsiteY11" fmla="*/ 1464721 h 1467969"/>
                <a:gd name="connsiteX12" fmla="*/ 505640 w 579473"/>
                <a:gd name="connsiteY12" fmla="*/ 1464721 h 1467969"/>
                <a:gd name="connsiteX13" fmla="*/ 576230 w 579473"/>
                <a:gd name="connsiteY13" fmla="*/ 1394142 h 1467969"/>
                <a:gd name="connsiteX14" fmla="*/ 11090 w 579473"/>
                <a:gd name="connsiteY14" fmla="*/ 22181 h 1467969"/>
                <a:gd name="connsiteX15" fmla="*/ 223194 w 579473"/>
                <a:gd name="connsiteY15" fmla="*/ 22181 h 1467969"/>
                <a:gd name="connsiteX16" fmla="*/ 223194 w 579473"/>
                <a:gd name="connsiteY16" fmla="*/ 0 h 1467969"/>
                <a:gd name="connsiteX17" fmla="*/ 11090 w 579473"/>
                <a:gd name="connsiteY17" fmla="*/ 0 h 1467969"/>
                <a:gd name="connsiteX18" fmla="*/ 11090 w 579473"/>
                <a:gd name="connsiteY18" fmla="*/ 22181 h 1467969"/>
                <a:gd name="connsiteX19" fmla="*/ 278646 w 579473"/>
                <a:gd name="connsiteY19" fmla="*/ 77633 h 1467969"/>
                <a:gd name="connsiteX20" fmla="*/ 278646 w 579473"/>
                <a:gd name="connsiteY20" fmla="*/ 1319758 h 1467969"/>
                <a:gd name="connsiteX21" fmla="*/ 300827 w 579473"/>
                <a:gd name="connsiteY21" fmla="*/ 1319758 h 1467969"/>
                <a:gd name="connsiteX22" fmla="*/ 300827 w 579473"/>
                <a:gd name="connsiteY22" fmla="*/ 77633 h 1467969"/>
                <a:gd name="connsiteX23" fmla="*/ 278646 w 579473"/>
                <a:gd name="connsiteY23" fmla="*/ 77633 h 1467969"/>
                <a:gd name="connsiteX24" fmla="*/ 356279 w 579473"/>
                <a:gd name="connsiteY24" fmla="*/ 1397391 h 1467969"/>
                <a:gd name="connsiteX25" fmla="*/ 568383 w 579473"/>
                <a:gd name="connsiteY25" fmla="*/ 1397391 h 1467969"/>
                <a:gd name="connsiteX26" fmla="*/ 568383 w 579473"/>
                <a:gd name="connsiteY26" fmla="*/ 1375210 h 1467969"/>
                <a:gd name="connsiteX27" fmla="*/ 356279 w 579473"/>
                <a:gd name="connsiteY27" fmla="*/ 1375210 h 1467969"/>
                <a:gd name="connsiteX28" fmla="*/ 356279 w 579473"/>
                <a:gd name="connsiteY28" fmla="*/ 1397391 h 1467969"/>
                <a:gd name="connsiteX29" fmla="*/ 278646 w 579473"/>
                <a:gd name="connsiteY29" fmla="*/ 1319758 h 1467969"/>
                <a:gd name="connsiteX30" fmla="*/ 356279 w 579473"/>
                <a:gd name="connsiteY30" fmla="*/ 1397391 h 1467969"/>
                <a:gd name="connsiteX31" fmla="*/ 356279 w 579473"/>
                <a:gd name="connsiteY31" fmla="*/ 1375210 h 1467969"/>
                <a:gd name="connsiteX32" fmla="*/ 300827 w 579473"/>
                <a:gd name="connsiteY32" fmla="*/ 1319758 h 1467969"/>
                <a:gd name="connsiteX33" fmla="*/ 278646 w 579473"/>
                <a:gd name="connsiteY33" fmla="*/ 1319758 h 1467969"/>
                <a:gd name="connsiteX34" fmla="*/ 223194 w 579473"/>
                <a:gd name="connsiteY34" fmla="*/ 22181 h 1467969"/>
                <a:gd name="connsiteX35" fmla="*/ 278646 w 579473"/>
                <a:gd name="connsiteY35" fmla="*/ 77633 h 1467969"/>
                <a:gd name="connsiteX36" fmla="*/ 300827 w 579473"/>
                <a:gd name="connsiteY36" fmla="*/ 77633 h 1467969"/>
                <a:gd name="connsiteX37" fmla="*/ 223194 w 579473"/>
                <a:gd name="connsiteY37" fmla="*/ 0 h 1467969"/>
                <a:gd name="connsiteX38" fmla="*/ 223194 w 579473"/>
                <a:gd name="connsiteY38" fmla="*/ 22181 h 146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1467969">
                  <a:moveTo>
                    <a:pt x="11090" y="0"/>
                  </a:moveTo>
                  <a:cubicBezTo>
                    <a:pt x="4963" y="0"/>
                    <a:pt x="0" y="4965"/>
                    <a:pt x="0" y="11090"/>
                  </a:cubicBezTo>
                  <a:cubicBezTo>
                    <a:pt x="0" y="17215"/>
                    <a:pt x="4963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76230" y="1394142"/>
                  </a:moveTo>
                  <a:cubicBezTo>
                    <a:pt x="580555" y="1389811"/>
                    <a:pt x="580555" y="1382791"/>
                    <a:pt x="576230" y="1378460"/>
                  </a:cubicBezTo>
                  <a:lnTo>
                    <a:pt x="505640" y="1307880"/>
                  </a:lnTo>
                  <a:cubicBezTo>
                    <a:pt x="501314" y="1303550"/>
                    <a:pt x="494299" y="1303550"/>
                    <a:pt x="489974" y="1307880"/>
                  </a:cubicBezTo>
                  <a:cubicBezTo>
                    <a:pt x="485621" y="1312211"/>
                    <a:pt x="485621" y="1319232"/>
                    <a:pt x="489974" y="1323565"/>
                  </a:cubicBezTo>
                  <a:lnTo>
                    <a:pt x="552691" y="1386301"/>
                  </a:lnTo>
                  <a:lnTo>
                    <a:pt x="489974" y="1449036"/>
                  </a:lnTo>
                  <a:cubicBezTo>
                    <a:pt x="485621" y="1453370"/>
                    <a:pt x="485621" y="1460390"/>
                    <a:pt x="489974" y="1464721"/>
                  </a:cubicBezTo>
                  <a:cubicBezTo>
                    <a:pt x="494299" y="1469052"/>
                    <a:pt x="501314" y="1469052"/>
                    <a:pt x="505640" y="1464721"/>
                  </a:cubicBezTo>
                  <a:lnTo>
                    <a:pt x="576230" y="1394142"/>
                  </a:lnTo>
                  <a:close/>
                  <a:moveTo>
                    <a:pt x="11090" y="22181"/>
                  </a:moveTo>
                  <a:lnTo>
                    <a:pt x="223194" y="22181"/>
                  </a:lnTo>
                  <a:lnTo>
                    <a:pt x="223194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78646" y="77633"/>
                  </a:moveTo>
                  <a:lnTo>
                    <a:pt x="278646" y="1319758"/>
                  </a:lnTo>
                  <a:lnTo>
                    <a:pt x="300827" y="1319758"/>
                  </a:lnTo>
                  <a:lnTo>
                    <a:pt x="300827" y="77633"/>
                  </a:lnTo>
                  <a:lnTo>
                    <a:pt x="278646" y="77633"/>
                  </a:lnTo>
                  <a:close/>
                  <a:moveTo>
                    <a:pt x="356279" y="1397391"/>
                  </a:moveTo>
                  <a:lnTo>
                    <a:pt x="568383" y="1397391"/>
                  </a:lnTo>
                  <a:lnTo>
                    <a:pt x="568383" y="1375210"/>
                  </a:lnTo>
                  <a:lnTo>
                    <a:pt x="356279" y="1375210"/>
                  </a:lnTo>
                  <a:lnTo>
                    <a:pt x="356279" y="1397391"/>
                  </a:lnTo>
                  <a:close/>
                  <a:moveTo>
                    <a:pt x="278646" y="1319758"/>
                  </a:moveTo>
                  <a:cubicBezTo>
                    <a:pt x="278646" y="1362634"/>
                    <a:pt x="313415" y="1397391"/>
                    <a:pt x="356279" y="1397391"/>
                  </a:cubicBezTo>
                  <a:lnTo>
                    <a:pt x="356279" y="1375210"/>
                  </a:lnTo>
                  <a:cubicBezTo>
                    <a:pt x="325642" y="1375210"/>
                    <a:pt x="300827" y="1350385"/>
                    <a:pt x="300827" y="1319758"/>
                  </a:cubicBezTo>
                  <a:lnTo>
                    <a:pt x="278646" y="1319758"/>
                  </a:lnTo>
                  <a:close/>
                  <a:moveTo>
                    <a:pt x="223194" y="22181"/>
                  </a:moveTo>
                  <a:cubicBezTo>
                    <a:pt x="253832" y="22181"/>
                    <a:pt x="278646" y="47007"/>
                    <a:pt x="278646" y="77633"/>
                  </a:cubicBezTo>
                  <a:lnTo>
                    <a:pt x="300827" y="77633"/>
                  </a:lnTo>
                  <a:cubicBezTo>
                    <a:pt x="300827" y="34757"/>
                    <a:pt x="266059" y="0"/>
                    <a:pt x="223194" y="0"/>
                  </a:cubicBezTo>
                  <a:lnTo>
                    <a:pt x="223194" y="22181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767D84F-36D7-B574-C929-79104273F891}"/>
                </a:ext>
              </a:extLst>
            </p:cNvPr>
            <p:cNvSpPr/>
            <p:nvPr/>
          </p:nvSpPr>
          <p:spPr>
            <a:xfrm>
              <a:off x="6684049" y="3486111"/>
              <a:ext cx="579473" cy="586281"/>
            </a:xfrm>
            <a:custGeom>
              <a:avLst/>
              <a:gdLst>
                <a:gd name="connsiteX0" fmla="*/ 11090 w 579473"/>
                <a:gd name="connsiteY0" fmla="*/ 0 h 586281"/>
                <a:gd name="connsiteX1" fmla="*/ 0 w 579473"/>
                <a:gd name="connsiteY1" fmla="*/ 11090 h 586281"/>
                <a:gd name="connsiteX2" fmla="*/ 11090 w 579473"/>
                <a:gd name="connsiteY2" fmla="*/ 22181 h 586281"/>
                <a:gd name="connsiteX3" fmla="*/ 11090 w 579473"/>
                <a:gd name="connsiteY3" fmla="*/ 0 h 586281"/>
                <a:gd name="connsiteX4" fmla="*/ 576230 w 579473"/>
                <a:gd name="connsiteY4" fmla="*/ 512454 h 586281"/>
                <a:gd name="connsiteX5" fmla="*/ 576230 w 579473"/>
                <a:gd name="connsiteY5" fmla="*/ 496773 h 586281"/>
                <a:gd name="connsiteX6" fmla="*/ 505640 w 579473"/>
                <a:gd name="connsiteY6" fmla="*/ 426193 h 586281"/>
                <a:gd name="connsiteX7" fmla="*/ 489974 w 579473"/>
                <a:gd name="connsiteY7" fmla="*/ 426193 h 586281"/>
                <a:gd name="connsiteX8" fmla="*/ 489974 w 579473"/>
                <a:gd name="connsiteY8" fmla="*/ 441878 h 586281"/>
                <a:gd name="connsiteX9" fmla="*/ 552691 w 579473"/>
                <a:gd name="connsiteY9" fmla="*/ 504613 h 586281"/>
                <a:gd name="connsiteX10" fmla="*/ 489974 w 579473"/>
                <a:gd name="connsiteY10" fmla="*/ 567349 h 586281"/>
                <a:gd name="connsiteX11" fmla="*/ 489974 w 579473"/>
                <a:gd name="connsiteY11" fmla="*/ 583034 h 586281"/>
                <a:gd name="connsiteX12" fmla="*/ 505640 w 579473"/>
                <a:gd name="connsiteY12" fmla="*/ 583034 h 586281"/>
                <a:gd name="connsiteX13" fmla="*/ 576230 w 579473"/>
                <a:gd name="connsiteY13" fmla="*/ 512454 h 586281"/>
                <a:gd name="connsiteX14" fmla="*/ 11090 w 579473"/>
                <a:gd name="connsiteY14" fmla="*/ 22181 h 586281"/>
                <a:gd name="connsiteX15" fmla="*/ 223194 w 579473"/>
                <a:gd name="connsiteY15" fmla="*/ 22181 h 586281"/>
                <a:gd name="connsiteX16" fmla="*/ 223194 w 579473"/>
                <a:gd name="connsiteY16" fmla="*/ 0 h 586281"/>
                <a:gd name="connsiteX17" fmla="*/ 11090 w 579473"/>
                <a:gd name="connsiteY17" fmla="*/ 0 h 586281"/>
                <a:gd name="connsiteX18" fmla="*/ 11090 w 579473"/>
                <a:gd name="connsiteY18" fmla="*/ 22181 h 586281"/>
                <a:gd name="connsiteX19" fmla="*/ 278646 w 579473"/>
                <a:gd name="connsiteY19" fmla="*/ 77633 h 586281"/>
                <a:gd name="connsiteX20" fmla="*/ 278646 w 579473"/>
                <a:gd name="connsiteY20" fmla="*/ 438071 h 586281"/>
                <a:gd name="connsiteX21" fmla="*/ 300827 w 579473"/>
                <a:gd name="connsiteY21" fmla="*/ 438071 h 586281"/>
                <a:gd name="connsiteX22" fmla="*/ 300827 w 579473"/>
                <a:gd name="connsiteY22" fmla="*/ 77633 h 586281"/>
                <a:gd name="connsiteX23" fmla="*/ 278646 w 579473"/>
                <a:gd name="connsiteY23" fmla="*/ 77633 h 586281"/>
                <a:gd name="connsiteX24" fmla="*/ 356279 w 579473"/>
                <a:gd name="connsiteY24" fmla="*/ 515704 h 586281"/>
                <a:gd name="connsiteX25" fmla="*/ 568383 w 579473"/>
                <a:gd name="connsiteY25" fmla="*/ 515704 h 586281"/>
                <a:gd name="connsiteX26" fmla="*/ 568383 w 579473"/>
                <a:gd name="connsiteY26" fmla="*/ 493523 h 586281"/>
                <a:gd name="connsiteX27" fmla="*/ 356279 w 579473"/>
                <a:gd name="connsiteY27" fmla="*/ 493523 h 586281"/>
                <a:gd name="connsiteX28" fmla="*/ 356279 w 579473"/>
                <a:gd name="connsiteY28" fmla="*/ 515704 h 586281"/>
                <a:gd name="connsiteX29" fmla="*/ 278646 w 579473"/>
                <a:gd name="connsiteY29" fmla="*/ 438071 h 586281"/>
                <a:gd name="connsiteX30" fmla="*/ 356279 w 579473"/>
                <a:gd name="connsiteY30" fmla="*/ 515704 h 586281"/>
                <a:gd name="connsiteX31" fmla="*/ 356279 w 579473"/>
                <a:gd name="connsiteY31" fmla="*/ 493523 h 586281"/>
                <a:gd name="connsiteX32" fmla="*/ 300827 w 579473"/>
                <a:gd name="connsiteY32" fmla="*/ 438071 h 586281"/>
                <a:gd name="connsiteX33" fmla="*/ 278646 w 579473"/>
                <a:gd name="connsiteY33" fmla="*/ 438071 h 586281"/>
                <a:gd name="connsiteX34" fmla="*/ 223194 w 579473"/>
                <a:gd name="connsiteY34" fmla="*/ 22181 h 586281"/>
                <a:gd name="connsiteX35" fmla="*/ 278646 w 579473"/>
                <a:gd name="connsiteY35" fmla="*/ 77633 h 586281"/>
                <a:gd name="connsiteX36" fmla="*/ 300827 w 579473"/>
                <a:gd name="connsiteY36" fmla="*/ 77633 h 586281"/>
                <a:gd name="connsiteX37" fmla="*/ 223194 w 579473"/>
                <a:gd name="connsiteY37" fmla="*/ 0 h 586281"/>
                <a:gd name="connsiteX38" fmla="*/ 223194 w 579473"/>
                <a:gd name="connsiteY38" fmla="*/ 22181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586281">
                  <a:moveTo>
                    <a:pt x="11090" y="0"/>
                  </a:moveTo>
                  <a:cubicBezTo>
                    <a:pt x="4963" y="0"/>
                    <a:pt x="0" y="4966"/>
                    <a:pt x="0" y="11090"/>
                  </a:cubicBezTo>
                  <a:cubicBezTo>
                    <a:pt x="0" y="17215"/>
                    <a:pt x="4963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76230" y="512454"/>
                  </a:moveTo>
                  <a:cubicBezTo>
                    <a:pt x="580555" y="508124"/>
                    <a:pt x="580555" y="501103"/>
                    <a:pt x="576230" y="496773"/>
                  </a:cubicBezTo>
                  <a:lnTo>
                    <a:pt x="505640" y="426193"/>
                  </a:lnTo>
                  <a:cubicBezTo>
                    <a:pt x="501314" y="421862"/>
                    <a:pt x="494299" y="421862"/>
                    <a:pt x="489974" y="426193"/>
                  </a:cubicBezTo>
                  <a:cubicBezTo>
                    <a:pt x="485621" y="430524"/>
                    <a:pt x="485621" y="437544"/>
                    <a:pt x="489974" y="441878"/>
                  </a:cubicBezTo>
                  <a:lnTo>
                    <a:pt x="552691" y="504613"/>
                  </a:lnTo>
                  <a:lnTo>
                    <a:pt x="489974" y="567349"/>
                  </a:lnTo>
                  <a:cubicBezTo>
                    <a:pt x="485621" y="571683"/>
                    <a:pt x="485621" y="578703"/>
                    <a:pt x="489974" y="583034"/>
                  </a:cubicBezTo>
                  <a:cubicBezTo>
                    <a:pt x="494299" y="587365"/>
                    <a:pt x="501314" y="587365"/>
                    <a:pt x="505640" y="583034"/>
                  </a:cubicBezTo>
                  <a:lnTo>
                    <a:pt x="576230" y="512454"/>
                  </a:lnTo>
                  <a:close/>
                  <a:moveTo>
                    <a:pt x="11090" y="22181"/>
                  </a:moveTo>
                  <a:lnTo>
                    <a:pt x="223194" y="22181"/>
                  </a:lnTo>
                  <a:lnTo>
                    <a:pt x="223194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78646" y="77633"/>
                  </a:moveTo>
                  <a:lnTo>
                    <a:pt x="278646" y="438071"/>
                  </a:lnTo>
                  <a:lnTo>
                    <a:pt x="300827" y="438071"/>
                  </a:lnTo>
                  <a:lnTo>
                    <a:pt x="300827" y="77633"/>
                  </a:lnTo>
                  <a:lnTo>
                    <a:pt x="278646" y="77633"/>
                  </a:lnTo>
                  <a:close/>
                  <a:moveTo>
                    <a:pt x="356279" y="515704"/>
                  </a:moveTo>
                  <a:lnTo>
                    <a:pt x="568383" y="515704"/>
                  </a:lnTo>
                  <a:lnTo>
                    <a:pt x="568383" y="493523"/>
                  </a:lnTo>
                  <a:lnTo>
                    <a:pt x="356279" y="493523"/>
                  </a:lnTo>
                  <a:lnTo>
                    <a:pt x="356279" y="515704"/>
                  </a:lnTo>
                  <a:close/>
                  <a:moveTo>
                    <a:pt x="278646" y="438071"/>
                  </a:moveTo>
                  <a:cubicBezTo>
                    <a:pt x="278646" y="480947"/>
                    <a:pt x="313415" y="515704"/>
                    <a:pt x="356279" y="515704"/>
                  </a:cubicBezTo>
                  <a:lnTo>
                    <a:pt x="356279" y="493523"/>
                  </a:lnTo>
                  <a:cubicBezTo>
                    <a:pt x="325642" y="493523"/>
                    <a:pt x="300827" y="468697"/>
                    <a:pt x="300827" y="438071"/>
                  </a:cubicBezTo>
                  <a:lnTo>
                    <a:pt x="278646" y="438071"/>
                  </a:lnTo>
                  <a:close/>
                  <a:moveTo>
                    <a:pt x="223194" y="22181"/>
                  </a:moveTo>
                  <a:cubicBezTo>
                    <a:pt x="253832" y="22181"/>
                    <a:pt x="278646" y="47007"/>
                    <a:pt x="278646" y="77633"/>
                  </a:cubicBezTo>
                  <a:lnTo>
                    <a:pt x="300827" y="77633"/>
                  </a:lnTo>
                  <a:cubicBezTo>
                    <a:pt x="300827" y="34757"/>
                    <a:pt x="266059" y="0"/>
                    <a:pt x="223194" y="0"/>
                  </a:cubicBezTo>
                  <a:lnTo>
                    <a:pt x="223194" y="22181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AAFA29F5-F2DE-1F07-DA26-92D7B0C19039}"/>
                </a:ext>
              </a:extLst>
            </p:cNvPr>
            <p:cNvSpPr/>
            <p:nvPr/>
          </p:nvSpPr>
          <p:spPr>
            <a:xfrm>
              <a:off x="6684049" y="3909056"/>
              <a:ext cx="579473" cy="586281"/>
            </a:xfrm>
            <a:custGeom>
              <a:avLst/>
              <a:gdLst>
                <a:gd name="connsiteX0" fmla="*/ 11090 w 579473"/>
                <a:gd name="connsiteY0" fmla="*/ 564101 h 586281"/>
                <a:gd name="connsiteX1" fmla="*/ 0 w 579473"/>
                <a:gd name="connsiteY1" fmla="*/ 575191 h 586281"/>
                <a:gd name="connsiteX2" fmla="*/ 11090 w 579473"/>
                <a:gd name="connsiteY2" fmla="*/ 586282 h 586281"/>
                <a:gd name="connsiteX3" fmla="*/ 11090 w 579473"/>
                <a:gd name="connsiteY3" fmla="*/ 564101 h 586281"/>
                <a:gd name="connsiteX4" fmla="*/ 576230 w 579473"/>
                <a:gd name="connsiteY4" fmla="*/ 89509 h 586281"/>
                <a:gd name="connsiteX5" fmla="*/ 576230 w 579473"/>
                <a:gd name="connsiteY5" fmla="*/ 73827 h 586281"/>
                <a:gd name="connsiteX6" fmla="*/ 505640 w 579473"/>
                <a:gd name="connsiteY6" fmla="*/ 3248 h 586281"/>
                <a:gd name="connsiteX7" fmla="*/ 489974 w 579473"/>
                <a:gd name="connsiteY7" fmla="*/ 3248 h 586281"/>
                <a:gd name="connsiteX8" fmla="*/ 489974 w 579473"/>
                <a:gd name="connsiteY8" fmla="*/ 18933 h 586281"/>
                <a:gd name="connsiteX9" fmla="*/ 552691 w 579473"/>
                <a:gd name="connsiteY9" fmla="*/ 81668 h 586281"/>
                <a:gd name="connsiteX10" fmla="*/ 489974 w 579473"/>
                <a:gd name="connsiteY10" fmla="*/ 144404 h 586281"/>
                <a:gd name="connsiteX11" fmla="*/ 489974 w 579473"/>
                <a:gd name="connsiteY11" fmla="*/ 160089 h 586281"/>
                <a:gd name="connsiteX12" fmla="*/ 505640 w 579473"/>
                <a:gd name="connsiteY12" fmla="*/ 160089 h 586281"/>
                <a:gd name="connsiteX13" fmla="*/ 576230 w 579473"/>
                <a:gd name="connsiteY13" fmla="*/ 89509 h 586281"/>
                <a:gd name="connsiteX14" fmla="*/ 11090 w 579473"/>
                <a:gd name="connsiteY14" fmla="*/ 586282 h 586281"/>
                <a:gd name="connsiteX15" fmla="*/ 223194 w 579473"/>
                <a:gd name="connsiteY15" fmla="*/ 586282 h 586281"/>
                <a:gd name="connsiteX16" fmla="*/ 223194 w 579473"/>
                <a:gd name="connsiteY16" fmla="*/ 564101 h 586281"/>
                <a:gd name="connsiteX17" fmla="*/ 11090 w 579473"/>
                <a:gd name="connsiteY17" fmla="*/ 564101 h 586281"/>
                <a:gd name="connsiteX18" fmla="*/ 11090 w 579473"/>
                <a:gd name="connsiteY18" fmla="*/ 586282 h 586281"/>
                <a:gd name="connsiteX19" fmla="*/ 300827 w 579473"/>
                <a:gd name="connsiteY19" fmla="*/ 508649 h 586281"/>
                <a:gd name="connsiteX20" fmla="*/ 300827 w 579473"/>
                <a:gd name="connsiteY20" fmla="*/ 148211 h 586281"/>
                <a:gd name="connsiteX21" fmla="*/ 278646 w 579473"/>
                <a:gd name="connsiteY21" fmla="*/ 148211 h 586281"/>
                <a:gd name="connsiteX22" fmla="*/ 278646 w 579473"/>
                <a:gd name="connsiteY22" fmla="*/ 508649 h 586281"/>
                <a:gd name="connsiteX23" fmla="*/ 300827 w 579473"/>
                <a:gd name="connsiteY23" fmla="*/ 508649 h 586281"/>
                <a:gd name="connsiteX24" fmla="*/ 356279 w 579473"/>
                <a:gd name="connsiteY24" fmla="*/ 92759 h 586281"/>
                <a:gd name="connsiteX25" fmla="*/ 568383 w 579473"/>
                <a:gd name="connsiteY25" fmla="*/ 92759 h 586281"/>
                <a:gd name="connsiteX26" fmla="*/ 568383 w 579473"/>
                <a:gd name="connsiteY26" fmla="*/ 70578 h 586281"/>
                <a:gd name="connsiteX27" fmla="*/ 356279 w 579473"/>
                <a:gd name="connsiteY27" fmla="*/ 70578 h 586281"/>
                <a:gd name="connsiteX28" fmla="*/ 356279 w 579473"/>
                <a:gd name="connsiteY28" fmla="*/ 92759 h 586281"/>
                <a:gd name="connsiteX29" fmla="*/ 300827 w 579473"/>
                <a:gd name="connsiteY29" fmla="*/ 148211 h 586281"/>
                <a:gd name="connsiteX30" fmla="*/ 356279 w 579473"/>
                <a:gd name="connsiteY30" fmla="*/ 92759 h 586281"/>
                <a:gd name="connsiteX31" fmla="*/ 356279 w 579473"/>
                <a:gd name="connsiteY31" fmla="*/ 70578 h 586281"/>
                <a:gd name="connsiteX32" fmla="*/ 278646 w 579473"/>
                <a:gd name="connsiteY32" fmla="*/ 148211 h 586281"/>
                <a:gd name="connsiteX33" fmla="*/ 300827 w 579473"/>
                <a:gd name="connsiteY33" fmla="*/ 148211 h 586281"/>
                <a:gd name="connsiteX34" fmla="*/ 223194 w 579473"/>
                <a:gd name="connsiteY34" fmla="*/ 586282 h 586281"/>
                <a:gd name="connsiteX35" fmla="*/ 300827 w 579473"/>
                <a:gd name="connsiteY35" fmla="*/ 508649 h 586281"/>
                <a:gd name="connsiteX36" fmla="*/ 278646 w 579473"/>
                <a:gd name="connsiteY36" fmla="*/ 508649 h 586281"/>
                <a:gd name="connsiteX37" fmla="*/ 223194 w 579473"/>
                <a:gd name="connsiteY37" fmla="*/ 564101 h 586281"/>
                <a:gd name="connsiteX38" fmla="*/ 223194 w 579473"/>
                <a:gd name="connsiteY38" fmla="*/ 586282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586281">
                  <a:moveTo>
                    <a:pt x="11090" y="564101"/>
                  </a:moveTo>
                  <a:cubicBezTo>
                    <a:pt x="4963" y="564101"/>
                    <a:pt x="0" y="569067"/>
                    <a:pt x="0" y="575191"/>
                  </a:cubicBezTo>
                  <a:cubicBezTo>
                    <a:pt x="0" y="581316"/>
                    <a:pt x="4963" y="586282"/>
                    <a:pt x="11090" y="586282"/>
                  </a:cubicBezTo>
                  <a:lnTo>
                    <a:pt x="11090" y="564101"/>
                  </a:lnTo>
                  <a:close/>
                  <a:moveTo>
                    <a:pt x="576230" y="89509"/>
                  </a:moveTo>
                  <a:cubicBezTo>
                    <a:pt x="580555" y="85178"/>
                    <a:pt x="580555" y="78158"/>
                    <a:pt x="576230" y="73827"/>
                  </a:cubicBezTo>
                  <a:lnTo>
                    <a:pt x="505640" y="3248"/>
                  </a:lnTo>
                  <a:cubicBezTo>
                    <a:pt x="501314" y="-1083"/>
                    <a:pt x="494299" y="-1083"/>
                    <a:pt x="489974" y="3248"/>
                  </a:cubicBezTo>
                  <a:cubicBezTo>
                    <a:pt x="485621" y="7579"/>
                    <a:pt x="485621" y="14599"/>
                    <a:pt x="489974" y="18933"/>
                  </a:cubicBezTo>
                  <a:lnTo>
                    <a:pt x="552691" y="81668"/>
                  </a:lnTo>
                  <a:lnTo>
                    <a:pt x="489974" y="144404"/>
                  </a:lnTo>
                  <a:cubicBezTo>
                    <a:pt x="485621" y="148738"/>
                    <a:pt x="485621" y="155758"/>
                    <a:pt x="489974" y="160089"/>
                  </a:cubicBezTo>
                  <a:cubicBezTo>
                    <a:pt x="494299" y="164419"/>
                    <a:pt x="501314" y="164419"/>
                    <a:pt x="505640" y="160089"/>
                  </a:cubicBezTo>
                  <a:lnTo>
                    <a:pt x="576230" y="89509"/>
                  </a:lnTo>
                  <a:close/>
                  <a:moveTo>
                    <a:pt x="11090" y="586282"/>
                  </a:moveTo>
                  <a:lnTo>
                    <a:pt x="223194" y="586282"/>
                  </a:lnTo>
                  <a:lnTo>
                    <a:pt x="223194" y="564101"/>
                  </a:lnTo>
                  <a:lnTo>
                    <a:pt x="11090" y="564101"/>
                  </a:lnTo>
                  <a:lnTo>
                    <a:pt x="11090" y="586282"/>
                  </a:lnTo>
                  <a:close/>
                  <a:moveTo>
                    <a:pt x="300827" y="508649"/>
                  </a:moveTo>
                  <a:lnTo>
                    <a:pt x="300827" y="148211"/>
                  </a:lnTo>
                  <a:lnTo>
                    <a:pt x="278646" y="148211"/>
                  </a:lnTo>
                  <a:lnTo>
                    <a:pt x="278646" y="508649"/>
                  </a:lnTo>
                  <a:lnTo>
                    <a:pt x="300827" y="508649"/>
                  </a:lnTo>
                  <a:close/>
                  <a:moveTo>
                    <a:pt x="356279" y="92759"/>
                  </a:moveTo>
                  <a:lnTo>
                    <a:pt x="568383" y="92759"/>
                  </a:lnTo>
                  <a:lnTo>
                    <a:pt x="568383" y="70578"/>
                  </a:lnTo>
                  <a:lnTo>
                    <a:pt x="356279" y="70578"/>
                  </a:lnTo>
                  <a:lnTo>
                    <a:pt x="356279" y="92759"/>
                  </a:lnTo>
                  <a:close/>
                  <a:moveTo>
                    <a:pt x="300827" y="148211"/>
                  </a:moveTo>
                  <a:cubicBezTo>
                    <a:pt x="300827" y="117585"/>
                    <a:pt x="325642" y="92759"/>
                    <a:pt x="356279" y="92759"/>
                  </a:cubicBezTo>
                  <a:lnTo>
                    <a:pt x="356279" y="70578"/>
                  </a:lnTo>
                  <a:cubicBezTo>
                    <a:pt x="313415" y="70578"/>
                    <a:pt x="278646" y="105335"/>
                    <a:pt x="278646" y="148211"/>
                  </a:cubicBezTo>
                  <a:lnTo>
                    <a:pt x="300827" y="148211"/>
                  </a:lnTo>
                  <a:close/>
                  <a:moveTo>
                    <a:pt x="223194" y="586282"/>
                  </a:moveTo>
                  <a:cubicBezTo>
                    <a:pt x="266059" y="586282"/>
                    <a:pt x="300827" y="551524"/>
                    <a:pt x="300827" y="508649"/>
                  </a:cubicBezTo>
                  <a:lnTo>
                    <a:pt x="278646" y="508649"/>
                  </a:lnTo>
                  <a:cubicBezTo>
                    <a:pt x="278646" y="539275"/>
                    <a:pt x="253832" y="564101"/>
                    <a:pt x="223194" y="564101"/>
                  </a:cubicBezTo>
                  <a:lnTo>
                    <a:pt x="223194" y="586282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21E1185A-792D-1BD9-1CE8-0ED9EF70F658}"/>
                </a:ext>
              </a:extLst>
            </p:cNvPr>
            <p:cNvSpPr/>
            <p:nvPr/>
          </p:nvSpPr>
          <p:spPr>
            <a:xfrm>
              <a:off x="6684049" y="3909056"/>
              <a:ext cx="579473" cy="1467969"/>
            </a:xfrm>
            <a:custGeom>
              <a:avLst/>
              <a:gdLst>
                <a:gd name="connsiteX0" fmla="*/ 11090 w 579473"/>
                <a:gd name="connsiteY0" fmla="*/ 1445788 h 1467969"/>
                <a:gd name="connsiteX1" fmla="*/ 0 w 579473"/>
                <a:gd name="connsiteY1" fmla="*/ 1456879 h 1467969"/>
                <a:gd name="connsiteX2" fmla="*/ 11090 w 579473"/>
                <a:gd name="connsiteY2" fmla="*/ 1467969 h 1467969"/>
                <a:gd name="connsiteX3" fmla="*/ 11090 w 579473"/>
                <a:gd name="connsiteY3" fmla="*/ 1445788 h 1467969"/>
                <a:gd name="connsiteX4" fmla="*/ 576230 w 579473"/>
                <a:gd name="connsiteY4" fmla="*/ 89509 h 1467969"/>
                <a:gd name="connsiteX5" fmla="*/ 576230 w 579473"/>
                <a:gd name="connsiteY5" fmla="*/ 73827 h 1467969"/>
                <a:gd name="connsiteX6" fmla="*/ 505640 w 579473"/>
                <a:gd name="connsiteY6" fmla="*/ 3248 h 1467969"/>
                <a:gd name="connsiteX7" fmla="*/ 489974 w 579473"/>
                <a:gd name="connsiteY7" fmla="*/ 3248 h 1467969"/>
                <a:gd name="connsiteX8" fmla="*/ 489974 w 579473"/>
                <a:gd name="connsiteY8" fmla="*/ 18933 h 1467969"/>
                <a:gd name="connsiteX9" fmla="*/ 552691 w 579473"/>
                <a:gd name="connsiteY9" fmla="*/ 81668 h 1467969"/>
                <a:gd name="connsiteX10" fmla="*/ 489974 w 579473"/>
                <a:gd name="connsiteY10" fmla="*/ 144404 h 1467969"/>
                <a:gd name="connsiteX11" fmla="*/ 489974 w 579473"/>
                <a:gd name="connsiteY11" fmla="*/ 160089 h 1467969"/>
                <a:gd name="connsiteX12" fmla="*/ 505640 w 579473"/>
                <a:gd name="connsiteY12" fmla="*/ 160089 h 1467969"/>
                <a:gd name="connsiteX13" fmla="*/ 576230 w 579473"/>
                <a:gd name="connsiteY13" fmla="*/ 89509 h 1467969"/>
                <a:gd name="connsiteX14" fmla="*/ 11090 w 579473"/>
                <a:gd name="connsiteY14" fmla="*/ 1467969 h 1467969"/>
                <a:gd name="connsiteX15" fmla="*/ 223194 w 579473"/>
                <a:gd name="connsiteY15" fmla="*/ 1467969 h 1467969"/>
                <a:gd name="connsiteX16" fmla="*/ 223194 w 579473"/>
                <a:gd name="connsiteY16" fmla="*/ 1445788 h 1467969"/>
                <a:gd name="connsiteX17" fmla="*/ 11090 w 579473"/>
                <a:gd name="connsiteY17" fmla="*/ 1445788 h 1467969"/>
                <a:gd name="connsiteX18" fmla="*/ 11090 w 579473"/>
                <a:gd name="connsiteY18" fmla="*/ 1467969 h 1467969"/>
                <a:gd name="connsiteX19" fmla="*/ 300827 w 579473"/>
                <a:gd name="connsiteY19" fmla="*/ 1390336 h 1467969"/>
                <a:gd name="connsiteX20" fmla="*/ 300827 w 579473"/>
                <a:gd name="connsiteY20" fmla="*/ 148211 h 1467969"/>
                <a:gd name="connsiteX21" fmla="*/ 278646 w 579473"/>
                <a:gd name="connsiteY21" fmla="*/ 148211 h 1467969"/>
                <a:gd name="connsiteX22" fmla="*/ 278646 w 579473"/>
                <a:gd name="connsiteY22" fmla="*/ 1390336 h 1467969"/>
                <a:gd name="connsiteX23" fmla="*/ 300827 w 579473"/>
                <a:gd name="connsiteY23" fmla="*/ 1390336 h 1467969"/>
                <a:gd name="connsiteX24" fmla="*/ 356279 w 579473"/>
                <a:gd name="connsiteY24" fmla="*/ 92759 h 1467969"/>
                <a:gd name="connsiteX25" fmla="*/ 568383 w 579473"/>
                <a:gd name="connsiteY25" fmla="*/ 92759 h 1467969"/>
                <a:gd name="connsiteX26" fmla="*/ 568383 w 579473"/>
                <a:gd name="connsiteY26" fmla="*/ 70578 h 1467969"/>
                <a:gd name="connsiteX27" fmla="*/ 356279 w 579473"/>
                <a:gd name="connsiteY27" fmla="*/ 70578 h 1467969"/>
                <a:gd name="connsiteX28" fmla="*/ 356279 w 579473"/>
                <a:gd name="connsiteY28" fmla="*/ 92759 h 1467969"/>
                <a:gd name="connsiteX29" fmla="*/ 300827 w 579473"/>
                <a:gd name="connsiteY29" fmla="*/ 148211 h 1467969"/>
                <a:gd name="connsiteX30" fmla="*/ 356279 w 579473"/>
                <a:gd name="connsiteY30" fmla="*/ 92759 h 1467969"/>
                <a:gd name="connsiteX31" fmla="*/ 356279 w 579473"/>
                <a:gd name="connsiteY31" fmla="*/ 70578 h 1467969"/>
                <a:gd name="connsiteX32" fmla="*/ 278646 w 579473"/>
                <a:gd name="connsiteY32" fmla="*/ 148211 h 1467969"/>
                <a:gd name="connsiteX33" fmla="*/ 300827 w 579473"/>
                <a:gd name="connsiteY33" fmla="*/ 148211 h 1467969"/>
                <a:gd name="connsiteX34" fmla="*/ 223194 w 579473"/>
                <a:gd name="connsiteY34" fmla="*/ 1467969 h 1467969"/>
                <a:gd name="connsiteX35" fmla="*/ 300827 w 579473"/>
                <a:gd name="connsiteY35" fmla="*/ 1390336 h 1467969"/>
                <a:gd name="connsiteX36" fmla="*/ 278646 w 579473"/>
                <a:gd name="connsiteY36" fmla="*/ 1390336 h 1467969"/>
                <a:gd name="connsiteX37" fmla="*/ 223194 w 579473"/>
                <a:gd name="connsiteY37" fmla="*/ 1445788 h 1467969"/>
                <a:gd name="connsiteX38" fmla="*/ 223194 w 579473"/>
                <a:gd name="connsiteY38" fmla="*/ 1467969 h 146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1467969">
                  <a:moveTo>
                    <a:pt x="11090" y="1445788"/>
                  </a:moveTo>
                  <a:cubicBezTo>
                    <a:pt x="4963" y="1445788"/>
                    <a:pt x="0" y="1450751"/>
                    <a:pt x="0" y="1456879"/>
                  </a:cubicBezTo>
                  <a:cubicBezTo>
                    <a:pt x="0" y="1463006"/>
                    <a:pt x="4963" y="1467969"/>
                    <a:pt x="11090" y="1467969"/>
                  </a:cubicBezTo>
                  <a:lnTo>
                    <a:pt x="11090" y="1445788"/>
                  </a:lnTo>
                  <a:close/>
                  <a:moveTo>
                    <a:pt x="576230" y="89509"/>
                  </a:moveTo>
                  <a:cubicBezTo>
                    <a:pt x="580555" y="85178"/>
                    <a:pt x="580555" y="78158"/>
                    <a:pt x="576230" y="73827"/>
                  </a:cubicBezTo>
                  <a:lnTo>
                    <a:pt x="505640" y="3248"/>
                  </a:lnTo>
                  <a:cubicBezTo>
                    <a:pt x="501314" y="-1083"/>
                    <a:pt x="494299" y="-1083"/>
                    <a:pt x="489974" y="3248"/>
                  </a:cubicBezTo>
                  <a:cubicBezTo>
                    <a:pt x="485621" y="7579"/>
                    <a:pt x="485621" y="14599"/>
                    <a:pt x="489974" y="18933"/>
                  </a:cubicBezTo>
                  <a:lnTo>
                    <a:pt x="552691" y="81668"/>
                  </a:lnTo>
                  <a:lnTo>
                    <a:pt x="489974" y="144404"/>
                  </a:lnTo>
                  <a:cubicBezTo>
                    <a:pt x="485621" y="148738"/>
                    <a:pt x="485621" y="155758"/>
                    <a:pt x="489974" y="160089"/>
                  </a:cubicBezTo>
                  <a:cubicBezTo>
                    <a:pt x="494299" y="164419"/>
                    <a:pt x="501314" y="164419"/>
                    <a:pt x="505640" y="160089"/>
                  </a:cubicBezTo>
                  <a:lnTo>
                    <a:pt x="576230" y="89509"/>
                  </a:lnTo>
                  <a:close/>
                  <a:moveTo>
                    <a:pt x="11090" y="1467969"/>
                  </a:moveTo>
                  <a:lnTo>
                    <a:pt x="223194" y="1467969"/>
                  </a:lnTo>
                  <a:lnTo>
                    <a:pt x="223194" y="1445788"/>
                  </a:lnTo>
                  <a:lnTo>
                    <a:pt x="11090" y="1445788"/>
                  </a:lnTo>
                  <a:lnTo>
                    <a:pt x="11090" y="1467969"/>
                  </a:lnTo>
                  <a:close/>
                  <a:moveTo>
                    <a:pt x="300827" y="1390336"/>
                  </a:moveTo>
                  <a:lnTo>
                    <a:pt x="300827" y="148211"/>
                  </a:lnTo>
                  <a:lnTo>
                    <a:pt x="278646" y="148211"/>
                  </a:lnTo>
                  <a:lnTo>
                    <a:pt x="278646" y="1390336"/>
                  </a:lnTo>
                  <a:lnTo>
                    <a:pt x="300827" y="1390336"/>
                  </a:lnTo>
                  <a:close/>
                  <a:moveTo>
                    <a:pt x="356279" y="92759"/>
                  </a:moveTo>
                  <a:lnTo>
                    <a:pt x="568383" y="92759"/>
                  </a:lnTo>
                  <a:lnTo>
                    <a:pt x="568383" y="70578"/>
                  </a:lnTo>
                  <a:lnTo>
                    <a:pt x="356279" y="70578"/>
                  </a:lnTo>
                  <a:lnTo>
                    <a:pt x="356279" y="92759"/>
                  </a:lnTo>
                  <a:close/>
                  <a:moveTo>
                    <a:pt x="300827" y="148211"/>
                  </a:moveTo>
                  <a:cubicBezTo>
                    <a:pt x="300827" y="117585"/>
                    <a:pt x="325642" y="92759"/>
                    <a:pt x="356279" y="92759"/>
                  </a:cubicBezTo>
                  <a:lnTo>
                    <a:pt x="356279" y="70578"/>
                  </a:lnTo>
                  <a:cubicBezTo>
                    <a:pt x="313415" y="70578"/>
                    <a:pt x="278646" y="105335"/>
                    <a:pt x="278646" y="148211"/>
                  </a:cubicBezTo>
                  <a:lnTo>
                    <a:pt x="300827" y="148211"/>
                  </a:lnTo>
                  <a:close/>
                  <a:moveTo>
                    <a:pt x="223194" y="1467969"/>
                  </a:moveTo>
                  <a:cubicBezTo>
                    <a:pt x="266059" y="1467969"/>
                    <a:pt x="300827" y="1433201"/>
                    <a:pt x="300827" y="1390336"/>
                  </a:cubicBezTo>
                  <a:lnTo>
                    <a:pt x="278646" y="1390336"/>
                  </a:lnTo>
                  <a:cubicBezTo>
                    <a:pt x="278646" y="1420974"/>
                    <a:pt x="253832" y="1445788"/>
                    <a:pt x="223194" y="1445788"/>
                  </a:cubicBezTo>
                  <a:lnTo>
                    <a:pt x="223194" y="146796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7BF0958B-DBAE-5D6D-CE8A-DD1FCED60B79}"/>
              </a:ext>
            </a:extLst>
          </p:cNvPr>
          <p:cNvGrpSpPr/>
          <p:nvPr/>
        </p:nvGrpSpPr>
        <p:grpSpPr>
          <a:xfrm>
            <a:off x="4534219" y="3959555"/>
            <a:ext cx="822102" cy="51339"/>
            <a:chOff x="3401290" y="2533845"/>
            <a:chExt cx="421435" cy="2913763"/>
          </a:xfrm>
          <a:noFill/>
        </p:grpSpPr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EAA9AC17-A0E3-A838-ABCD-F8061FE5298F}"/>
                </a:ext>
              </a:extLst>
            </p:cNvPr>
            <p:cNvSpPr/>
            <p:nvPr/>
          </p:nvSpPr>
          <p:spPr>
            <a:xfrm>
              <a:off x="3401290" y="2533845"/>
              <a:ext cx="421435" cy="163337"/>
            </a:xfrm>
            <a:custGeom>
              <a:avLst/>
              <a:gdLst>
                <a:gd name="connsiteX0" fmla="*/ 11090 w 421435"/>
                <a:gd name="connsiteY0" fmla="*/ 70579 h 163337"/>
                <a:gd name="connsiteX1" fmla="*/ 0 w 421435"/>
                <a:gd name="connsiteY1" fmla="*/ 81669 h 163337"/>
                <a:gd name="connsiteX2" fmla="*/ 11090 w 421435"/>
                <a:gd name="connsiteY2" fmla="*/ 92760 h 163337"/>
                <a:gd name="connsiteX3" fmla="*/ 11090 w 421435"/>
                <a:gd name="connsiteY3" fmla="*/ 70579 h 163337"/>
                <a:gd name="connsiteX4" fmla="*/ 418191 w 421435"/>
                <a:gd name="connsiteY4" fmla="*/ 89511 h 163337"/>
                <a:gd name="connsiteX5" fmla="*/ 418191 w 421435"/>
                <a:gd name="connsiteY5" fmla="*/ 73827 h 163337"/>
                <a:gd name="connsiteX6" fmla="*/ 347601 w 421435"/>
                <a:gd name="connsiteY6" fmla="*/ 3248 h 163337"/>
                <a:gd name="connsiteX7" fmla="*/ 331936 w 421435"/>
                <a:gd name="connsiteY7" fmla="*/ 3248 h 163337"/>
                <a:gd name="connsiteX8" fmla="*/ 331936 w 421435"/>
                <a:gd name="connsiteY8" fmla="*/ 18933 h 163337"/>
                <a:gd name="connsiteX9" fmla="*/ 394652 w 421435"/>
                <a:gd name="connsiteY9" fmla="*/ 81669 h 163337"/>
                <a:gd name="connsiteX10" fmla="*/ 331936 w 421435"/>
                <a:gd name="connsiteY10" fmla="*/ 144405 h 163337"/>
                <a:gd name="connsiteX11" fmla="*/ 331936 w 421435"/>
                <a:gd name="connsiteY11" fmla="*/ 160090 h 163337"/>
                <a:gd name="connsiteX12" fmla="*/ 347601 w 421435"/>
                <a:gd name="connsiteY12" fmla="*/ 160090 h 163337"/>
                <a:gd name="connsiteX13" fmla="*/ 418191 w 421435"/>
                <a:gd name="connsiteY13" fmla="*/ 89511 h 163337"/>
                <a:gd name="connsiteX14" fmla="*/ 11090 w 421435"/>
                <a:gd name="connsiteY14" fmla="*/ 92760 h 163337"/>
                <a:gd name="connsiteX15" fmla="*/ 410345 w 421435"/>
                <a:gd name="connsiteY15" fmla="*/ 92760 h 163337"/>
                <a:gd name="connsiteX16" fmla="*/ 410345 w 421435"/>
                <a:gd name="connsiteY16" fmla="*/ 70579 h 163337"/>
                <a:gd name="connsiteX17" fmla="*/ 11090 w 421435"/>
                <a:gd name="connsiteY17" fmla="*/ 70579 h 163337"/>
                <a:gd name="connsiteX18" fmla="*/ 11090 w 421435"/>
                <a:gd name="connsiteY18" fmla="*/ 92760 h 1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7">
                  <a:moveTo>
                    <a:pt x="11090" y="70579"/>
                  </a:moveTo>
                  <a:cubicBezTo>
                    <a:pt x="4963" y="70579"/>
                    <a:pt x="0" y="75544"/>
                    <a:pt x="0" y="81669"/>
                  </a:cubicBezTo>
                  <a:cubicBezTo>
                    <a:pt x="0" y="87794"/>
                    <a:pt x="4963" y="92760"/>
                    <a:pt x="11090" y="92760"/>
                  </a:cubicBezTo>
                  <a:lnTo>
                    <a:pt x="11090" y="70579"/>
                  </a:lnTo>
                  <a:close/>
                  <a:moveTo>
                    <a:pt x="418191" y="89511"/>
                  </a:moveTo>
                  <a:cubicBezTo>
                    <a:pt x="422517" y="85180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602"/>
                    <a:pt x="331936" y="18933"/>
                  </a:cubicBezTo>
                  <a:lnTo>
                    <a:pt x="394652" y="81669"/>
                  </a:lnTo>
                  <a:lnTo>
                    <a:pt x="331936" y="144405"/>
                  </a:lnTo>
                  <a:cubicBezTo>
                    <a:pt x="327583" y="148739"/>
                    <a:pt x="327583" y="155759"/>
                    <a:pt x="331936" y="160090"/>
                  </a:cubicBezTo>
                  <a:cubicBezTo>
                    <a:pt x="336261" y="164420"/>
                    <a:pt x="343276" y="164420"/>
                    <a:pt x="347601" y="160090"/>
                  </a:cubicBezTo>
                  <a:lnTo>
                    <a:pt x="418191" y="89511"/>
                  </a:lnTo>
                  <a:close/>
                  <a:moveTo>
                    <a:pt x="11090" y="92760"/>
                  </a:moveTo>
                  <a:lnTo>
                    <a:pt x="410345" y="92760"/>
                  </a:lnTo>
                  <a:lnTo>
                    <a:pt x="410345" y="70579"/>
                  </a:lnTo>
                  <a:lnTo>
                    <a:pt x="11090" y="70579"/>
                  </a:lnTo>
                  <a:lnTo>
                    <a:pt x="11090" y="92760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0B6725E2-68E8-600F-6442-365D15342A7B}"/>
                </a:ext>
              </a:extLst>
            </p:cNvPr>
            <p:cNvSpPr/>
            <p:nvPr/>
          </p:nvSpPr>
          <p:spPr>
            <a:xfrm>
              <a:off x="3401290" y="3415533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40FB0FCE-D35A-2664-C00C-165659202721}"/>
                </a:ext>
              </a:extLst>
            </p:cNvPr>
            <p:cNvSpPr/>
            <p:nvPr/>
          </p:nvSpPr>
          <p:spPr>
            <a:xfrm>
              <a:off x="3401290" y="4402579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76381625-5E1F-797F-B2E1-41352ABD1A61}"/>
                </a:ext>
              </a:extLst>
            </p:cNvPr>
            <p:cNvSpPr/>
            <p:nvPr/>
          </p:nvSpPr>
          <p:spPr>
            <a:xfrm>
              <a:off x="3401290" y="5284261"/>
              <a:ext cx="421435" cy="163347"/>
            </a:xfrm>
            <a:custGeom>
              <a:avLst/>
              <a:gdLst>
                <a:gd name="connsiteX0" fmla="*/ 11090 w 421435"/>
                <a:gd name="connsiteY0" fmla="*/ 70583 h 163347"/>
                <a:gd name="connsiteX1" fmla="*/ 0 w 421435"/>
                <a:gd name="connsiteY1" fmla="*/ 81674 h 163347"/>
                <a:gd name="connsiteX2" fmla="*/ 11090 w 421435"/>
                <a:gd name="connsiteY2" fmla="*/ 92764 h 163347"/>
                <a:gd name="connsiteX3" fmla="*/ 11090 w 421435"/>
                <a:gd name="connsiteY3" fmla="*/ 70583 h 163347"/>
                <a:gd name="connsiteX4" fmla="*/ 418191 w 421435"/>
                <a:gd name="connsiteY4" fmla="*/ 89520 h 163347"/>
                <a:gd name="connsiteX5" fmla="*/ 418191 w 421435"/>
                <a:gd name="connsiteY5" fmla="*/ 73828 h 163347"/>
                <a:gd name="connsiteX6" fmla="*/ 347601 w 421435"/>
                <a:gd name="connsiteY6" fmla="*/ 3265 h 163347"/>
                <a:gd name="connsiteX7" fmla="*/ 331936 w 421435"/>
                <a:gd name="connsiteY7" fmla="*/ 3265 h 163347"/>
                <a:gd name="connsiteX8" fmla="*/ 331936 w 421435"/>
                <a:gd name="connsiteY8" fmla="*/ 18930 h 163347"/>
                <a:gd name="connsiteX9" fmla="*/ 394652 w 421435"/>
                <a:gd name="connsiteY9" fmla="*/ 81674 h 163347"/>
                <a:gd name="connsiteX10" fmla="*/ 331936 w 421435"/>
                <a:gd name="connsiteY10" fmla="*/ 144418 h 163347"/>
                <a:gd name="connsiteX11" fmla="*/ 331936 w 421435"/>
                <a:gd name="connsiteY11" fmla="*/ 160083 h 163347"/>
                <a:gd name="connsiteX12" fmla="*/ 347601 w 421435"/>
                <a:gd name="connsiteY12" fmla="*/ 160083 h 163347"/>
                <a:gd name="connsiteX13" fmla="*/ 418191 w 421435"/>
                <a:gd name="connsiteY13" fmla="*/ 89520 h 163347"/>
                <a:gd name="connsiteX14" fmla="*/ 11090 w 421435"/>
                <a:gd name="connsiteY14" fmla="*/ 92764 h 163347"/>
                <a:gd name="connsiteX15" fmla="*/ 410345 w 421435"/>
                <a:gd name="connsiteY15" fmla="*/ 92764 h 163347"/>
                <a:gd name="connsiteX16" fmla="*/ 410345 w 421435"/>
                <a:gd name="connsiteY16" fmla="*/ 70583 h 163347"/>
                <a:gd name="connsiteX17" fmla="*/ 11090 w 421435"/>
                <a:gd name="connsiteY17" fmla="*/ 70583 h 163347"/>
                <a:gd name="connsiteX18" fmla="*/ 11090 w 421435"/>
                <a:gd name="connsiteY18" fmla="*/ 92764 h 16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47">
                  <a:moveTo>
                    <a:pt x="11090" y="70583"/>
                  </a:moveTo>
                  <a:cubicBezTo>
                    <a:pt x="4963" y="70583"/>
                    <a:pt x="0" y="75547"/>
                    <a:pt x="0" y="81674"/>
                  </a:cubicBezTo>
                  <a:cubicBezTo>
                    <a:pt x="0" y="87801"/>
                    <a:pt x="4963" y="92764"/>
                    <a:pt x="11090" y="92764"/>
                  </a:cubicBezTo>
                  <a:lnTo>
                    <a:pt x="11090" y="70583"/>
                  </a:lnTo>
                  <a:close/>
                  <a:moveTo>
                    <a:pt x="418191" y="89520"/>
                  </a:moveTo>
                  <a:cubicBezTo>
                    <a:pt x="422517" y="85195"/>
                    <a:pt x="422517" y="78153"/>
                    <a:pt x="418191" y="73828"/>
                  </a:cubicBezTo>
                  <a:lnTo>
                    <a:pt x="347601" y="3265"/>
                  </a:lnTo>
                  <a:cubicBezTo>
                    <a:pt x="343276" y="-1088"/>
                    <a:pt x="336261" y="-1088"/>
                    <a:pt x="331936" y="3265"/>
                  </a:cubicBezTo>
                  <a:cubicBezTo>
                    <a:pt x="327583" y="7590"/>
                    <a:pt x="327583" y="14605"/>
                    <a:pt x="331936" y="18930"/>
                  </a:cubicBezTo>
                  <a:lnTo>
                    <a:pt x="394652" y="81674"/>
                  </a:lnTo>
                  <a:lnTo>
                    <a:pt x="331936" y="144418"/>
                  </a:lnTo>
                  <a:cubicBezTo>
                    <a:pt x="327583" y="148743"/>
                    <a:pt x="327583" y="155758"/>
                    <a:pt x="331936" y="160083"/>
                  </a:cubicBezTo>
                  <a:cubicBezTo>
                    <a:pt x="336261" y="164436"/>
                    <a:pt x="343276" y="164436"/>
                    <a:pt x="347601" y="160083"/>
                  </a:cubicBezTo>
                  <a:lnTo>
                    <a:pt x="418191" y="89520"/>
                  </a:lnTo>
                  <a:close/>
                  <a:moveTo>
                    <a:pt x="11090" y="92764"/>
                  </a:moveTo>
                  <a:lnTo>
                    <a:pt x="410345" y="92764"/>
                  </a:lnTo>
                  <a:lnTo>
                    <a:pt x="410345" y="70583"/>
                  </a:lnTo>
                  <a:lnTo>
                    <a:pt x="11090" y="70583"/>
                  </a:lnTo>
                  <a:lnTo>
                    <a:pt x="11090" y="92764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F67143-A76E-8124-8050-B4A621AF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31EF0-1811-49B9-ABD3-7780842ACC42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3FE0BDE-FC0C-D0C0-1BB1-1875DF0B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2877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Live Demo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181D885-E34D-28CE-9F51-2CC0D9E3A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69F85-77B2-497E-B9D4-ED82F503AB7E}" type="datetime1">
              <a:rPr lang="de-DE" smtClean="0"/>
              <a:t>31.03.2023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2B04B6-BC0E-5CA6-F419-94F2CA56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683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50230AC-3B18-F215-B429-7191FB8C0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850" y="4153486"/>
            <a:ext cx="3423262" cy="19255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5B2F34-A75A-5E12-7A39-0D02EC93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Specification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A946E7-FED6-E6C2-756E-05C1EB3B2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Product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and </a:t>
            </a:r>
            <a:r>
              <a:rPr lang="de-DE" dirty="0" err="1"/>
              <a:t>requirements</a:t>
            </a:r>
            <a:endParaRPr lang="de-DE" dirty="0">
              <a:cs typeface="Calibri" panose="020F0502020204030204"/>
            </a:endParaRPr>
          </a:p>
          <a:p>
            <a:pPr marL="0" indent="0">
              <a:buNone/>
            </a:pPr>
            <a:r>
              <a:rPr lang="de-DE" dirty="0"/>
              <a:t>GUI Mockups</a:t>
            </a:r>
            <a:endParaRPr lang="de-DE" dirty="0">
              <a:cs typeface="Calibri" panose="020F0502020204030204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A3EF4A-47AC-8C26-747F-75D699D34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1CC7-684E-42E7-8958-8F37EDCDFBF3}" type="datetime1">
              <a:rPr lang="de-DE" smtClean="0"/>
              <a:t>31.03.2023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8BCC9B-71F9-8DEC-366F-9D8A7C67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50165ED-661F-8307-F603-5EAA49672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2438" y="4153486"/>
            <a:ext cx="3423263" cy="192558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FDAF097-5CE4-341C-3F89-08DF89148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086" y="4182624"/>
            <a:ext cx="3299438" cy="1855934"/>
          </a:xfrm>
          <a:prstGeom prst="rect">
            <a:avLst/>
          </a:prstGeom>
        </p:spPr>
      </p:pic>
      <p:pic>
        <p:nvPicPr>
          <p:cNvPr id="9" name="Grafik 8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10F6974E-1F54-A624-6837-E572F679B9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49" y="2026763"/>
            <a:ext cx="3423262" cy="1925585"/>
          </a:xfrm>
          <a:prstGeom prst="rect">
            <a:avLst/>
          </a:prstGeom>
        </p:spPr>
      </p:pic>
      <p:pic>
        <p:nvPicPr>
          <p:cNvPr id="16" name="Picture 2" descr="Figma Logo PNG Transparent – Brands Logos">
            <a:extLst>
              <a:ext uri="{FF2B5EF4-FFF2-40B4-BE49-F238E27FC236}">
                <a16:creationId xmlns:a16="http://schemas.microsoft.com/office/drawing/2014/main" id="{F9D2814E-2C88-5A30-1DF0-EFEC0DF0E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131" y="2336074"/>
            <a:ext cx="232913" cy="34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80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Morph1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>
                <a:solidFill>
                  <a:schemeClr val="bg1"/>
                </a:solidFill>
                <a:cs typeface="Calibri Light"/>
              </a:rPr>
              <a:t>Design</a:t>
            </a:r>
          </a:p>
        </p:txBody>
      </p:sp>
      <p:cxnSp>
        <p:nvCxnSpPr>
          <p:cNvPr id="4" name="Morph1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orph1">
            <a:extLst>
              <a:ext uri="{FF2B5EF4-FFF2-40B4-BE49-F238E27FC236}">
                <a16:creationId xmlns:a16="http://schemas.microsoft.com/office/drawing/2014/main" id="{F13262B2-B61B-F391-A1DC-CA6101BF4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34084" y="1685784"/>
            <a:ext cx="6919401" cy="2215412"/>
          </a:xfrm>
          <a:prstGeom prst="rect">
            <a:avLst/>
          </a:prstGeom>
        </p:spPr>
      </p:pic>
      <p:sp>
        <p:nvSpPr>
          <p:cNvPr id="14" name="Datumsplatzhalter 13">
            <a:extLst>
              <a:ext uri="{FF2B5EF4-FFF2-40B4-BE49-F238E27FC236}">
                <a16:creationId xmlns:a16="http://schemas.microsoft.com/office/drawing/2014/main" id="{B7396D75-4035-9872-96B4-556BB3ED2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E523-8A5F-4D64-93A1-01FF2A3913B2}" type="datetime1">
              <a:rPr lang="de-DE" smtClean="0"/>
              <a:t>31.03.2023</a:t>
            </a:fld>
            <a:endParaRPr lang="de-DE"/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29D7AAA9-35F5-B530-C58D-633D2C77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16</a:t>
            </a:fld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665029E-72B8-D9EB-56EC-2CE1768F58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9596" y="3847362"/>
            <a:ext cx="2328378" cy="282598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9D5F392-3B2F-00CC-B0F0-E59CF994AB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63695" y="3872487"/>
            <a:ext cx="2913110" cy="276089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2662E6E-81BE-3551-0A5C-CBC1F9C1F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7867" y="3847362"/>
            <a:ext cx="4249784" cy="235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2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>
                <a:solidFill>
                  <a:schemeClr val="bg1"/>
                </a:solidFill>
              </a:rPr>
              <a:t>Implementation</a:t>
            </a:r>
            <a:endParaRPr lang="de-DE" sz="6000" b="1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8A9314-EB64-70C5-2838-897379F00BE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687693-3DDE-BE43-E850-BE0134CB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3714E-65ED-4377-9D3F-B905316DC5DD}" type="datetime1">
              <a:rPr lang="de-DE" smtClean="0"/>
              <a:t>31.03.2023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01D6A8-6E51-D625-2AE8-7352F241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17</a:t>
            </a:fld>
            <a:endParaRPr lang="de-DE"/>
          </a:p>
        </p:txBody>
      </p:sp>
      <p:pic>
        <p:nvPicPr>
          <p:cNvPr id="7" name="Picture 12" descr="Überwachen von Anwendungen, die in Vue.js geschrieben wurden -  Dotcom-Monitor Web Performance Blog">
            <a:extLst>
              <a:ext uri="{FF2B5EF4-FFF2-40B4-BE49-F238E27FC236}">
                <a16:creationId xmlns:a16="http://schemas.microsoft.com/office/drawing/2014/main" id="{406E576A-4DA5-BC57-2E44-F02E6B7D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5" y="1616423"/>
            <a:ext cx="1583944" cy="166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Python – Logos Download">
            <a:extLst>
              <a:ext uri="{FF2B5EF4-FFF2-40B4-BE49-F238E27FC236}">
                <a16:creationId xmlns:a16="http://schemas.microsoft.com/office/drawing/2014/main" id="{196A346A-41B9-F241-BC72-9B3E0AFC7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93" y="3674411"/>
            <a:ext cx="1073531" cy="10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Flask Logo">
            <a:extLst>
              <a:ext uri="{FF2B5EF4-FFF2-40B4-BE49-F238E27FC236}">
                <a16:creationId xmlns:a16="http://schemas.microsoft.com/office/drawing/2014/main" id="{A3380983-A724-C57A-7A30-EB8F84517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8" y="4103695"/>
            <a:ext cx="1664984" cy="651688"/>
          </a:xfrm>
          <a:prstGeom prst="rect">
            <a:avLst/>
          </a:prstGeom>
        </p:spPr>
      </p:pic>
      <p:pic>
        <p:nvPicPr>
          <p:cNvPr id="10" name="Grafik 9" descr="Ein Bild, das Logo enthält.&#10;&#10;Automatisch generierte Beschreibung">
            <a:extLst>
              <a:ext uri="{FF2B5EF4-FFF2-40B4-BE49-F238E27FC236}">
                <a16:creationId xmlns:a16="http://schemas.microsoft.com/office/drawing/2014/main" id="{AEF8B632-7A00-1ED5-5899-C2616CAAE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85" y="4908018"/>
            <a:ext cx="2305657" cy="484188"/>
          </a:xfrm>
          <a:prstGeom prst="rect">
            <a:avLst/>
          </a:prstGeom>
        </p:spPr>
      </p:pic>
      <p:pic>
        <p:nvPicPr>
          <p:cNvPr id="11" name="Picture 10" descr="Private Methods and Properties in TypeScript Classes">
            <a:extLst>
              <a:ext uri="{FF2B5EF4-FFF2-40B4-BE49-F238E27FC236}">
                <a16:creationId xmlns:a16="http://schemas.microsoft.com/office/drawing/2014/main" id="{3E420887-9995-4B7A-B6DB-8D42D72B6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004" y="1958683"/>
            <a:ext cx="975933" cy="97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469EDC3-02D6-21C7-BE7C-BC06CDE44C8B}"/>
              </a:ext>
            </a:extLst>
          </p:cNvPr>
          <p:cNvSpPr txBox="1"/>
          <p:nvPr/>
        </p:nvSpPr>
        <p:spPr>
          <a:xfrm>
            <a:off x="2057124" y="2061928"/>
            <a:ext cx="5638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rgbClr val="EEEEEE"/>
                </a:solidFill>
              </a:rPr>
              <a:t>+</a:t>
            </a:r>
            <a:endParaRPr lang="de-DE" b="1" dirty="0">
              <a:solidFill>
                <a:srgbClr val="EEEEEE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B40F216-1DB1-D232-FE03-A209052BAAC6}"/>
              </a:ext>
            </a:extLst>
          </p:cNvPr>
          <p:cNvSpPr txBox="1"/>
          <p:nvPr/>
        </p:nvSpPr>
        <p:spPr>
          <a:xfrm>
            <a:off x="4611329" y="1685784"/>
            <a:ext cx="52012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solidFill>
                  <a:srgbClr val="EEEEEE"/>
                </a:solidFill>
              </a:rPr>
              <a:t>26 Vue Components</a:t>
            </a:r>
          </a:p>
          <a:p>
            <a:r>
              <a:rPr lang="de-DE" sz="2800">
                <a:solidFill>
                  <a:srgbClr val="EEEEEE"/>
                </a:solidFill>
              </a:rPr>
              <a:t>34 TS Files</a:t>
            </a:r>
          </a:p>
          <a:p>
            <a:r>
              <a:rPr lang="de-DE" sz="2800">
                <a:solidFill>
                  <a:srgbClr val="EEEEEE"/>
                </a:solidFill>
              </a:rPr>
              <a:t>3671 </a:t>
            </a:r>
            <a:r>
              <a:rPr lang="de-DE" sz="2800" dirty="0">
                <a:solidFill>
                  <a:srgbClr val="EEEEEE"/>
                </a:solidFill>
              </a:rPr>
              <a:t>Source Code</a:t>
            </a:r>
            <a:r>
              <a:rPr lang="de-DE" sz="2800">
                <a:solidFill>
                  <a:srgbClr val="EEEEEE"/>
                </a:solidFill>
              </a:rPr>
              <a:t> Lines</a:t>
            </a:r>
          </a:p>
          <a:p>
            <a:r>
              <a:rPr lang="de-DE" sz="2800">
                <a:solidFill>
                  <a:srgbClr val="EEEEEE"/>
                </a:solidFill>
              </a:rPr>
              <a:t>409 Comment</a:t>
            </a:r>
            <a:r>
              <a:rPr lang="de-DE" sz="2800" dirty="0">
                <a:solidFill>
                  <a:srgbClr val="EEEEEE"/>
                </a:solidFill>
              </a:rPr>
              <a:t> Lines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D8C6A-04E7-3FCF-BD22-37894D3D3BA1}"/>
              </a:ext>
            </a:extLst>
          </p:cNvPr>
          <p:cNvSpPr txBox="1"/>
          <p:nvPr/>
        </p:nvSpPr>
        <p:spPr>
          <a:xfrm>
            <a:off x="4611329" y="3864285"/>
            <a:ext cx="52012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>
                <a:solidFill>
                  <a:srgbClr val="EEEEEE"/>
                </a:solidFill>
              </a:rPr>
              <a:t>34 Files</a:t>
            </a:r>
          </a:p>
          <a:p>
            <a:r>
              <a:rPr lang="de-DE" sz="2800">
                <a:solidFill>
                  <a:srgbClr val="EEEEEE"/>
                </a:solidFill>
              </a:rPr>
              <a:t>1213 </a:t>
            </a:r>
            <a:r>
              <a:rPr lang="de-DE" sz="2800" dirty="0">
                <a:solidFill>
                  <a:srgbClr val="EEEEEE"/>
                </a:solidFill>
              </a:rPr>
              <a:t>Source Code Lines</a:t>
            </a:r>
          </a:p>
          <a:p>
            <a:r>
              <a:rPr lang="de-DE" sz="2800">
                <a:solidFill>
                  <a:srgbClr val="EEEEEE"/>
                </a:solidFill>
              </a:rPr>
              <a:t>608</a:t>
            </a:r>
            <a:r>
              <a:rPr lang="de-DE" sz="2800" dirty="0">
                <a:solidFill>
                  <a:srgbClr val="EEEEEE"/>
                </a:solidFill>
              </a:rPr>
              <a:t> Comment Lines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305C348-02FF-7E53-1B86-E8EF482919C3}"/>
              </a:ext>
            </a:extLst>
          </p:cNvPr>
          <p:cNvSpPr txBox="1"/>
          <p:nvPr/>
        </p:nvSpPr>
        <p:spPr>
          <a:xfrm>
            <a:off x="7641385" y="6079351"/>
            <a:ext cx="37186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err="1">
                <a:solidFill>
                  <a:srgbClr val="909090"/>
                </a:solidFill>
              </a:rPr>
              <a:t>without</a:t>
            </a:r>
            <a:r>
              <a:rPr lang="de-DE" sz="1200">
                <a:solidFill>
                  <a:srgbClr val="909090"/>
                </a:solidFill>
              </a:rPr>
              <a:t> </a:t>
            </a:r>
            <a:r>
              <a:rPr lang="de-DE" sz="1200" err="1">
                <a:solidFill>
                  <a:srgbClr val="909090"/>
                </a:solidFill>
              </a:rPr>
              <a:t>empty</a:t>
            </a:r>
            <a:r>
              <a:rPr lang="de-DE" sz="1200">
                <a:solidFill>
                  <a:srgbClr val="909090"/>
                </a:solidFill>
              </a:rPr>
              <a:t> </a:t>
            </a:r>
            <a:r>
              <a:rPr lang="de-DE" sz="1200" err="1">
                <a:solidFill>
                  <a:srgbClr val="909090"/>
                </a:solidFill>
              </a:rPr>
              <a:t>lines</a:t>
            </a:r>
            <a:r>
              <a:rPr lang="de-DE" sz="1200">
                <a:solidFill>
                  <a:srgbClr val="909090"/>
                </a:solidFill>
              </a:rPr>
              <a:t>, </a:t>
            </a:r>
            <a:r>
              <a:rPr lang="de-DE" sz="1200" err="1">
                <a:solidFill>
                  <a:srgbClr val="909090"/>
                </a:solidFill>
              </a:rPr>
              <a:t>without</a:t>
            </a:r>
            <a:r>
              <a:rPr lang="de-DE" sz="1200">
                <a:solidFill>
                  <a:srgbClr val="909090"/>
                </a:solidFill>
              </a:rPr>
              <a:t> </a:t>
            </a:r>
            <a:r>
              <a:rPr lang="de-DE" sz="1200" err="1">
                <a:solidFill>
                  <a:srgbClr val="909090"/>
                </a:solidFill>
              </a:rPr>
              <a:t>test</a:t>
            </a:r>
            <a:r>
              <a:rPr lang="de-DE" sz="1200">
                <a:solidFill>
                  <a:srgbClr val="909090"/>
                </a:solidFill>
              </a:rPr>
              <a:t> </a:t>
            </a:r>
            <a:r>
              <a:rPr lang="de-DE" sz="1200" err="1">
                <a:solidFill>
                  <a:srgbClr val="909090"/>
                </a:solidFill>
              </a:rPr>
              <a:t>files</a:t>
            </a:r>
            <a:endParaRPr lang="de-DE" sz="1200">
              <a:solidFill>
                <a:srgbClr val="90909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50447-548D-2A25-26D6-5487825906D8}"/>
              </a:ext>
            </a:extLst>
          </p:cNvPr>
          <p:cNvSpPr txBox="1"/>
          <p:nvPr/>
        </p:nvSpPr>
        <p:spPr>
          <a:xfrm>
            <a:off x="4607441" y="5555511"/>
            <a:ext cx="48697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solidFill>
                  <a:srgbClr val="EEEEEE"/>
                </a:solidFill>
                <a:cs typeface="Calibri"/>
              </a:rPr>
              <a:t>Total 4884 Source Code Lines</a:t>
            </a:r>
            <a:endParaRPr lang="en-GB" sz="2800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32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>
                <a:solidFill>
                  <a:schemeClr val="bg1"/>
                </a:solidFill>
                <a:cs typeface="Calibri Light"/>
              </a:rPr>
              <a:t>Quality Assurance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9BF0BF-90A0-3E34-A594-A62F4A46A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>
                <a:solidFill>
                  <a:schemeClr val="bg1"/>
                </a:solidFill>
              </a:rPr>
              <a:t>Frontend </a:t>
            </a:r>
            <a:r>
              <a:rPr lang="de-DE" b="1" err="1">
                <a:solidFill>
                  <a:schemeClr val="bg1"/>
                </a:solidFill>
              </a:rPr>
              <a:t>Jest</a:t>
            </a:r>
            <a:endParaRPr lang="de-DE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>
                <a:solidFill>
                  <a:schemeClr val="bg1"/>
                </a:solidFill>
              </a:rPr>
              <a:t>90% </a:t>
            </a:r>
            <a:r>
              <a:rPr lang="de-DE" err="1">
                <a:solidFill>
                  <a:schemeClr val="bg1"/>
                </a:solidFill>
              </a:rPr>
              <a:t>statement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coverage</a:t>
            </a:r>
            <a:r>
              <a:rPr lang="de-DE">
                <a:solidFill>
                  <a:schemeClr val="bg1"/>
                </a:solidFill>
              </a:rPr>
              <a:t> | 78 </a:t>
            </a:r>
            <a:r>
              <a:rPr lang="de-DE" err="1">
                <a:solidFill>
                  <a:schemeClr val="bg1"/>
                </a:solidFill>
              </a:rPr>
              <a:t>test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cases</a:t>
            </a:r>
            <a:endParaRPr lang="de-DE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>
                <a:solidFill>
                  <a:schemeClr val="bg1"/>
                </a:solidFill>
              </a:rPr>
              <a:t>Backend </a:t>
            </a:r>
            <a:r>
              <a:rPr lang="de-DE" b="1" err="1">
                <a:solidFill>
                  <a:schemeClr val="bg1"/>
                </a:solidFill>
              </a:rPr>
              <a:t>unittest</a:t>
            </a:r>
            <a:endParaRPr lang="de-DE" b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>
                <a:solidFill>
                  <a:schemeClr val="bg1"/>
                </a:solidFill>
              </a:rPr>
              <a:t>94% </a:t>
            </a:r>
            <a:r>
              <a:rPr lang="de-DE" err="1">
                <a:solidFill>
                  <a:schemeClr val="bg1"/>
                </a:solidFill>
              </a:rPr>
              <a:t>statement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coverage</a:t>
            </a:r>
            <a:r>
              <a:rPr lang="de-DE">
                <a:solidFill>
                  <a:schemeClr val="bg1"/>
                </a:solidFill>
              </a:rPr>
              <a:t> | 44 </a:t>
            </a:r>
            <a:r>
              <a:rPr lang="de-DE" err="1">
                <a:solidFill>
                  <a:schemeClr val="bg1"/>
                </a:solidFill>
              </a:rPr>
              <a:t>test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 err="1">
                <a:solidFill>
                  <a:schemeClr val="bg1"/>
                </a:solidFill>
              </a:rPr>
              <a:t>cases</a:t>
            </a:r>
          </a:p>
          <a:p>
            <a:pPr marL="0" indent="0">
              <a:buNone/>
            </a:pPr>
            <a:endParaRPr lang="de-DE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>
                <a:solidFill>
                  <a:schemeClr val="bg1"/>
                </a:solidFill>
              </a:rPr>
              <a:t>        </a:t>
            </a:r>
            <a:r>
              <a:rPr lang="de-DE" err="1">
                <a:solidFill>
                  <a:schemeClr val="bg1"/>
                </a:solidFill>
              </a:rPr>
              <a:t>ESLint</a:t>
            </a:r>
            <a:endParaRPr lang="de-DE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>
                <a:solidFill>
                  <a:schemeClr val="bg1"/>
                </a:solidFill>
              </a:rPr>
              <a:t>flake8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186CA5-7B86-F1BD-AEC1-96F6BDB9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5A5B6-B090-44EC-BBE1-17C9D9385217}" type="datetime1">
              <a:rPr lang="de-DE" smtClean="0"/>
              <a:t>31.03.2023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AADCD6-EE7E-93F7-090E-2B1D0792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1DBB03-0479-6D8C-8708-43C9404E24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5103"/>
          <a:stretch/>
        </p:blipFill>
        <p:spPr>
          <a:xfrm>
            <a:off x="838200" y="4824107"/>
            <a:ext cx="674751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2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AF252-890D-1BBB-4359-9806B15A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05236-A02D-5289-AB88-4AA4BA219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1CC7-684E-42E7-8958-8F37EDCDFBF3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5EF455-8FCA-8CB0-36FB-BE051CD4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19</a:t>
            </a:fld>
            <a:endParaRPr lang="de-DE"/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D12D6F10-A135-62B8-50B2-FEBACD209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929" y="2127755"/>
            <a:ext cx="10381340" cy="323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dirty="0">
                <a:solidFill>
                  <a:schemeClr val="bg1"/>
                </a:solidFill>
              </a:rPr>
              <a:t>Motivation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79003ED-59B1-2AEC-217B-7C104E8CDCB0}"/>
              </a:ext>
            </a:extLst>
          </p:cNvPr>
          <p:cNvSpPr txBox="1"/>
          <p:nvPr/>
        </p:nvSpPr>
        <p:spPr>
          <a:xfrm>
            <a:off x="5340459" y="3063120"/>
            <a:ext cx="85595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outliers can degrade ML methods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not many platforms for subspace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Outlr</a:t>
            </a:r>
            <a:r>
              <a:rPr lang="en-US" sz="2400" dirty="0">
                <a:solidFill>
                  <a:schemeClr val="bg1"/>
                </a:solidFill>
              </a:rPr>
              <a:t>. provides accessible + intuitive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803740A9-7089-6EBA-6678-12A9B5C7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4A27E-BE4A-4C70-B839-C410B5002CB6}" type="datetime1">
              <a:rPr lang="de-DE" smtClean="0"/>
              <a:t>31.03.2023</a:t>
            </a:fld>
            <a:endParaRPr lang="de-DE"/>
          </a:p>
        </p:txBody>
      </p:sp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9F6AA56B-7E7B-CAB0-EB81-83F9D0F5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2</a:t>
            </a:fld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ECDB339-62D4-21AF-AC36-74A727882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984243"/>
            <a:ext cx="3967489" cy="2233039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302429E7-9BD8-4B0B-186A-76CFF450C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96" y="4415245"/>
            <a:ext cx="3914293" cy="223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5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  <a:cs typeface="Calibri Light"/>
              </a:rPr>
              <a:t>Difficulties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EDC48C-623E-5741-11E3-8F286E256DB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Communication</a:t>
            </a:r>
          </a:p>
          <a:p>
            <a:pPr marL="0" indent="0">
              <a:buNone/>
            </a:pPr>
            <a:endParaRPr lang="en-US" sz="2800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Time management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Estimating how long tasks take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Getting used to new tools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D3567F-B5EC-B165-314B-CE59A55A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B998B-B9CA-40B7-ACD5-5DAE13204397}" type="datetime1">
              <a:rPr lang="de-DE" smtClean="0"/>
              <a:t>31.03.2023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5EC34D-7B59-BF9A-191E-1ADC0F16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426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21EC46-B626-ADC0-8EFD-B866A67F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+mj-lt"/>
                <a:cs typeface="+mj-lt"/>
              </a:rPr>
              <a:t>Learned</a:t>
            </a:r>
            <a:r>
              <a:rPr lang="de-DE">
                <a:ea typeface="+mj-lt"/>
                <a:cs typeface="+mj-lt"/>
              </a:rPr>
              <a:t> a Lot </a:t>
            </a:r>
            <a:r>
              <a:rPr lang="de-DE" err="1">
                <a:ea typeface="+mj-lt"/>
                <a:cs typeface="+mj-lt"/>
              </a:rPr>
              <a:t>of</a:t>
            </a:r>
            <a:r>
              <a:rPr lang="de-DE">
                <a:ea typeface="+mj-lt"/>
                <a:cs typeface="+mj-lt"/>
              </a:rPr>
              <a:t> Things</a:t>
            </a:r>
            <a:endParaRPr lang="de-DE">
              <a:cs typeface="Calibri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486A04-2D6F-AE27-E45E-A67CDB06C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1CC7-684E-42E7-8958-8F37EDCDFBF3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2162C8-EDC9-CD0E-6BC0-B35E3ADF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21</a:t>
            </a:fld>
            <a:endParaRPr lang="de-DE"/>
          </a:p>
        </p:txBody>
      </p:sp>
      <p:pic>
        <p:nvPicPr>
          <p:cNvPr id="6" name="Picture 10" descr="Private Methods and Properties in TypeScript Classes">
            <a:extLst>
              <a:ext uri="{FF2B5EF4-FFF2-40B4-BE49-F238E27FC236}">
                <a16:creationId xmlns:a16="http://schemas.microsoft.com/office/drawing/2014/main" id="{B2F92A02-C77C-7A15-FA92-A6D1CCCCD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508" y="2243367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ython – Logos Download">
            <a:extLst>
              <a:ext uri="{FF2B5EF4-FFF2-40B4-BE49-F238E27FC236}">
                <a16:creationId xmlns:a16="http://schemas.microsoft.com/office/drawing/2014/main" id="{4CCCF66D-9024-339F-D64D-A514F72E4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962" y="3759131"/>
            <a:ext cx="1330473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Überwachen von Anwendungen, die in Vue.js geschrieben wurden -  Dotcom-Monitor Web Performance Blog">
            <a:extLst>
              <a:ext uri="{FF2B5EF4-FFF2-40B4-BE49-F238E27FC236}">
                <a16:creationId xmlns:a16="http://schemas.microsoft.com/office/drawing/2014/main" id="{8717FB35-6C26-697B-CDE8-D228E328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672" y="1738128"/>
            <a:ext cx="2047836" cy="214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gma Logo PNG Transparent – Brands Logos">
            <a:extLst>
              <a:ext uri="{FF2B5EF4-FFF2-40B4-BE49-F238E27FC236}">
                <a16:creationId xmlns:a16="http://schemas.microsoft.com/office/drawing/2014/main" id="{CDAC2E63-CA95-6429-453F-B81822A7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99" y="2020389"/>
            <a:ext cx="968179" cy="145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est Free Software For Graduate Student | AcadBuddy">
            <a:extLst>
              <a:ext uri="{FF2B5EF4-FFF2-40B4-BE49-F238E27FC236}">
                <a16:creationId xmlns:a16="http://schemas.microsoft.com/office/drawing/2014/main" id="{1FF42D19-7DAD-E3BC-5EC7-E1EFB0254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65" y="3678838"/>
            <a:ext cx="1832857" cy="18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9426B7E-F1E2-96CB-843D-30ACBEB38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783" y="2456303"/>
            <a:ext cx="2780418" cy="115850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ABD4D4C-30D8-97CF-6CD7-1F75EED5C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8147" y="2119128"/>
            <a:ext cx="2932573" cy="183285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B7F547-EDFD-4A09-D156-3E200538BB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805448" y="4066449"/>
            <a:ext cx="1147006" cy="105763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DAA9D6E-838B-0356-69C4-AE10BF81F2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6390" y="3834108"/>
            <a:ext cx="1627160" cy="139223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CA65891-D072-9F74-D0CF-F780AFAB7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04" y="3947527"/>
            <a:ext cx="1295144" cy="129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 descr="Flask Logo">
            <a:extLst>
              <a:ext uri="{FF2B5EF4-FFF2-40B4-BE49-F238E27FC236}">
                <a16:creationId xmlns:a16="http://schemas.microsoft.com/office/drawing/2014/main" id="{4AEE1343-E013-DF67-D5BB-33E5A69486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414" y="4191266"/>
            <a:ext cx="2063486" cy="807665"/>
          </a:xfrm>
          <a:prstGeom prst="rect">
            <a:avLst/>
          </a:prstGeom>
        </p:spPr>
      </p:pic>
      <p:pic>
        <p:nvPicPr>
          <p:cNvPr id="21" name="Grafik 20" descr="Ein Bild, das Logo enthält.&#10;&#10;Automatisch generierte Beschreibung">
            <a:extLst>
              <a:ext uri="{FF2B5EF4-FFF2-40B4-BE49-F238E27FC236}">
                <a16:creationId xmlns:a16="http://schemas.microsoft.com/office/drawing/2014/main" id="{4DC95E69-2F83-1E0D-9C8B-8F53B6FC0E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66" y="5321229"/>
            <a:ext cx="28575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7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dirty="0">
                <a:solidFill>
                  <a:schemeClr val="bg1"/>
                </a:solidFill>
                <a:cs typeface="Calibri Light"/>
              </a:rPr>
              <a:t>Soft </a:t>
            </a:r>
            <a:r>
              <a:rPr lang="de-DE">
                <a:solidFill>
                  <a:schemeClr val="bg1"/>
                </a:solidFill>
                <a:cs typeface="Calibri Light"/>
              </a:rPr>
              <a:t>Skills</a:t>
            </a:r>
            <a:endParaRPr lang="de-DE" sz="6000" b="1" dirty="0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C864B-5526-80B8-F8C4-746051EACBB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807FCE9-2EBD-D95A-CB96-37E020D5149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</a:rPr>
              <a:t>Communication</a:t>
            </a:r>
          </a:p>
          <a:p>
            <a:pPr marL="0" indent="0">
              <a:buNone/>
            </a:pPr>
            <a:endParaRPr lang="de-DE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</a:rPr>
              <a:t>Team </a:t>
            </a:r>
            <a:r>
              <a:rPr lang="de-DE" sz="3200" dirty="0" err="1">
                <a:solidFill>
                  <a:schemeClr val="bg1"/>
                </a:solidFill>
              </a:rPr>
              <a:t>work</a:t>
            </a:r>
            <a:endParaRPr lang="de-DE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3200" dirty="0">
                <a:solidFill>
                  <a:schemeClr val="bg1"/>
                </a:solidFill>
              </a:rPr>
              <a:t>Task </a:t>
            </a:r>
            <a:r>
              <a:rPr lang="de-DE" sz="3200" dirty="0" err="1">
                <a:solidFill>
                  <a:schemeClr val="bg1"/>
                </a:solidFill>
              </a:rPr>
              <a:t>distribution</a:t>
            </a:r>
            <a:endParaRPr lang="de-DE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3200" dirty="0" err="1">
                <a:solidFill>
                  <a:schemeClr val="bg1"/>
                </a:solidFill>
              </a:rPr>
              <a:t>Presenting</a:t>
            </a:r>
            <a:endParaRPr lang="de-DE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3200" dirty="0">
              <a:solidFill>
                <a:schemeClr val="bg1"/>
              </a:solidFill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D21B46C-6E83-08C9-6FD0-EC9D83A0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05BEB-E276-448B-B75E-B2DA08341E73}" type="datetime1">
              <a:rPr lang="de-DE" smtClean="0"/>
              <a:t>31.03.2023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B69ED14-D8DC-4CE2-EFB6-B72415C08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93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1F077-96AC-296B-3E10-1B640108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Logo 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EEFDB0-BB75-6CEA-E28A-26602E407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err="1"/>
              <a:t>Figma</a:t>
            </a:r>
            <a:r>
              <a:rPr lang="de-DE" dirty="0"/>
              <a:t> </a:t>
            </a:r>
            <a:r>
              <a:rPr lang="de-DE" dirty="0">
                <a:hlinkClick r:id="rId2"/>
              </a:rPr>
              <a:t>https://de.wikipedia.org/wiki/Figma</a:t>
            </a:r>
            <a:endParaRPr lang="de-DE" dirty="0"/>
          </a:p>
          <a:p>
            <a:r>
              <a:rPr lang="de-DE" dirty="0" err="1"/>
              <a:t>Overleaf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https://en.wikipedia.org/wiki/Overleaf</a:t>
            </a:r>
            <a:endParaRPr lang="de-DE" dirty="0"/>
          </a:p>
          <a:p>
            <a:r>
              <a:rPr lang="de-DE" dirty="0" err="1"/>
              <a:t>LaTex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https://de.wikipedia.org/wiki/LaTeX</a:t>
            </a:r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>
                <a:hlinkClick r:id="rId5"/>
              </a:rPr>
              <a:t>https://de.wikipedia.org/wiki/Git</a:t>
            </a:r>
            <a:endParaRPr lang="de-DE" dirty="0"/>
          </a:p>
          <a:p>
            <a:r>
              <a:rPr lang="de-DE" dirty="0" err="1"/>
              <a:t>GitLab</a:t>
            </a:r>
            <a:r>
              <a:rPr lang="de-DE" dirty="0"/>
              <a:t> </a:t>
            </a:r>
            <a:r>
              <a:rPr lang="de-DE" dirty="0">
                <a:hlinkClick r:id="rId6"/>
              </a:rPr>
              <a:t>https://de.wikipedia.org/wiki/GitLab</a:t>
            </a:r>
            <a:endParaRPr lang="de-DE" dirty="0"/>
          </a:p>
          <a:p>
            <a:r>
              <a:rPr lang="de-DE" dirty="0" err="1"/>
              <a:t>PyCharm</a:t>
            </a:r>
            <a:r>
              <a:rPr lang="de-DE" dirty="0"/>
              <a:t> </a:t>
            </a:r>
            <a:r>
              <a:rPr lang="de-DE" dirty="0">
                <a:hlinkClick r:id="rId7"/>
              </a:rPr>
              <a:t>https://de.wikipedia.org/wiki/PyCharm</a:t>
            </a:r>
            <a:endParaRPr lang="de-DE" dirty="0"/>
          </a:p>
          <a:p>
            <a:r>
              <a:rPr lang="de-DE" dirty="0"/>
              <a:t>Docker </a:t>
            </a:r>
            <a:r>
              <a:rPr lang="de-DE" dirty="0">
                <a:hlinkClick r:id="rId8"/>
              </a:rPr>
              <a:t>https://www.prnewswire.com/news-releases/docker-and-tigera-partner-to-integrate-networking-support-for-kubernetes-on-windows-in-docker-enterprise-300853617.html</a:t>
            </a:r>
            <a:endParaRPr lang="de-DE" dirty="0"/>
          </a:p>
          <a:p>
            <a:r>
              <a:rPr lang="de-DE" dirty="0"/>
              <a:t>Vue </a:t>
            </a:r>
            <a:r>
              <a:rPr lang="de-DE" dirty="0">
                <a:hlinkClick r:id="rId9"/>
              </a:rPr>
              <a:t>https://en.wikipedia.org/wiki/Vue.js#History</a:t>
            </a:r>
            <a:endParaRPr lang="de-DE" dirty="0"/>
          </a:p>
          <a:p>
            <a:r>
              <a:rPr lang="de-DE" dirty="0" err="1"/>
              <a:t>TypeScript</a:t>
            </a:r>
            <a:r>
              <a:rPr lang="de-DE" dirty="0"/>
              <a:t> </a:t>
            </a:r>
            <a:r>
              <a:rPr lang="de-DE" dirty="0">
                <a:hlinkClick r:id="rId10"/>
              </a:rPr>
              <a:t>https://en.wikipedia.org/wiki/TypeScript</a:t>
            </a:r>
            <a:endParaRPr lang="de-DE" dirty="0"/>
          </a:p>
          <a:p>
            <a:r>
              <a:rPr lang="de-DE" dirty="0"/>
              <a:t>Python </a:t>
            </a:r>
            <a:r>
              <a:rPr lang="de-DE" dirty="0">
                <a:hlinkClick r:id="rId11"/>
              </a:rPr>
              <a:t>https://en.wikipedia.org/wiki/Python_(programming_language)</a:t>
            </a:r>
            <a:endParaRPr lang="de-DE" dirty="0"/>
          </a:p>
          <a:p>
            <a:r>
              <a:rPr lang="de-DE" err="1"/>
              <a:t>SQLAlchemy</a:t>
            </a:r>
            <a:r>
              <a:rPr lang="de-DE"/>
              <a:t> </a:t>
            </a:r>
            <a:r>
              <a:rPr lang="de-DE">
                <a:hlinkClick r:id="rId12"/>
              </a:rPr>
              <a:t>https://www.sqlalchemy.org/</a:t>
            </a:r>
            <a:endParaRPr lang="de-DE"/>
          </a:p>
          <a:p>
            <a:r>
              <a:rPr lang="de-DE" err="1"/>
              <a:t>Flask</a:t>
            </a:r>
            <a:r>
              <a:rPr lang="de-DE"/>
              <a:t> </a:t>
            </a:r>
            <a:r>
              <a:rPr lang="de-DE">
                <a:hlinkClick r:id="rId13"/>
              </a:rPr>
              <a:t>https://flask.palletsprojects.com/en/2.2.x/</a:t>
            </a:r>
            <a:endParaRPr lang="de-DE"/>
          </a:p>
          <a:p>
            <a:r>
              <a:rPr lang="de-DE" err="1"/>
              <a:t>ESLint</a:t>
            </a:r>
            <a:r>
              <a:rPr lang="de-DE"/>
              <a:t> </a:t>
            </a:r>
            <a:r>
              <a:rPr lang="de-DE">
                <a:hlinkClick r:id="rId14"/>
              </a:rPr>
              <a:t>https://eslint.org/branding/</a:t>
            </a:r>
            <a:endParaRPr lang="de-DE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03BEEE-D308-7400-63DB-B3BB0DDC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1CC7-684E-42E7-8958-8F37EDCDFBF3}" type="datetime1">
              <a:rPr lang="de-DE" smtClean="0"/>
              <a:t>31.03.2023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040E51-05E6-ED80-56E0-423285C8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116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12511FD-6EFB-75BB-3F42-6190BAB0CB9F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A003AD-5D39-802F-A44D-AA0AEA66F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nhaltsplatzhalter 17">
            <a:extLst>
              <a:ext uri="{FF2B5EF4-FFF2-40B4-BE49-F238E27FC236}">
                <a16:creationId xmlns:a16="http://schemas.microsoft.com/office/drawing/2014/main" id="{8FC8B788-BAF7-F435-3886-ABEC1020D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3D316CE9-5606-D983-278E-4AF1060E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6001" y="4649506"/>
            <a:ext cx="6664961" cy="802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600">
                <a:solidFill>
                  <a:schemeClr val="bg1">
                    <a:lumMod val="65000"/>
                  </a:schemeClr>
                </a:solidFill>
              </a:rPr>
              <a:t>Bennet Hörmann, Salomo Hummel, Simeon Schrape, Erik Wu, Udo Zucker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76FDC2C9-74B6-9F34-EEEF-AA0287ED9D7E}"/>
              </a:ext>
            </a:extLst>
          </p:cNvPr>
          <p:cNvGrpSpPr/>
          <p:nvPr/>
        </p:nvGrpSpPr>
        <p:grpSpPr>
          <a:xfrm>
            <a:off x="3527576" y="2237557"/>
            <a:ext cx="5136847" cy="1580246"/>
            <a:chOff x="3110774" y="1962567"/>
            <a:chExt cx="5136847" cy="1580246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29EFF81-35A2-9A6F-E076-44912CBB2439}"/>
                </a:ext>
              </a:extLst>
            </p:cNvPr>
            <p:cNvSpPr/>
            <p:nvPr/>
          </p:nvSpPr>
          <p:spPr>
            <a:xfrm>
              <a:off x="3489278" y="270804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62EAED2B-F81D-2B99-8FC2-A7CF5FC81B3E}"/>
                </a:ext>
              </a:extLst>
            </p:cNvPr>
            <p:cNvSpPr/>
            <p:nvPr/>
          </p:nvSpPr>
          <p:spPr>
            <a:xfrm>
              <a:off x="3921989" y="2413168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8FFC1EB5-10CB-47BE-1055-9F2DDADBB3A0}"/>
                </a:ext>
              </a:extLst>
            </p:cNvPr>
            <p:cNvSpPr/>
            <p:nvPr/>
          </p:nvSpPr>
          <p:spPr>
            <a:xfrm>
              <a:off x="3691982" y="2550746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7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7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DD2A1EBE-0476-01FC-1F03-15D0AECA7616}"/>
                </a:ext>
              </a:extLst>
            </p:cNvPr>
            <p:cNvSpPr/>
            <p:nvPr/>
          </p:nvSpPr>
          <p:spPr>
            <a:xfrm>
              <a:off x="3730218" y="301755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D0CA6A9F-EBE5-9012-BD3C-C4CA84AEA5EC}"/>
                </a:ext>
              </a:extLst>
            </p:cNvPr>
            <p:cNvSpPr/>
            <p:nvPr/>
          </p:nvSpPr>
          <p:spPr>
            <a:xfrm>
              <a:off x="3882063" y="2639030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0C2A6387-1BC2-C4D0-A86E-86EDEEF2E39E}"/>
                </a:ext>
              </a:extLst>
            </p:cNvPr>
            <p:cNvSpPr/>
            <p:nvPr/>
          </p:nvSpPr>
          <p:spPr>
            <a:xfrm>
              <a:off x="4096901" y="270353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5535E5C-F0B1-AA6A-9AE8-BC28A2CC2BE2}"/>
                </a:ext>
              </a:extLst>
            </p:cNvPr>
            <p:cNvSpPr/>
            <p:nvPr/>
          </p:nvSpPr>
          <p:spPr>
            <a:xfrm>
              <a:off x="3732973" y="2792293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86FD996-D229-6A7A-5E6C-D3D72273D13F}"/>
                </a:ext>
              </a:extLst>
            </p:cNvPr>
            <p:cNvSpPr/>
            <p:nvPr/>
          </p:nvSpPr>
          <p:spPr>
            <a:xfrm>
              <a:off x="3489278" y="270804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B5093FFC-1FF6-A3A0-D519-2E51B6B95F62}"/>
                </a:ext>
              </a:extLst>
            </p:cNvPr>
            <p:cNvSpPr/>
            <p:nvPr/>
          </p:nvSpPr>
          <p:spPr>
            <a:xfrm>
              <a:off x="3921989" y="2413168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18194AE-53B1-26DF-EA22-859136B2DDFF}"/>
                </a:ext>
              </a:extLst>
            </p:cNvPr>
            <p:cNvSpPr/>
            <p:nvPr/>
          </p:nvSpPr>
          <p:spPr>
            <a:xfrm>
              <a:off x="3691982" y="2550746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7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7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7121ED1E-5865-5A70-0C2E-8CD433034A16}"/>
                </a:ext>
              </a:extLst>
            </p:cNvPr>
            <p:cNvSpPr/>
            <p:nvPr/>
          </p:nvSpPr>
          <p:spPr>
            <a:xfrm>
              <a:off x="3730218" y="301755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9F8F290-9344-582C-CF29-9A5E07147BB6}"/>
                </a:ext>
              </a:extLst>
            </p:cNvPr>
            <p:cNvSpPr/>
            <p:nvPr/>
          </p:nvSpPr>
          <p:spPr>
            <a:xfrm>
              <a:off x="3882063" y="2639030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AAC6E888-414E-8905-19D2-B7C430F7CC5D}"/>
                </a:ext>
              </a:extLst>
            </p:cNvPr>
            <p:cNvSpPr/>
            <p:nvPr/>
          </p:nvSpPr>
          <p:spPr>
            <a:xfrm>
              <a:off x="8054806" y="331856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925FF0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97FCB31C-460E-F60D-73CB-F97C66738AE9}"/>
                </a:ext>
              </a:extLst>
            </p:cNvPr>
            <p:cNvSpPr/>
            <p:nvPr/>
          </p:nvSpPr>
          <p:spPr>
            <a:xfrm>
              <a:off x="4096901" y="270353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90A725C-67A5-ACE2-ABDE-A8F55340F96C}"/>
                </a:ext>
              </a:extLst>
            </p:cNvPr>
            <p:cNvSpPr/>
            <p:nvPr/>
          </p:nvSpPr>
          <p:spPr>
            <a:xfrm>
              <a:off x="3732973" y="2792293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ihandform: Form 203">
              <a:extLst>
                <a:ext uri="{FF2B5EF4-FFF2-40B4-BE49-F238E27FC236}">
                  <a16:creationId xmlns:a16="http://schemas.microsoft.com/office/drawing/2014/main" id="{A61ECD99-D437-21C4-786A-5FD3EE11715D}"/>
                </a:ext>
              </a:extLst>
            </p:cNvPr>
            <p:cNvSpPr/>
            <p:nvPr/>
          </p:nvSpPr>
          <p:spPr>
            <a:xfrm>
              <a:off x="3110774" y="1962567"/>
              <a:ext cx="5114312" cy="1580246"/>
            </a:xfrm>
            <a:custGeom>
              <a:avLst/>
              <a:gdLst>
                <a:gd name="connsiteX0" fmla="*/ 771261 w 5114312"/>
                <a:gd name="connsiteY0" fmla="*/ 1580246 h 1580246"/>
                <a:gd name="connsiteX1" fmla="*/ 377247 w 5114312"/>
                <a:gd name="connsiteY1" fmla="*/ 1485934 h 1580246"/>
                <a:gd name="connsiteX2" fmla="*/ 100599 w 5114312"/>
                <a:gd name="connsiteY2" fmla="*/ 1215574 h 1580246"/>
                <a:gd name="connsiteX3" fmla="*/ 0 w 5114312"/>
                <a:gd name="connsiteY3" fmla="*/ 817369 h 1580246"/>
                <a:gd name="connsiteX4" fmla="*/ 100599 w 5114312"/>
                <a:gd name="connsiteY4" fmla="*/ 419163 h 1580246"/>
                <a:gd name="connsiteX5" fmla="*/ 377247 w 5114312"/>
                <a:gd name="connsiteY5" fmla="*/ 148803 h 1580246"/>
                <a:gd name="connsiteX6" fmla="*/ 771261 w 5114312"/>
                <a:gd name="connsiteY6" fmla="*/ 52395 h 1580246"/>
                <a:gd name="connsiteX7" fmla="*/ 1165274 w 5114312"/>
                <a:gd name="connsiteY7" fmla="*/ 148803 h 1580246"/>
                <a:gd name="connsiteX8" fmla="*/ 1441922 w 5114312"/>
                <a:gd name="connsiteY8" fmla="*/ 419163 h 1580246"/>
                <a:gd name="connsiteX9" fmla="*/ 1542521 w 5114312"/>
                <a:gd name="connsiteY9" fmla="*/ 817369 h 1580246"/>
                <a:gd name="connsiteX10" fmla="*/ 1441922 w 5114312"/>
                <a:gd name="connsiteY10" fmla="*/ 1215574 h 1580246"/>
                <a:gd name="connsiteX11" fmla="*/ 1165274 w 5114312"/>
                <a:gd name="connsiteY11" fmla="*/ 1485934 h 1580246"/>
                <a:gd name="connsiteX12" fmla="*/ 771261 w 5114312"/>
                <a:gd name="connsiteY12" fmla="*/ 1580246 h 1580246"/>
                <a:gd name="connsiteX13" fmla="*/ 771261 w 5114312"/>
                <a:gd name="connsiteY13" fmla="*/ 1387431 h 1580246"/>
                <a:gd name="connsiteX14" fmla="*/ 1052100 w 5114312"/>
                <a:gd name="connsiteY14" fmla="*/ 1318269 h 1580246"/>
                <a:gd name="connsiteX15" fmla="*/ 1253298 w 5114312"/>
                <a:gd name="connsiteY15" fmla="*/ 1119166 h 1580246"/>
                <a:gd name="connsiteX16" fmla="*/ 1326652 w 5114312"/>
                <a:gd name="connsiteY16" fmla="*/ 817369 h 1580246"/>
                <a:gd name="connsiteX17" fmla="*/ 1253298 w 5114312"/>
                <a:gd name="connsiteY17" fmla="*/ 519763 h 1580246"/>
                <a:gd name="connsiteX18" fmla="*/ 1056292 w 5114312"/>
                <a:gd name="connsiteY18" fmla="*/ 320660 h 1580246"/>
                <a:gd name="connsiteX19" fmla="*/ 775452 w 5114312"/>
                <a:gd name="connsiteY19" fmla="*/ 249402 h 1580246"/>
                <a:gd name="connsiteX20" fmla="*/ 490421 w 5114312"/>
                <a:gd name="connsiteY20" fmla="*/ 318564 h 1580246"/>
                <a:gd name="connsiteX21" fmla="*/ 289223 w 5114312"/>
                <a:gd name="connsiteY21" fmla="*/ 517667 h 1580246"/>
                <a:gd name="connsiteX22" fmla="*/ 215869 w 5114312"/>
                <a:gd name="connsiteY22" fmla="*/ 817369 h 1580246"/>
                <a:gd name="connsiteX23" fmla="*/ 289223 w 5114312"/>
                <a:gd name="connsiteY23" fmla="*/ 1119166 h 1580246"/>
                <a:gd name="connsiteX24" fmla="*/ 488325 w 5114312"/>
                <a:gd name="connsiteY24" fmla="*/ 1318269 h 1580246"/>
                <a:gd name="connsiteX25" fmla="*/ 771261 w 5114312"/>
                <a:gd name="connsiteY25" fmla="*/ 1387431 h 1580246"/>
                <a:gd name="connsiteX26" fmla="*/ 2215630 w 5114312"/>
                <a:gd name="connsiteY26" fmla="*/ 1580246 h 1580246"/>
                <a:gd name="connsiteX27" fmla="*/ 1907545 w 5114312"/>
                <a:gd name="connsiteY27" fmla="*/ 1471264 h 1580246"/>
                <a:gd name="connsiteX28" fmla="*/ 1804850 w 5114312"/>
                <a:gd name="connsiteY28" fmla="*/ 1179945 h 1580246"/>
                <a:gd name="connsiteX29" fmla="*/ 1804850 w 5114312"/>
                <a:gd name="connsiteY29" fmla="*/ 542817 h 1580246"/>
                <a:gd name="connsiteX30" fmla="*/ 2016528 w 5114312"/>
                <a:gd name="connsiteY30" fmla="*/ 542817 h 1580246"/>
                <a:gd name="connsiteX31" fmla="*/ 2016528 w 5114312"/>
                <a:gd name="connsiteY31" fmla="*/ 1171562 h 1580246"/>
                <a:gd name="connsiteX32" fmla="*/ 2257547 w 5114312"/>
                <a:gd name="connsiteY32" fmla="*/ 1412581 h 1580246"/>
                <a:gd name="connsiteX33" fmla="*/ 2588686 w 5114312"/>
                <a:gd name="connsiteY33" fmla="*/ 1221861 h 1580246"/>
                <a:gd name="connsiteX34" fmla="*/ 2588686 w 5114312"/>
                <a:gd name="connsiteY34" fmla="*/ 542817 h 1580246"/>
                <a:gd name="connsiteX35" fmla="*/ 2800363 w 5114312"/>
                <a:gd name="connsiteY35" fmla="*/ 542817 h 1580246"/>
                <a:gd name="connsiteX36" fmla="*/ 2800363 w 5114312"/>
                <a:gd name="connsiteY36" fmla="*/ 1548809 h 1580246"/>
                <a:gd name="connsiteX37" fmla="*/ 2594973 w 5114312"/>
                <a:gd name="connsiteY37" fmla="*/ 1548809 h 1580246"/>
                <a:gd name="connsiteX38" fmla="*/ 2594973 w 5114312"/>
                <a:gd name="connsiteY38" fmla="*/ 1406293 h 1580246"/>
                <a:gd name="connsiteX39" fmla="*/ 2425212 w 5114312"/>
                <a:gd name="connsiteY39" fmla="*/ 1538330 h 1580246"/>
                <a:gd name="connsiteX40" fmla="*/ 2215630 w 5114312"/>
                <a:gd name="connsiteY40" fmla="*/ 1580246 h 1580246"/>
                <a:gd name="connsiteX41" fmla="*/ 3501657 w 5114312"/>
                <a:gd name="connsiteY41" fmla="*/ 1580246 h 1580246"/>
                <a:gd name="connsiteX42" fmla="*/ 3264830 w 5114312"/>
                <a:gd name="connsiteY42" fmla="*/ 1492222 h 1580246"/>
                <a:gd name="connsiteX43" fmla="*/ 3183093 w 5114312"/>
                <a:gd name="connsiteY43" fmla="*/ 1242820 h 1580246"/>
                <a:gd name="connsiteX44" fmla="*/ 3183093 w 5114312"/>
                <a:gd name="connsiteY44" fmla="*/ 706290 h 1580246"/>
                <a:gd name="connsiteX45" fmla="*/ 3030098 w 5114312"/>
                <a:gd name="connsiteY45" fmla="*/ 706290 h 1580246"/>
                <a:gd name="connsiteX46" fmla="*/ 3030098 w 5114312"/>
                <a:gd name="connsiteY46" fmla="*/ 542817 h 1580246"/>
                <a:gd name="connsiteX47" fmla="*/ 3183093 w 5114312"/>
                <a:gd name="connsiteY47" fmla="*/ 542817 h 1580246"/>
                <a:gd name="connsiteX48" fmla="*/ 3183093 w 5114312"/>
                <a:gd name="connsiteY48" fmla="*/ 241019 h 1580246"/>
                <a:gd name="connsiteX49" fmla="*/ 3396866 w 5114312"/>
                <a:gd name="connsiteY49" fmla="*/ 241019 h 1580246"/>
                <a:gd name="connsiteX50" fmla="*/ 3396866 w 5114312"/>
                <a:gd name="connsiteY50" fmla="*/ 542817 h 1580246"/>
                <a:gd name="connsiteX51" fmla="*/ 3644173 w 5114312"/>
                <a:gd name="connsiteY51" fmla="*/ 542817 h 1580246"/>
                <a:gd name="connsiteX52" fmla="*/ 3644173 w 5114312"/>
                <a:gd name="connsiteY52" fmla="*/ 706290 h 1580246"/>
                <a:gd name="connsiteX53" fmla="*/ 3396866 w 5114312"/>
                <a:gd name="connsiteY53" fmla="*/ 706290 h 1580246"/>
                <a:gd name="connsiteX54" fmla="*/ 3396866 w 5114312"/>
                <a:gd name="connsiteY54" fmla="*/ 1228149 h 1580246"/>
                <a:gd name="connsiteX55" fmla="*/ 3434591 w 5114312"/>
                <a:gd name="connsiteY55" fmla="*/ 1370664 h 1580246"/>
                <a:gd name="connsiteX56" fmla="*/ 3577107 w 5114312"/>
                <a:gd name="connsiteY56" fmla="*/ 1412581 h 1580246"/>
                <a:gd name="connsiteX57" fmla="*/ 3698664 w 5114312"/>
                <a:gd name="connsiteY57" fmla="*/ 1385335 h 1580246"/>
                <a:gd name="connsiteX58" fmla="*/ 3698664 w 5114312"/>
                <a:gd name="connsiteY58" fmla="*/ 1553001 h 1580246"/>
                <a:gd name="connsiteX59" fmla="*/ 3501657 w 5114312"/>
                <a:gd name="connsiteY59" fmla="*/ 1580246 h 1580246"/>
                <a:gd name="connsiteX60" fmla="*/ 3939733 w 5114312"/>
                <a:gd name="connsiteY60" fmla="*/ 0 h 1580246"/>
                <a:gd name="connsiteX61" fmla="*/ 4151411 w 5114312"/>
                <a:gd name="connsiteY61" fmla="*/ 0 h 1580246"/>
                <a:gd name="connsiteX62" fmla="*/ 4151411 w 5114312"/>
                <a:gd name="connsiteY62" fmla="*/ 1548809 h 1580246"/>
                <a:gd name="connsiteX63" fmla="*/ 3939733 w 5114312"/>
                <a:gd name="connsiteY63" fmla="*/ 1548809 h 1580246"/>
                <a:gd name="connsiteX64" fmla="*/ 3939733 w 5114312"/>
                <a:gd name="connsiteY64" fmla="*/ 0 h 1580246"/>
                <a:gd name="connsiteX65" fmla="*/ 4466706 w 5114312"/>
                <a:gd name="connsiteY65" fmla="*/ 542817 h 1580246"/>
                <a:gd name="connsiteX66" fmla="*/ 4672096 w 5114312"/>
                <a:gd name="connsiteY66" fmla="*/ 542817 h 1580246"/>
                <a:gd name="connsiteX67" fmla="*/ 4672096 w 5114312"/>
                <a:gd name="connsiteY67" fmla="*/ 723057 h 1580246"/>
                <a:gd name="connsiteX68" fmla="*/ 4848144 w 5114312"/>
                <a:gd name="connsiteY68" fmla="*/ 586829 h 1580246"/>
                <a:gd name="connsiteX69" fmla="*/ 5114313 w 5114312"/>
                <a:gd name="connsiteY69" fmla="*/ 542817 h 1580246"/>
                <a:gd name="connsiteX70" fmla="*/ 5114313 w 5114312"/>
                <a:gd name="connsiteY70" fmla="*/ 708386 h 1580246"/>
                <a:gd name="connsiteX71" fmla="*/ 4837665 w 5114312"/>
                <a:gd name="connsiteY71" fmla="*/ 760782 h 1580246"/>
                <a:gd name="connsiteX72" fmla="*/ 4678383 w 5114312"/>
                <a:gd name="connsiteY72" fmla="*/ 926351 h 1580246"/>
                <a:gd name="connsiteX73" fmla="*/ 4678383 w 5114312"/>
                <a:gd name="connsiteY73" fmla="*/ 1548809 h 1580246"/>
                <a:gd name="connsiteX74" fmla="*/ 4466706 w 5114312"/>
                <a:gd name="connsiteY74" fmla="*/ 1548809 h 1580246"/>
                <a:gd name="connsiteX75" fmla="*/ 4466706 w 5114312"/>
                <a:gd name="connsiteY75" fmla="*/ 542817 h 15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114312" h="1580246">
                  <a:moveTo>
                    <a:pt x="771261" y="1580246"/>
                  </a:moveTo>
                  <a:cubicBezTo>
                    <a:pt x="625950" y="1580246"/>
                    <a:pt x="494613" y="1548809"/>
                    <a:pt x="377247" y="1485934"/>
                  </a:cubicBezTo>
                  <a:cubicBezTo>
                    <a:pt x="259881" y="1421668"/>
                    <a:pt x="167665" y="1331548"/>
                    <a:pt x="100599" y="1215574"/>
                  </a:cubicBezTo>
                  <a:cubicBezTo>
                    <a:pt x="33533" y="1099600"/>
                    <a:pt x="0" y="966876"/>
                    <a:pt x="0" y="817369"/>
                  </a:cubicBezTo>
                  <a:cubicBezTo>
                    <a:pt x="0" y="667867"/>
                    <a:pt x="33533" y="535133"/>
                    <a:pt x="100599" y="419163"/>
                  </a:cubicBezTo>
                  <a:cubicBezTo>
                    <a:pt x="167665" y="303194"/>
                    <a:pt x="259881" y="213074"/>
                    <a:pt x="377247" y="148803"/>
                  </a:cubicBezTo>
                  <a:cubicBezTo>
                    <a:pt x="494613" y="84532"/>
                    <a:pt x="625950" y="52395"/>
                    <a:pt x="771261" y="52395"/>
                  </a:cubicBezTo>
                  <a:cubicBezTo>
                    <a:pt x="916571" y="52395"/>
                    <a:pt x="1047908" y="84532"/>
                    <a:pt x="1165274" y="148803"/>
                  </a:cubicBezTo>
                  <a:cubicBezTo>
                    <a:pt x="1282640" y="213074"/>
                    <a:pt x="1374856" y="303194"/>
                    <a:pt x="1441922" y="419163"/>
                  </a:cubicBezTo>
                  <a:cubicBezTo>
                    <a:pt x="1508988" y="535133"/>
                    <a:pt x="1542521" y="667867"/>
                    <a:pt x="1542521" y="817369"/>
                  </a:cubicBezTo>
                  <a:cubicBezTo>
                    <a:pt x="1542521" y="966876"/>
                    <a:pt x="1508988" y="1099600"/>
                    <a:pt x="1441922" y="1215574"/>
                  </a:cubicBezTo>
                  <a:cubicBezTo>
                    <a:pt x="1374856" y="1331548"/>
                    <a:pt x="1282640" y="1421668"/>
                    <a:pt x="1165274" y="1485934"/>
                  </a:cubicBezTo>
                  <a:cubicBezTo>
                    <a:pt x="1047908" y="1548809"/>
                    <a:pt x="916571" y="1580246"/>
                    <a:pt x="771261" y="1580246"/>
                  </a:cubicBezTo>
                  <a:close/>
                  <a:moveTo>
                    <a:pt x="771261" y="1387431"/>
                  </a:moveTo>
                  <a:cubicBezTo>
                    <a:pt x="874655" y="1387431"/>
                    <a:pt x="968267" y="1364377"/>
                    <a:pt x="1052100" y="1318269"/>
                  </a:cubicBezTo>
                  <a:cubicBezTo>
                    <a:pt x="1137329" y="1270770"/>
                    <a:pt x="1204396" y="1204391"/>
                    <a:pt x="1253298" y="1119166"/>
                  </a:cubicBezTo>
                  <a:cubicBezTo>
                    <a:pt x="1302207" y="1032534"/>
                    <a:pt x="1326652" y="931934"/>
                    <a:pt x="1326652" y="817369"/>
                  </a:cubicBezTo>
                  <a:cubicBezTo>
                    <a:pt x="1326652" y="704195"/>
                    <a:pt x="1302207" y="604992"/>
                    <a:pt x="1253298" y="519763"/>
                  </a:cubicBezTo>
                  <a:cubicBezTo>
                    <a:pt x="1205794" y="433135"/>
                    <a:pt x="1140124" y="366768"/>
                    <a:pt x="1056292" y="320660"/>
                  </a:cubicBezTo>
                  <a:cubicBezTo>
                    <a:pt x="972459" y="273155"/>
                    <a:pt x="878846" y="249402"/>
                    <a:pt x="775452" y="249402"/>
                  </a:cubicBezTo>
                  <a:cubicBezTo>
                    <a:pt x="670661" y="249402"/>
                    <a:pt x="575650" y="272456"/>
                    <a:pt x="490421" y="318564"/>
                  </a:cubicBezTo>
                  <a:cubicBezTo>
                    <a:pt x="406588" y="364672"/>
                    <a:pt x="339522" y="431039"/>
                    <a:pt x="289223" y="517667"/>
                  </a:cubicBezTo>
                  <a:cubicBezTo>
                    <a:pt x="240320" y="604295"/>
                    <a:pt x="215869" y="704195"/>
                    <a:pt x="215869" y="817369"/>
                  </a:cubicBezTo>
                  <a:cubicBezTo>
                    <a:pt x="215869" y="931934"/>
                    <a:pt x="240320" y="1032534"/>
                    <a:pt x="289223" y="1119166"/>
                  </a:cubicBezTo>
                  <a:cubicBezTo>
                    <a:pt x="338126" y="1204391"/>
                    <a:pt x="404493" y="1270770"/>
                    <a:pt x="488325" y="1318269"/>
                  </a:cubicBezTo>
                  <a:cubicBezTo>
                    <a:pt x="573555" y="1364377"/>
                    <a:pt x="667866" y="1387431"/>
                    <a:pt x="771261" y="1387431"/>
                  </a:cubicBezTo>
                  <a:close/>
                  <a:moveTo>
                    <a:pt x="2215630" y="1580246"/>
                  </a:moveTo>
                  <a:cubicBezTo>
                    <a:pt x="2080107" y="1580246"/>
                    <a:pt x="1977412" y="1543913"/>
                    <a:pt x="1907545" y="1471264"/>
                  </a:cubicBezTo>
                  <a:cubicBezTo>
                    <a:pt x="1839088" y="1398614"/>
                    <a:pt x="1804850" y="1301503"/>
                    <a:pt x="1804850" y="1179945"/>
                  </a:cubicBezTo>
                  <a:lnTo>
                    <a:pt x="1804850" y="542817"/>
                  </a:lnTo>
                  <a:lnTo>
                    <a:pt x="2016528" y="542817"/>
                  </a:lnTo>
                  <a:lnTo>
                    <a:pt x="2016528" y="1171562"/>
                  </a:lnTo>
                  <a:cubicBezTo>
                    <a:pt x="2016528" y="1332235"/>
                    <a:pt x="2096873" y="1412581"/>
                    <a:pt x="2257547" y="1412581"/>
                  </a:cubicBezTo>
                  <a:cubicBezTo>
                    <a:pt x="2398671" y="1412581"/>
                    <a:pt x="2509045" y="1349002"/>
                    <a:pt x="2588686" y="1221861"/>
                  </a:cubicBezTo>
                  <a:lnTo>
                    <a:pt x="2588686" y="542817"/>
                  </a:lnTo>
                  <a:lnTo>
                    <a:pt x="2800363" y="542817"/>
                  </a:lnTo>
                  <a:lnTo>
                    <a:pt x="2800363" y="1548809"/>
                  </a:lnTo>
                  <a:lnTo>
                    <a:pt x="2594973" y="1548809"/>
                  </a:lnTo>
                  <a:lnTo>
                    <a:pt x="2594973" y="1406293"/>
                  </a:lnTo>
                  <a:cubicBezTo>
                    <a:pt x="2547474" y="1466368"/>
                    <a:pt x="2490887" y="1510380"/>
                    <a:pt x="2425212" y="1538330"/>
                  </a:cubicBezTo>
                  <a:cubicBezTo>
                    <a:pt x="2360946" y="1566280"/>
                    <a:pt x="2291080" y="1580246"/>
                    <a:pt x="2215630" y="1580246"/>
                  </a:cubicBezTo>
                  <a:close/>
                  <a:moveTo>
                    <a:pt x="3501657" y="1580246"/>
                  </a:moveTo>
                  <a:cubicBezTo>
                    <a:pt x="3399649" y="1580246"/>
                    <a:pt x="3320713" y="1550905"/>
                    <a:pt x="3264830" y="1492222"/>
                  </a:cubicBezTo>
                  <a:cubicBezTo>
                    <a:pt x="3210339" y="1433539"/>
                    <a:pt x="3183093" y="1350411"/>
                    <a:pt x="3183093" y="1242820"/>
                  </a:cubicBezTo>
                  <a:lnTo>
                    <a:pt x="3183093" y="706290"/>
                  </a:lnTo>
                  <a:lnTo>
                    <a:pt x="3030098" y="706290"/>
                  </a:lnTo>
                  <a:lnTo>
                    <a:pt x="3030098" y="542817"/>
                  </a:lnTo>
                  <a:lnTo>
                    <a:pt x="3183093" y="542817"/>
                  </a:lnTo>
                  <a:lnTo>
                    <a:pt x="3183093" y="241019"/>
                  </a:lnTo>
                  <a:lnTo>
                    <a:pt x="3396866" y="241019"/>
                  </a:lnTo>
                  <a:lnTo>
                    <a:pt x="3396866" y="542817"/>
                  </a:lnTo>
                  <a:lnTo>
                    <a:pt x="3644173" y="542817"/>
                  </a:lnTo>
                  <a:lnTo>
                    <a:pt x="3644173" y="706290"/>
                  </a:lnTo>
                  <a:lnTo>
                    <a:pt x="3396866" y="706290"/>
                  </a:lnTo>
                  <a:lnTo>
                    <a:pt x="3396866" y="1228149"/>
                  </a:lnTo>
                  <a:cubicBezTo>
                    <a:pt x="3396866" y="1295215"/>
                    <a:pt x="3409441" y="1342715"/>
                    <a:pt x="3434591" y="1370664"/>
                  </a:cubicBezTo>
                  <a:cubicBezTo>
                    <a:pt x="3461133" y="1398614"/>
                    <a:pt x="3508632" y="1412581"/>
                    <a:pt x="3577107" y="1412581"/>
                  </a:cubicBezTo>
                  <a:cubicBezTo>
                    <a:pt x="3617614" y="1412581"/>
                    <a:pt x="3658139" y="1403493"/>
                    <a:pt x="3698664" y="1385335"/>
                  </a:cubicBezTo>
                  <a:lnTo>
                    <a:pt x="3698664" y="1553001"/>
                  </a:lnTo>
                  <a:cubicBezTo>
                    <a:pt x="3645564" y="1571159"/>
                    <a:pt x="3579890" y="1580246"/>
                    <a:pt x="3501657" y="1580246"/>
                  </a:cubicBezTo>
                  <a:close/>
                  <a:moveTo>
                    <a:pt x="3939733" y="0"/>
                  </a:moveTo>
                  <a:lnTo>
                    <a:pt x="4151411" y="0"/>
                  </a:lnTo>
                  <a:lnTo>
                    <a:pt x="4151411" y="1548809"/>
                  </a:lnTo>
                  <a:lnTo>
                    <a:pt x="3939733" y="1548809"/>
                  </a:lnTo>
                  <a:lnTo>
                    <a:pt x="3939733" y="0"/>
                  </a:lnTo>
                  <a:close/>
                  <a:moveTo>
                    <a:pt x="4466706" y="542817"/>
                  </a:moveTo>
                  <a:lnTo>
                    <a:pt x="4672096" y="542817"/>
                  </a:lnTo>
                  <a:lnTo>
                    <a:pt x="4672096" y="723057"/>
                  </a:lnTo>
                  <a:cubicBezTo>
                    <a:pt x="4714012" y="661579"/>
                    <a:pt x="4772695" y="616170"/>
                    <a:pt x="4848144" y="586829"/>
                  </a:cubicBezTo>
                  <a:cubicBezTo>
                    <a:pt x="4925002" y="557487"/>
                    <a:pt x="5013714" y="542817"/>
                    <a:pt x="5114313" y="542817"/>
                  </a:cubicBezTo>
                  <a:lnTo>
                    <a:pt x="5114313" y="708386"/>
                  </a:lnTo>
                  <a:cubicBezTo>
                    <a:pt x="5006739" y="708386"/>
                    <a:pt x="4914523" y="725857"/>
                    <a:pt x="4837665" y="760782"/>
                  </a:cubicBezTo>
                  <a:cubicBezTo>
                    <a:pt x="4760824" y="795706"/>
                    <a:pt x="4707724" y="850902"/>
                    <a:pt x="4678383" y="926351"/>
                  </a:cubicBezTo>
                  <a:lnTo>
                    <a:pt x="4678383" y="1548809"/>
                  </a:lnTo>
                  <a:lnTo>
                    <a:pt x="4466706" y="1548809"/>
                  </a:lnTo>
                  <a:lnTo>
                    <a:pt x="4466706" y="542817"/>
                  </a:ln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1ADFEBB9-9569-FD02-D4BA-92DA62BF77BF}"/>
              </a:ext>
            </a:extLst>
          </p:cNvPr>
          <p:cNvSpPr txBox="1"/>
          <p:nvPr/>
        </p:nvSpPr>
        <p:spPr>
          <a:xfrm>
            <a:off x="2501798" y="882634"/>
            <a:ext cx="728618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Thank you for listening!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192737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data point that differs significantly from other data points</a:t>
            </a:r>
            <a:endParaRPr lang="en-GB" sz="2800" dirty="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dirty="0" err="1">
                <a:solidFill>
                  <a:schemeClr val="bg1"/>
                </a:solidFill>
              </a:rPr>
              <a:t>Outlier</a:t>
            </a:r>
            <a:endParaRPr lang="de-DE" sz="6000" b="1" dirty="0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EEEEEE"/>
              </a:solidFill>
            </a:endParaRPr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EEEEEE"/>
              </a:solidFill>
            </a:endParaRPr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eihandform: Form 192">
            <a:extLst>
              <a:ext uri="{FF2B5EF4-FFF2-40B4-BE49-F238E27FC236}">
                <a16:creationId xmlns:a16="http://schemas.microsoft.com/office/drawing/2014/main" id="{420F3A7E-8222-8AF0-E41A-A47B2EA7337F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CAFBE11-F098-6669-11AC-503C55643D78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30735FF8-17C9-D251-53A0-2D89CB390992}"/>
              </a:ext>
            </a:extLst>
          </p:cNvPr>
          <p:cNvCxnSpPr>
            <a:cxnSpLocks/>
          </p:cNvCxnSpPr>
          <p:nvPr/>
        </p:nvCxnSpPr>
        <p:spPr>
          <a:xfrm flipV="1">
            <a:off x="3802940" y="4663678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47DE89B-25A8-0BC4-32E8-BD348C7F0690}"/>
              </a:ext>
            </a:extLst>
          </p:cNvPr>
          <p:cNvCxnSpPr>
            <a:cxnSpLocks/>
          </p:cNvCxnSpPr>
          <p:nvPr/>
        </p:nvCxnSpPr>
        <p:spPr>
          <a:xfrm rot="5400000" flipV="1">
            <a:off x="1325476" y="2199670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720B2C49-88FB-845D-A9E0-4AD7587AFD3C}"/>
              </a:ext>
            </a:extLst>
          </p:cNvPr>
          <p:cNvSpPr txBox="1"/>
          <p:nvPr/>
        </p:nvSpPr>
        <p:spPr>
          <a:xfrm>
            <a:off x="3655093" y="4784806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F26B3EB-52E4-8CA7-4867-91D333E6B37A}"/>
              </a:ext>
            </a:extLst>
          </p:cNvPr>
          <p:cNvSpPr txBox="1"/>
          <p:nvPr/>
        </p:nvSpPr>
        <p:spPr>
          <a:xfrm>
            <a:off x="1063944" y="2137564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F844D387-F50C-A1F3-C1DE-B58ED1D7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FDC9-A93F-4E60-AD2A-C78B20F30F59}" type="datetime1">
              <a:rPr lang="de-DE" smtClean="0"/>
              <a:t>31.03.2023</a:t>
            </a:fld>
            <a:endParaRPr lang="de-DE"/>
          </a:p>
        </p:txBody>
      </p:sp>
      <p:sp>
        <p:nvSpPr>
          <p:cNvPr id="19" name="Foliennummernplatzhalter 18">
            <a:extLst>
              <a:ext uri="{FF2B5EF4-FFF2-40B4-BE49-F238E27FC236}">
                <a16:creationId xmlns:a16="http://schemas.microsoft.com/office/drawing/2014/main" id="{BD03CE2C-32A1-1BA8-4619-92F9B1DF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48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401133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points which are outliers in certain subspaces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49A40B7-8915-2D9B-4EC7-2F3958A76C97}"/>
              </a:ext>
            </a:extLst>
          </p:cNvPr>
          <p:cNvCxnSpPr>
            <a:cxnSpLocks/>
          </p:cNvCxnSpPr>
          <p:nvPr/>
        </p:nvCxnSpPr>
        <p:spPr>
          <a:xfrm flipV="1">
            <a:off x="3802940" y="4663678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0320400-6D35-E274-F6A7-321369E941BF}"/>
              </a:ext>
            </a:extLst>
          </p:cNvPr>
          <p:cNvCxnSpPr>
            <a:cxnSpLocks/>
          </p:cNvCxnSpPr>
          <p:nvPr/>
        </p:nvCxnSpPr>
        <p:spPr>
          <a:xfrm rot="5400000" flipV="1">
            <a:off x="1325476" y="2199670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99942D11-9A68-2089-AE22-33D7837F5B0A}"/>
              </a:ext>
            </a:extLst>
          </p:cNvPr>
          <p:cNvSpPr txBox="1"/>
          <p:nvPr/>
        </p:nvSpPr>
        <p:spPr>
          <a:xfrm>
            <a:off x="3655093" y="4784806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650780-75C2-D578-F409-5E7497596B8A}"/>
              </a:ext>
            </a:extLst>
          </p:cNvPr>
          <p:cNvSpPr txBox="1"/>
          <p:nvPr/>
        </p:nvSpPr>
        <p:spPr>
          <a:xfrm>
            <a:off x="1063944" y="2137564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52292F2D-CB33-6DB9-C9CB-A99BB6FB8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5FB-7BB2-484E-98AA-B78A9761625C}" type="datetime1">
              <a:rPr lang="de-DE" smtClean="0"/>
              <a:t>31.03.2023</a:t>
            </a:fld>
            <a:endParaRPr lang="de-DE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AFD46C3-E59F-6086-E65E-CDF73096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11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649A40B7-8915-2D9B-4EC7-2F3958A76C97}"/>
              </a:ext>
            </a:extLst>
          </p:cNvPr>
          <p:cNvCxnSpPr>
            <a:cxnSpLocks/>
          </p:cNvCxnSpPr>
          <p:nvPr/>
        </p:nvCxnSpPr>
        <p:spPr>
          <a:xfrm flipV="1">
            <a:off x="3802940" y="4663678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0320400-6D35-E274-F6A7-321369E941BF}"/>
              </a:ext>
            </a:extLst>
          </p:cNvPr>
          <p:cNvCxnSpPr>
            <a:cxnSpLocks/>
          </p:cNvCxnSpPr>
          <p:nvPr/>
        </p:nvCxnSpPr>
        <p:spPr>
          <a:xfrm rot="5400000" flipV="1">
            <a:off x="1325476" y="2199670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99942D11-9A68-2089-AE22-33D7837F5B0A}"/>
              </a:ext>
            </a:extLst>
          </p:cNvPr>
          <p:cNvSpPr txBox="1"/>
          <p:nvPr/>
        </p:nvSpPr>
        <p:spPr>
          <a:xfrm>
            <a:off x="3655093" y="4784806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650780-75C2-D578-F409-5E7497596B8A}"/>
              </a:ext>
            </a:extLst>
          </p:cNvPr>
          <p:cNvSpPr txBox="1"/>
          <p:nvPr/>
        </p:nvSpPr>
        <p:spPr>
          <a:xfrm>
            <a:off x="1063944" y="2137564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52292F2D-CB33-6DB9-C9CB-A99BB6FB8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5FB-7BB2-484E-98AA-B78A9761625C}" type="datetime1">
              <a:rPr lang="de-DE" smtClean="0"/>
              <a:t>31.03.2023</a:t>
            </a:fld>
            <a:endParaRPr lang="de-DE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DAFD46C3-E59F-6086-E65E-CDF73096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5</a:t>
            </a:fld>
            <a:endParaRPr lang="de-DE"/>
          </a:p>
        </p:txBody>
      </p:sp>
      <p:graphicFrame>
        <p:nvGraphicFramePr>
          <p:cNvPr id="9" name="Tabelle 27">
            <a:extLst>
              <a:ext uri="{FF2B5EF4-FFF2-40B4-BE49-F238E27FC236}">
                <a16:creationId xmlns:a16="http://schemas.microsoft.com/office/drawing/2014/main" id="{94EE27BF-5C90-8F63-A57F-36D2769A50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376885"/>
              </p:ext>
            </p:extLst>
          </p:nvPr>
        </p:nvGraphicFramePr>
        <p:xfrm>
          <a:off x="5231018" y="1820633"/>
          <a:ext cx="5800776" cy="341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88">
                  <a:extLst>
                    <a:ext uri="{9D8B030D-6E8A-4147-A177-3AD203B41FA5}">
                      <a16:colId xmlns:a16="http://schemas.microsoft.com/office/drawing/2014/main" val="2264230188"/>
                    </a:ext>
                  </a:extLst>
                </a:gridCol>
                <a:gridCol w="2900388">
                  <a:extLst>
                    <a:ext uri="{9D8B030D-6E8A-4147-A177-3AD203B41FA5}">
                      <a16:colId xmlns:a16="http://schemas.microsoft.com/office/drawing/2014/main" val="1939535546"/>
                    </a:ext>
                  </a:extLst>
                </a:gridCol>
              </a:tblGrid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x = „feature 1“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y = „feature 2“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2395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2.8391146111970698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3.1390820095218572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09605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2.8428654177443216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3.1894471104030235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0764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3.305442968608614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2.8697267596737555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122744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3.0054629889589455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3.1304537686350637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88465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2.785299474561798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3.001912971003542 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81968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3.2134305096501703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9026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2.935325810188675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159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1.1204982390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5.432089437928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62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465249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463635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464528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464009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463504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4645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464760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46444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465269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463881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464488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464528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464616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464397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463996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4198378" y="46652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E973E54-645C-00A0-7028-43D155AD0AFC}"/>
              </a:ext>
            </a:extLst>
          </p:cNvPr>
          <p:cNvCxnSpPr>
            <a:cxnSpLocks/>
          </p:cNvCxnSpPr>
          <p:nvPr/>
        </p:nvCxnSpPr>
        <p:spPr>
          <a:xfrm rot="5400000" flipV="1">
            <a:off x="1325476" y="2199670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6EF6CBA-7211-3A2E-EC3B-D3F85006C328}"/>
              </a:ext>
            </a:extLst>
          </p:cNvPr>
          <p:cNvSpPr txBox="1"/>
          <p:nvPr/>
        </p:nvSpPr>
        <p:spPr>
          <a:xfrm>
            <a:off x="3655093" y="4784806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8263497-C09B-1D10-B96D-92081DFDBCF8}"/>
              </a:ext>
            </a:extLst>
          </p:cNvPr>
          <p:cNvSpPr txBox="1"/>
          <p:nvPr/>
        </p:nvSpPr>
        <p:spPr>
          <a:xfrm>
            <a:off x="1063944" y="2137564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98FD17AB-3BE5-4146-B2A1-9970A34E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F0FAC-914D-453F-AC2A-A3AADC148428}" type="datetime1">
              <a:rPr lang="de-DE" smtClean="0"/>
              <a:t>31.03.2023</a:t>
            </a:fld>
            <a:endParaRPr lang="de-DE"/>
          </a:p>
        </p:txBody>
      </p:sp>
      <p:graphicFrame>
        <p:nvGraphicFramePr>
          <p:cNvPr id="25" name="Tabelle 27">
            <a:extLst>
              <a:ext uri="{FF2B5EF4-FFF2-40B4-BE49-F238E27FC236}">
                <a16:creationId xmlns:a16="http://schemas.microsoft.com/office/drawing/2014/main" id="{ECB97226-8303-0934-0C07-691DE9F6F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148126"/>
              </p:ext>
            </p:extLst>
          </p:nvPr>
        </p:nvGraphicFramePr>
        <p:xfrm>
          <a:off x="5231018" y="1820633"/>
          <a:ext cx="5800776" cy="341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88">
                  <a:extLst>
                    <a:ext uri="{9D8B030D-6E8A-4147-A177-3AD203B41FA5}">
                      <a16:colId xmlns:a16="http://schemas.microsoft.com/office/drawing/2014/main" val="2264230188"/>
                    </a:ext>
                  </a:extLst>
                </a:gridCol>
                <a:gridCol w="2900388">
                  <a:extLst>
                    <a:ext uri="{9D8B030D-6E8A-4147-A177-3AD203B41FA5}">
                      <a16:colId xmlns:a16="http://schemas.microsoft.com/office/drawing/2014/main" val="1939535546"/>
                    </a:ext>
                  </a:extLst>
                </a:gridCol>
              </a:tblGrid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x = „feature 1“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y = „feature 2“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2395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2.8391146111970698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909090"/>
                          </a:solidFill>
                        </a:rPr>
                        <a:t>3.1390820095218572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09605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2.8428654177443216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3.1894471104030235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0764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3.305442968608614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2.8697267596737555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122744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3.0054629889589455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3.1304537686350637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88465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2.785299474561798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3.001912971003542</a:t>
                      </a:r>
                      <a:r>
                        <a:rPr lang="de-DE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81968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3.2134305096501703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9026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2.935325810188675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159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1.1204982390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5.432089437928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210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465249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463635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464528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464009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463504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4645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464760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46444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465269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463881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464488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464528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464616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464397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463996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4198378" y="46652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7A54D3F-F1F6-A07B-6C08-D7BFB369F7CC}"/>
              </a:ext>
            </a:extLst>
          </p:cNvPr>
          <p:cNvCxnSpPr>
            <a:cxnSpLocks/>
          </p:cNvCxnSpPr>
          <p:nvPr/>
        </p:nvCxnSpPr>
        <p:spPr>
          <a:xfrm rot="5400000" flipV="1">
            <a:off x="1325476" y="2199670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4A4B6A3-F7A4-C17D-8425-3A7E0DFB4DD9}"/>
              </a:ext>
            </a:extLst>
          </p:cNvPr>
          <p:cNvSpPr txBox="1"/>
          <p:nvPr/>
        </p:nvSpPr>
        <p:spPr>
          <a:xfrm>
            <a:off x="3655093" y="4784806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911D18-7FD1-4B9A-9764-3CB5F4958B4B}"/>
              </a:ext>
            </a:extLst>
          </p:cNvPr>
          <p:cNvSpPr txBox="1"/>
          <p:nvPr/>
        </p:nvSpPr>
        <p:spPr>
          <a:xfrm>
            <a:off x="1063944" y="2137564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Datumsplatzhalter 14">
            <a:extLst>
              <a:ext uri="{FF2B5EF4-FFF2-40B4-BE49-F238E27FC236}">
                <a16:creationId xmlns:a16="http://schemas.microsoft.com/office/drawing/2014/main" id="{76AE86F7-4662-50DD-DA5C-4BAE5038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6D4E0-08C6-4C2D-A134-7708B0129771}" type="datetime1">
              <a:rPr lang="de-DE" smtClean="0"/>
              <a:t>31.03.2023</a:t>
            </a:fld>
            <a:endParaRPr lang="de-DE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B68962FD-FE1E-36BB-AA3D-D3A084DFF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6" name="Tabelle 27">
            <a:extLst>
              <a:ext uri="{FF2B5EF4-FFF2-40B4-BE49-F238E27FC236}">
                <a16:creationId xmlns:a16="http://schemas.microsoft.com/office/drawing/2014/main" id="{0691E622-2961-C82E-6662-CCB80A2D4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251596"/>
              </p:ext>
            </p:extLst>
          </p:nvPr>
        </p:nvGraphicFramePr>
        <p:xfrm>
          <a:off x="5231018" y="1820633"/>
          <a:ext cx="5800776" cy="341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88">
                  <a:extLst>
                    <a:ext uri="{9D8B030D-6E8A-4147-A177-3AD203B41FA5}">
                      <a16:colId xmlns:a16="http://schemas.microsoft.com/office/drawing/2014/main" val="2264230188"/>
                    </a:ext>
                  </a:extLst>
                </a:gridCol>
                <a:gridCol w="2900388">
                  <a:extLst>
                    <a:ext uri="{9D8B030D-6E8A-4147-A177-3AD203B41FA5}">
                      <a16:colId xmlns:a16="http://schemas.microsoft.com/office/drawing/2014/main" val="1939535546"/>
                    </a:ext>
                  </a:extLst>
                </a:gridCol>
              </a:tblGrid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x = „feature 1“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y = „feature 2“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2395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2.8391146111970698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909090"/>
                          </a:solidFill>
                        </a:rPr>
                        <a:t>3.1390820095218572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09605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2.8428654177443216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3.1894471104030235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0764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3.305442968608614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2.8697267596737555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122744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3.0054629889589455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3.1304537686350637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88465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2.785299474561798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3.001912971003542</a:t>
                      </a:r>
                      <a:r>
                        <a:rPr lang="de-DE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81968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3.2134305096501703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9026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2.935325810188675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159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1.1204982390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5.432089437928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492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2A12D7A-8292-732F-884F-AC96B266E4A2}"/>
              </a:ext>
            </a:extLst>
          </p:cNvPr>
          <p:cNvCxnSpPr>
            <a:cxnSpLocks/>
          </p:cNvCxnSpPr>
          <p:nvPr/>
        </p:nvCxnSpPr>
        <p:spPr>
          <a:xfrm flipV="1">
            <a:off x="3802940" y="4663678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D3E6192-6EE3-FE8C-ADB1-44F03C55DBBA}"/>
              </a:ext>
            </a:extLst>
          </p:cNvPr>
          <p:cNvCxnSpPr>
            <a:cxnSpLocks/>
          </p:cNvCxnSpPr>
          <p:nvPr/>
        </p:nvCxnSpPr>
        <p:spPr>
          <a:xfrm rot="5400000" flipV="1">
            <a:off x="1325476" y="2199670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6BE886-AE29-971F-5639-16DE0E8730BB}"/>
              </a:ext>
            </a:extLst>
          </p:cNvPr>
          <p:cNvSpPr txBox="1"/>
          <p:nvPr/>
        </p:nvSpPr>
        <p:spPr>
          <a:xfrm>
            <a:off x="3655093" y="4784806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002955C-5AA7-B4CE-1D0F-ADEBCCB5C389}"/>
              </a:ext>
            </a:extLst>
          </p:cNvPr>
          <p:cNvSpPr txBox="1"/>
          <p:nvPr/>
        </p:nvSpPr>
        <p:spPr>
          <a:xfrm>
            <a:off x="1063944" y="2137564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D3EA9C3C-1B49-98A4-7E3D-50A78DC7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D09-D9D4-4B51-B6EB-D455B30B0800}" type="datetime1">
              <a:rPr lang="de-DE" smtClean="0"/>
              <a:t>31.03.2023</a:t>
            </a:fld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2CE89C3B-3C87-CCFA-7B36-68CC8CFD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8</a:t>
            </a:fld>
            <a:endParaRPr lang="de-DE"/>
          </a:p>
        </p:txBody>
      </p:sp>
      <p:graphicFrame>
        <p:nvGraphicFramePr>
          <p:cNvPr id="15" name="Tabelle 27">
            <a:extLst>
              <a:ext uri="{FF2B5EF4-FFF2-40B4-BE49-F238E27FC236}">
                <a16:creationId xmlns:a16="http://schemas.microsoft.com/office/drawing/2014/main" id="{30451B62-54F7-2EA9-23A3-A81C0DC90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50360"/>
              </p:ext>
            </p:extLst>
          </p:nvPr>
        </p:nvGraphicFramePr>
        <p:xfrm>
          <a:off x="5231018" y="1820633"/>
          <a:ext cx="5800776" cy="341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88">
                  <a:extLst>
                    <a:ext uri="{9D8B030D-6E8A-4147-A177-3AD203B41FA5}">
                      <a16:colId xmlns:a16="http://schemas.microsoft.com/office/drawing/2014/main" val="2264230188"/>
                    </a:ext>
                  </a:extLst>
                </a:gridCol>
                <a:gridCol w="2900388">
                  <a:extLst>
                    <a:ext uri="{9D8B030D-6E8A-4147-A177-3AD203B41FA5}">
                      <a16:colId xmlns:a16="http://schemas.microsoft.com/office/drawing/2014/main" val="1939535546"/>
                    </a:ext>
                  </a:extLst>
                </a:gridCol>
              </a:tblGrid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x = „feature 1“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y = „feature 2“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2395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2.8391146111970698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909090"/>
                          </a:solidFill>
                        </a:rPr>
                        <a:t>3.1390820095218572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09605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2.8428654177443216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3.1894471104030235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0764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3.305442968608614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2.8697267596737555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122744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3.0054629889589455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3.1304537686350637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88465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2.785299474561798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3.001912971003542</a:t>
                      </a:r>
                      <a:r>
                        <a:rPr lang="de-DE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de-DE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81968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3.2134305096501703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9026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2.935325810188675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159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1.1204982390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5.432089437928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328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1232878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123261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232210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123435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123102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123107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1235698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23391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123285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232789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1232724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1234156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1232570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23141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12300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1232293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B5B1920-3B2C-215F-5965-8379A3BC7ACB}"/>
              </a:ext>
            </a:extLst>
          </p:cNvPr>
          <p:cNvCxnSpPr>
            <a:cxnSpLocks/>
          </p:cNvCxnSpPr>
          <p:nvPr/>
        </p:nvCxnSpPr>
        <p:spPr>
          <a:xfrm flipV="1">
            <a:off x="3802940" y="4663678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D81B00E-C1D9-10D6-04B6-3D823B399EC0}"/>
              </a:ext>
            </a:extLst>
          </p:cNvPr>
          <p:cNvCxnSpPr>
            <a:cxnSpLocks/>
          </p:cNvCxnSpPr>
          <p:nvPr/>
        </p:nvCxnSpPr>
        <p:spPr>
          <a:xfrm rot="5400000" flipV="1">
            <a:off x="1325476" y="2199670"/>
            <a:ext cx="0" cy="1527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8E92CCE-B81A-9E8D-81CE-61C59FCF81B7}"/>
              </a:ext>
            </a:extLst>
          </p:cNvPr>
          <p:cNvSpPr txBox="1"/>
          <p:nvPr/>
        </p:nvSpPr>
        <p:spPr>
          <a:xfrm>
            <a:off x="3655093" y="4784806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AC9ABF1-DB6E-E3A7-BC82-B99C764692BA}"/>
              </a:ext>
            </a:extLst>
          </p:cNvPr>
          <p:cNvSpPr txBox="1"/>
          <p:nvPr/>
        </p:nvSpPr>
        <p:spPr>
          <a:xfrm>
            <a:off x="1063944" y="2137564"/>
            <a:ext cx="223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0FA5E67-1383-6E13-DA31-8A5EA8B7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6A2BF-3FD1-4840-BA97-E79762BD0D0B}" type="datetime1">
              <a:rPr lang="de-DE" smtClean="0"/>
              <a:t>31.03.2023</a:t>
            </a:fld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87825E3-5FEF-898C-90F3-A6792E7F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9</a:t>
            </a:fld>
            <a:endParaRPr lang="de-DE"/>
          </a:p>
        </p:txBody>
      </p:sp>
      <p:graphicFrame>
        <p:nvGraphicFramePr>
          <p:cNvPr id="13" name="Tabelle 27">
            <a:extLst>
              <a:ext uri="{FF2B5EF4-FFF2-40B4-BE49-F238E27FC236}">
                <a16:creationId xmlns:a16="http://schemas.microsoft.com/office/drawing/2014/main" id="{DB206080-9BF7-ABC0-18CD-9A4AB5729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542642"/>
              </p:ext>
            </p:extLst>
          </p:nvPr>
        </p:nvGraphicFramePr>
        <p:xfrm>
          <a:off x="5231018" y="1820633"/>
          <a:ext cx="5800776" cy="3417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0388">
                  <a:extLst>
                    <a:ext uri="{9D8B030D-6E8A-4147-A177-3AD203B41FA5}">
                      <a16:colId xmlns:a16="http://schemas.microsoft.com/office/drawing/2014/main" val="2264230188"/>
                    </a:ext>
                  </a:extLst>
                </a:gridCol>
                <a:gridCol w="2900388">
                  <a:extLst>
                    <a:ext uri="{9D8B030D-6E8A-4147-A177-3AD203B41FA5}">
                      <a16:colId xmlns:a16="http://schemas.microsoft.com/office/drawing/2014/main" val="1939535546"/>
                    </a:ext>
                  </a:extLst>
                </a:gridCol>
              </a:tblGrid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x = „feature 1“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y = „feature 2“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5F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2395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909090"/>
                          </a:solidFill>
                        </a:rPr>
                        <a:t>2.8391146111970698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bg1"/>
                          </a:solidFill>
                        </a:rPr>
                        <a:t>3.1390820095218572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09605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2.8428654177443216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3.1894471104030235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707641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3.305442968608614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2.8697267596737555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122744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3.0054629889589455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3.1304537686350637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88465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2.785299474561798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3.001912971003542 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2981968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3.2134305096501703</a:t>
                      </a:r>
                      <a:endParaRPr lang="de-DE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390262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rgbClr val="90909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3.1416954644354615</a:t>
                      </a:r>
                      <a:endParaRPr lang="de-DE" dirty="0">
                        <a:solidFill>
                          <a:srgbClr val="90909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2.935325810188675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021595"/>
                  </a:ext>
                </a:extLst>
              </a:tr>
              <a:tr h="379685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909090"/>
                          </a:solidFill>
                        </a:rPr>
                        <a:t>1.1204982390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8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5.432089437928</a:t>
                      </a:r>
                    </a:p>
                  </a:txBody>
                  <a:tcPr>
                    <a:lnL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5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3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01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PSE</Template>
  <TotalTime>0</TotalTime>
  <Words>612</Words>
  <Application>Microsoft Office PowerPoint</Application>
  <PresentationFormat>Widescreen</PresentationFormat>
  <Paragraphs>270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</vt:lpstr>
      <vt:lpstr>Office</vt:lpstr>
      <vt:lpstr>PowerPoint Presentation</vt:lpstr>
      <vt:lpstr>Motivation</vt:lpstr>
      <vt:lpstr>Outlier</vt:lpstr>
      <vt:lpstr>Subspace Outliers</vt:lpstr>
      <vt:lpstr>Subspace Outliers</vt:lpstr>
      <vt:lpstr>Subspace Outliers</vt:lpstr>
      <vt:lpstr>Subspace Outliers</vt:lpstr>
      <vt:lpstr>Subspace Outliers</vt:lpstr>
      <vt:lpstr>Subspace Outliers</vt:lpstr>
      <vt:lpstr>Subspace Outliers</vt:lpstr>
      <vt:lpstr>Subspace Outliers</vt:lpstr>
      <vt:lpstr>Problem</vt:lpstr>
      <vt:lpstr>Solution</vt:lpstr>
      <vt:lpstr>Live Demo</vt:lpstr>
      <vt:lpstr>Requirements Specification</vt:lpstr>
      <vt:lpstr>Design</vt:lpstr>
      <vt:lpstr>Implementation</vt:lpstr>
      <vt:lpstr>Quality Assurance</vt:lpstr>
      <vt:lpstr>Workflow</vt:lpstr>
      <vt:lpstr>Difficulties</vt:lpstr>
      <vt:lpstr>Learned a Lot of Things</vt:lpstr>
      <vt:lpstr>Soft Skills</vt:lpstr>
      <vt:lpstr>Logo 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Erik Wu</dc:creator>
  <cp:lastModifiedBy>Udo Ian Zucker</cp:lastModifiedBy>
  <cp:revision>3</cp:revision>
  <dcterms:created xsi:type="dcterms:W3CDTF">2023-02-13T13:40:39Z</dcterms:created>
  <dcterms:modified xsi:type="dcterms:W3CDTF">2023-03-31T10:59:11Z</dcterms:modified>
</cp:coreProperties>
</file>